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5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56" r:id="rId5"/>
    <p:sldId id="25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8" d="100"/>
          <a:sy n="68" d="100"/>
        </p:scale>
        <p:origin x="-145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7AF2-ABE2-491A-AA91-7FC9AC4AAB57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5B4B-A0EF-4ADF-8BEA-BB666D4C2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10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7AF2-ABE2-491A-AA91-7FC9AC4AAB57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5B4B-A0EF-4ADF-8BEA-BB666D4C2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702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7AF2-ABE2-491A-AA91-7FC9AC4AAB57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5B4B-A0EF-4ADF-8BEA-BB666D4C2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95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7AF2-ABE2-491A-AA91-7FC9AC4AAB57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5B4B-A0EF-4ADF-8BEA-BB666D4C2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931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7AF2-ABE2-491A-AA91-7FC9AC4AAB57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5B4B-A0EF-4ADF-8BEA-BB666D4C2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6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7AF2-ABE2-491A-AA91-7FC9AC4AAB57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5B4B-A0EF-4ADF-8BEA-BB666D4C2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633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7AF2-ABE2-491A-AA91-7FC9AC4AAB57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5B4B-A0EF-4ADF-8BEA-BB666D4C2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74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7AF2-ABE2-491A-AA91-7FC9AC4AAB57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5B4B-A0EF-4ADF-8BEA-BB666D4C2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099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7AF2-ABE2-491A-AA91-7FC9AC4AAB57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5B4B-A0EF-4ADF-8BEA-BB666D4C2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180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7AF2-ABE2-491A-AA91-7FC9AC4AAB57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5B4B-A0EF-4ADF-8BEA-BB666D4C2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301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77AF2-ABE2-491A-AA91-7FC9AC4AAB57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B35B4B-A0EF-4ADF-8BEA-BB666D4C2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62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77AF2-ABE2-491A-AA91-7FC9AC4AAB57}" type="datetimeFigureOut">
              <a:rPr lang="en-US" smtClean="0"/>
              <a:t>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B35B4B-A0EF-4ADF-8BEA-BB666D4C2B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9154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150" y="1522828"/>
            <a:ext cx="5048250" cy="45109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609600" y="312003"/>
            <a:ext cx="30354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/>
              <a:t>Producers </a:t>
            </a:r>
            <a:endParaRPr lang="en-US" sz="4800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828800"/>
            <a:ext cx="4038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/>
              <a:t>A</a:t>
            </a:r>
            <a:r>
              <a:rPr lang="en-US" sz="3200" dirty="0" smtClean="0"/>
              <a:t>re organisms </a:t>
            </a:r>
            <a:r>
              <a:rPr lang="en-US" sz="3200" dirty="0"/>
              <a:t>that make their own food by a process called photosynthesis</a:t>
            </a:r>
            <a:r>
              <a:rPr lang="en-US" sz="3200" b="1" dirty="0"/>
              <a:t> </a:t>
            </a:r>
            <a:endParaRPr lang="en-US" sz="3200" b="1" dirty="0" smtClean="0"/>
          </a:p>
          <a:p>
            <a:endParaRPr lang="en-US" sz="3200" b="1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Plants</a:t>
            </a:r>
            <a:r>
              <a:rPr lang="en-US" sz="3200" dirty="0"/>
              <a:t>, algae, and some bacteria </a:t>
            </a:r>
            <a:r>
              <a:rPr lang="en-US" sz="3200" dirty="0" smtClean="0"/>
              <a:t>are producers</a:t>
            </a:r>
            <a:endParaRPr lang="en-US" sz="3200" dirty="0"/>
          </a:p>
        </p:txBody>
      </p:sp>
      <p:sp>
        <p:nvSpPr>
          <p:cNvPr id="4" name="Rectangle 3"/>
          <p:cNvSpPr/>
          <p:nvPr/>
        </p:nvSpPr>
        <p:spPr>
          <a:xfrm>
            <a:off x="3581400" y="6474023"/>
            <a:ext cx="59436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Source: http</a:t>
            </a:r>
            <a:r>
              <a:rPr lang="en-US" sz="1400" dirty="0"/>
              <a:t>://citadel.sjfc.edu/students/naa07113/e-port/producers.html</a:t>
            </a:r>
          </a:p>
        </p:txBody>
      </p:sp>
    </p:spTree>
    <p:extLst>
      <p:ext uri="{BB962C8B-B14F-4D97-AF65-F5344CB8AC3E}">
        <p14:creationId xmlns:p14="http://schemas.microsoft.com/office/powerpoint/2010/main" val="1315374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1766768"/>
            <a:ext cx="44196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/>
              <a:t>Are </a:t>
            </a:r>
            <a:r>
              <a:rPr lang="en-US" sz="3200" dirty="0"/>
              <a:t>organisms that cannot make their own food – they must eat producers or other organisms for </a:t>
            </a:r>
            <a:r>
              <a:rPr lang="en-US" sz="3200" dirty="0" smtClean="0"/>
              <a:t>energy</a:t>
            </a:r>
          </a:p>
          <a:p>
            <a:r>
              <a:rPr lang="en-US" sz="3200" dirty="0" smtClean="0"/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3200" dirty="0" smtClean="0"/>
              <a:t>All </a:t>
            </a:r>
            <a:r>
              <a:rPr lang="en-US" sz="3200" dirty="0"/>
              <a:t>animals are </a:t>
            </a:r>
            <a:r>
              <a:rPr lang="en-US" sz="3200" dirty="0" smtClean="0"/>
              <a:t>consumers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457200" y="388203"/>
            <a:ext cx="42573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/>
              <a:t>Consumers</a:t>
            </a:r>
            <a:endParaRPr lang="en-US" sz="4800" dirty="0"/>
          </a:p>
        </p:txBody>
      </p:sp>
      <p:pic>
        <p:nvPicPr>
          <p:cNvPr id="3076" name="Picture 4" descr="https://classconnection.s3.amazonaws.com/809/flashcards/587809/jpg/secondary_consumer13157910215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00200"/>
            <a:ext cx="4623583" cy="42896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187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5395"/>
            <a:ext cx="8229600" cy="62278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0" y="6550223"/>
            <a:ext cx="8915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Source: http</a:t>
            </a:r>
            <a:r>
              <a:rPr lang="en-US" sz="1400" dirty="0"/>
              <a:t>://www.sheppardsoftware.com/content/animals/kidscorner/foodchain/decomposers.htm</a:t>
            </a:r>
          </a:p>
        </p:txBody>
      </p:sp>
    </p:spTree>
    <p:extLst>
      <p:ext uri="{BB962C8B-B14F-4D97-AF65-F5344CB8AC3E}">
        <p14:creationId xmlns:p14="http://schemas.microsoft.com/office/powerpoint/2010/main" val="2915168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33400" y="462915"/>
            <a:ext cx="3962400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Food chain</a:t>
            </a:r>
            <a:endParaRPr kumimoji="0" lang="en-US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6550223"/>
            <a:ext cx="749282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Source: </a:t>
            </a:r>
            <a:r>
              <a:rPr lang="en-US" sz="14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https://classes.lt.unt.edu/Spring_2015/CECS_5420_020/smh0033/assign5/interactions.html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84429"/>
            <a:ext cx="8610600" cy="3954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965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17485"/>
            <a:ext cx="8382000" cy="5022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09600" y="457200"/>
            <a:ext cx="33791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/>
              <a:t>Food web</a:t>
            </a:r>
            <a:endParaRPr lang="en-US" sz="4000" dirty="0"/>
          </a:p>
        </p:txBody>
      </p:sp>
      <p:sp>
        <p:nvSpPr>
          <p:cNvPr id="4" name="Rectangle 3"/>
          <p:cNvSpPr/>
          <p:nvPr/>
        </p:nvSpPr>
        <p:spPr>
          <a:xfrm>
            <a:off x="76200" y="6487180"/>
            <a:ext cx="533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Source: http://idahoptv.org/sciencetrek/topics/food_chain/facts.cfm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8234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E5D0FA646EF498792D2B9A019C022" ma:contentTypeVersion="11" ma:contentTypeDescription="Create a new document." ma:contentTypeScope="" ma:versionID="02f31134bd8086bda2b586c8cb394efb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93c6a663-ae4a-4ced-9ece-a8d2a552dbdd" targetNamespace="http://schemas.microsoft.com/office/2006/metadata/properties" ma:root="true" ma:fieldsID="b28f1d4a36b692e96a95e7dfac3d5744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93c6a663-ae4a-4ced-9ece-a8d2a552dbdd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MediaServiceMetadata" minOccurs="0"/>
                <xsd:element ref="ns5:MediaServiceFastMetadata" minOccurs="0"/>
                <xsd:element ref="ns5:MediaServiceAutoTags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80c63405-47a1-4b55-937d-305de570f354}" ma:internalName="TaxCatchAllLabel" ma:readOnly="true" ma:showField="CatchAllDataLabel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80c63405-47a1-4b55-937d-305de570f354}" ma:internalName="TaxCatchAll" ma:showField="CatchAllData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6a663-ae4a-4ced-9ece-a8d2a552db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29f62856-1543-49d4-a736-4569d363f533" ContentTypeId="0x0101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cord xmlns="4ffa91fb-a0ff-4ac5-b2db-65c790d184a4">Shared</Record>
    <Language xmlns="http://schemas.microsoft.com/sharepoint/v3">English</Language>
    <Document_x0020_Creation_x0020_Date xmlns="4ffa91fb-a0ff-4ac5-b2db-65c790d184a4">2019-11-08T14:14:35+00:00</Document_x0020_Creation_x0020_Date>
    <_Source xmlns="http://schemas.microsoft.com/sharepoint/v3/fields" xsi:nil="true"/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ights xmlns="4ffa91fb-a0ff-4ac5-b2db-65c790d184a4" xsi:nil="true"/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Props1.xml><?xml version="1.0" encoding="utf-8"?>
<ds:datastoreItem xmlns:ds="http://schemas.openxmlformats.org/officeDocument/2006/customXml" ds:itemID="{BBD637B7-2A20-4D15-8151-FB9C17130EFB}"/>
</file>

<file path=customXml/itemProps2.xml><?xml version="1.0" encoding="utf-8"?>
<ds:datastoreItem xmlns:ds="http://schemas.openxmlformats.org/officeDocument/2006/customXml" ds:itemID="{A3ACD7A3-C7C4-4A2C-A7A3-6E53CF7DFF9A}"/>
</file>

<file path=customXml/itemProps3.xml><?xml version="1.0" encoding="utf-8"?>
<ds:datastoreItem xmlns:ds="http://schemas.openxmlformats.org/officeDocument/2006/customXml" ds:itemID="{47B511F0-23BE-4C44-B0DC-2915FEA5D764}"/>
</file>

<file path=customXml/itemProps4.xml><?xml version="1.0" encoding="utf-8"?>
<ds:datastoreItem xmlns:ds="http://schemas.openxmlformats.org/officeDocument/2006/customXml" ds:itemID="{2D2E2F50-09C6-455A-BDA7-DCEDA1EDCED3}"/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70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</dc:creator>
  <cp:lastModifiedBy>Emi</cp:lastModifiedBy>
  <cp:revision>14</cp:revision>
  <dcterms:created xsi:type="dcterms:W3CDTF">2016-01-16T22:13:58Z</dcterms:created>
  <dcterms:modified xsi:type="dcterms:W3CDTF">2016-01-16T23:46:37Z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0x010100DDDE5D0FA646EF498792D2B9A019C022</vt:lpwstr>
  </property>
  <property fmtid="{D5CDD505-2E9C-101B-9397-08002B2CF9AE}" pid="3" name="TaxKeyword">
    <vt:lpwstr/>
  </property>
</Properties>
</file>