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64" r:id="rId5"/>
    <p:sldId id="263" r:id="rId6"/>
    <p:sldId id="259" r:id="rId7"/>
    <p:sldId id="261" r:id="rId8"/>
    <p:sldId id="262" r:id="rId9"/>
    <p:sldId id="265" r:id="rId10"/>
    <p:sldId id="266" r:id="rId11"/>
    <p:sldId id="26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D447B52-91D2-4B72-9F29-6777D584BE80}" type="datetimeFigureOut">
              <a:rPr lang="en-US" smtClean="0"/>
              <a:t>4/30/2016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ACB7F02-8CF9-4C90-8A97-B4B3E6A6731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47B52-91D2-4B72-9F29-6777D584BE80}" type="datetimeFigureOut">
              <a:rPr lang="en-US" smtClean="0"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B7F02-8CF9-4C90-8A97-B4B3E6A673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47B52-91D2-4B72-9F29-6777D584BE80}" type="datetimeFigureOut">
              <a:rPr lang="en-US" smtClean="0"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B7F02-8CF9-4C90-8A97-B4B3E6A673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D447B52-91D2-4B72-9F29-6777D584BE80}" type="datetimeFigureOut">
              <a:rPr lang="en-US" smtClean="0"/>
              <a:t>4/30/2016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ACB7F02-8CF9-4C90-8A97-B4B3E6A6731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D447B52-91D2-4B72-9F29-6777D584BE80}" type="datetimeFigureOut">
              <a:rPr lang="en-US" smtClean="0"/>
              <a:t>4/30/2016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ACB7F02-8CF9-4C90-8A97-B4B3E6A6731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47B52-91D2-4B72-9F29-6777D584BE80}" type="datetimeFigureOut">
              <a:rPr lang="en-US" smtClean="0"/>
              <a:t>4/30/2016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B7F02-8CF9-4C90-8A97-B4B3E6A6731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47B52-91D2-4B72-9F29-6777D584BE80}" type="datetimeFigureOut">
              <a:rPr lang="en-US" smtClean="0"/>
              <a:t>4/30/2016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B7F02-8CF9-4C90-8A97-B4B3E6A6731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D447B52-91D2-4B72-9F29-6777D584BE80}" type="datetimeFigureOut">
              <a:rPr lang="en-US" smtClean="0"/>
              <a:t>4/30/2016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ACB7F02-8CF9-4C90-8A97-B4B3E6A673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47B52-91D2-4B72-9F29-6777D584BE80}" type="datetimeFigureOut">
              <a:rPr lang="en-US" smtClean="0"/>
              <a:t>4/30/2016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B7F02-8CF9-4C90-8A97-B4B3E6A673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D447B52-91D2-4B72-9F29-6777D584BE80}" type="datetimeFigureOut">
              <a:rPr lang="en-US" smtClean="0"/>
              <a:t>4/30/2016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ACB7F02-8CF9-4C90-8A97-B4B3E6A6731D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D447B52-91D2-4B72-9F29-6777D584BE80}" type="datetimeFigureOut">
              <a:rPr lang="en-US" smtClean="0"/>
              <a:t>4/30/2016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ACB7F02-8CF9-4C90-8A97-B4B3E6A6731D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D447B52-91D2-4B72-9F29-6777D584BE80}" type="datetimeFigureOut">
              <a:rPr lang="en-US" smtClean="0"/>
              <a:t>4/30/2016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ACB7F02-8CF9-4C90-8A97-B4B3E6A673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191000"/>
            <a:ext cx="6172200" cy="1894362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ommunity gardens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4724400"/>
            <a:ext cx="6172200" cy="1371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0"/>
            <a:ext cx="9296400" cy="441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7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5752" cy="708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72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66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95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393459" cy="488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15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906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31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601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63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0"/>
            <a:ext cx="9372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99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601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36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02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22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29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E5D0FA646EF498792D2B9A019C022" ma:contentTypeVersion="11" ma:contentTypeDescription="Create a new document." ma:contentTypeScope="" ma:versionID="02f31134bd8086bda2b586c8cb394efb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93c6a663-ae4a-4ced-9ece-a8d2a552dbdd" targetNamespace="http://schemas.microsoft.com/office/2006/metadata/properties" ma:root="true" ma:fieldsID="b28f1d4a36b692e96a95e7dfac3d5744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93c6a663-ae4a-4ced-9ece-a8d2a552dbd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0c63405-47a1-4b55-937d-305de570f354}" ma:internalName="TaxCatchAllLabel" ma:readOnly="true" ma:showField="CatchAllDataLabel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0c63405-47a1-4b55-937d-305de570f354}" ma:internalName="TaxCatchAll" ma:showField="CatchAllData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6a663-ae4a-4ced-9ece-a8d2a552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9f62856-1543-49d4-a736-4569d363f533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Language xmlns="http://schemas.microsoft.com/sharepoint/v3">English</Language>
    <Document_x0020_Creation_x0020_Date xmlns="4ffa91fb-a0ff-4ac5-b2db-65c790d184a4">2019-11-08T14:14:40+00:00</Document_x0020_Creation_x0020_Date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Props1.xml><?xml version="1.0" encoding="utf-8"?>
<ds:datastoreItem xmlns:ds="http://schemas.openxmlformats.org/officeDocument/2006/customXml" ds:itemID="{C1CA4C48-BB4D-4BBE-A57F-BA55713C5548}"/>
</file>

<file path=customXml/itemProps2.xml><?xml version="1.0" encoding="utf-8"?>
<ds:datastoreItem xmlns:ds="http://schemas.openxmlformats.org/officeDocument/2006/customXml" ds:itemID="{B00D79D8-0819-4AD2-BA3F-662C57604FA4}"/>
</file>

<file path=customXml/itemProps3.xml><?xml version="1.0" encoding="utf-8"?>
<ds:datastoreItem xmlns:ds="http://schemas.openxmlformats.org/officeDocument/2006/customXml" ds:itemID="{F82B2233-9A55-4AD8-ADF5-C38CB7A48EAD}"/>
</file>

<file path=customXml/itemProps4.xml><?xml version="1.0" encoding="utf-8"?>
<ds:datastoreItem xmlns:ds="http://schemas.openxmlformats.org/officeDocument/2006/customXml" ds:itemID="{F0FB80E1-BC6C-4336-BBB0-1B87767AD4B1}"/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49</TotalTime>
  <Words>2</Words>
  <Application>Microsoft Office PowerPoint</Application>
  <PresentationFormat>On-screen Show (4:3)</PresentationFormat>
  <Paragraphs>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Oriel</vt:lpstr>
      <vt:lpstr>Community gardens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gardens </dc:title>
  <dc:creator>Emi</dc:creator>
  <cp:lastModifiedBy>Emi</cp:lastModifiedBy>
  <cp:revision>15</cp:revision>
  <dcterms:created xsi:type="dcterms:W3CDTF">2016-05-01T06:11:42Z</dcterms:created>
  <dcterms:modified xsi:type="dcterms:W3CDTF">2016-05-01T07:00:43Z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0x010100DDDE5D0FA646EF498792D2B9A019C022</vt:lpwstr>
  </property>
  <property fmtid="{D5CDD505-2E9C-101B-9397-08002B2CF9AE}" pid="3" name="TaxKeyword">
    <vt:lpwstr/>
  </property>
</Properties>
</file>