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sldIdLst>
    <p:sldId id="256" r:id="rId6"/>
    <p:sldId id="257" r:id="rId7"/>
    <p:sldId id="258" r:id="rId8"/>
    <p:sldId id="259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-14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customXml" Target="../customXml/item4.xml"/><Relationship Id="rId5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8D6D2-D665-5940-9962-596CDD14FE45}" type="datetimeFigureOut">
              <a:rPr lang="en-US" smtClean="0"/>
              <a:t>5/4/15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9AF6F-75FE-2D48-890D-4590CB4C3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922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8D6D2-D665-5940-9962-596CDD14FE45}" type="datetimeFigureOut">
              <a:rPr lang="en-US" smtClean="0"/>
              <a:t>5/4/15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9AF6F-75FE-2D48-890D-4590CB4C3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11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8D6D2-D665-5940-9962-596CDD14FE45}" type="datetimeFigureOut">
              <a:rPr lang="en-US" smtClean="0"/>
              <a:t>5/4/15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9AF6F-75FE-2D48-890D-4590CB4C3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078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8D6D2-D665-5940-9962-596CDD14FE45}" type="datetimeFigureOut">
              <a:rPr lang="en-US" smtClean="0"/>
              <a:t>5/4/15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9AF6F-75FE-2D48-890D-4590CB4C3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289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8D6D2-D665-5940-9962-596CDD14FE45}" type="datetimeFigureOut">
              <a:rPr lang="en-US" smtClean="0"/>
              <a:t>5/4/15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9AF6F-75FE-2D48-890D-4590CB4C3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104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8D6D2-D665-5940-9962-596CDD14FE45}" type="datetimeFigureOut">
              <a:rPr lang="en-US" smtClean="0"/>
              <a:t>5/4/15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9AF6F-75FE-2D48-890D-4590CB4C3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709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8D6D2-D665-5940-9962-596CDD14FE45}" type="datetimeFigureOut">
              <a:rPr lang="en-US" smtClean="0"/>
              <a:t>5/4/15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9AF6F-75FE-2D48-890D-4590CB4C3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625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8D6D2-D665-5940-9962-596CDD14FE45}" type="datetimeFigureOut">
              <a:rPr lang="en-US" smtClean="0"/>
              <a:t>5/4/15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9AF6F-75FE-2D48-890D-4590CB4C3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016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8D6D2-D665-5940-9962-596CDD14FE45}" type="datetimeFigureOut">
              <a:rPr lang="en-US" smtClean="0"/>
              <a:t>5/4/15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9AF6F-75FE-2D48-890D-4590CB4C3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546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8D6D2-D665-5940-9962-596CDD14FE45}" type="datetimeFigureOut">
              <a:rPr lang="en-US" smtClean="0"/>
              <a:t>5/4/15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9AF6F-75FE-2D48-890D-4590CB4C3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029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8D6D2-D665-5940-9962-596CDD14FE45}" type="datetimeFigureOut">
              <a:rPr lang="en-US" smtClean="0"/>
              <a:t>5/4/15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9AF6F-75FE-2D48-890D-4590CB4C3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188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A8D6D2-D665-5940-9962-596CDD14FE45}" type="datetimeFigureOut">
              <a:rPr lang="en-US" smtClean="0"/>
              <a:t>5/4/15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9AF6F-75FE-2D48-890D-4590CB4C3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403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Wetlands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591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5-03-17 at 11.23.4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66833" cy="32735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7837" y="3238578"/>
            <a:ext cx="3044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Marsh</a:t>
            </a:r>
            <a:endParaRPr lang="en-US" dirty="0"/>
          </a:p>
        </p:txBody>
      </p:sp>
      <p:pic>
        <p:nvPicPr>
          <p:cNvPr id="8" name="Picture 7" descr="Screen Shot 2015-03-17 at 11.24.3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155" y="3277860"/>
            <a:ext cx="2970459" cy="351549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669378" y="448288"/>
            <a:ext cx="3044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Swamp</a:t>
            </a:r>
            <a:endParaRPr lang="en-US" dirty="0"/>
          </a:p>
        </p:txBody>
      </p:sp>
      <p:pic>
        <p:nvPicPr>
          <p:cNvPr id="10" name="Picture 9" descr="Screen Shot 2015-03-17 at 11.26.22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651" y="126777"/>
            <a:ext cx="2667000" cy="43561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83302" y="6268776"/>
            <a:ext cx="3044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Bog</a:t>
            </a:r>
            <a:endParaRPr lang="en-US" dirty="0"/>
          </a:p>
        </p:txBody>
      </p:sp>
      <p:pic>
        <p:nvPicPr>
          <p:cNvPr id="12" name="Picture 11" descr="Screen Shot 2015-03-17 at 11.26.57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833" y="2819401"/>
            <a:ext cx="2997200" cy="403859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564033" y="5332363"/>
            <a:ext cx="3044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Fen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414017" y="6547136"/>
            <a:ext cx="30441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Photos from EPA wetlands site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13588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5806" y="95843"/>
            <a:ext cx="4032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Marsh Habitat (can be fresh or salt water)</a:t>
            </a:r>
            <a:endParaRPr lang="en-US" dirty="0"/>
          </a:p>
        </p:txBody>
      </p:sp>
      <p:pic>
        <p:nvPicPr>
          <p:cNvPr id="5" name="Picture 4" descr="Screen Shot 2015-03-20 at 11.18.4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06" y="3338979"/>
            <a:ext cx="1867649" cy="32683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2612" y="6470845"/>
            <a:ext cx="4032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Cattail (freshwater) </a:t>
            </a:r>
            <a:endParaRPr lang="en-US" dirty="0"/>
          </a:p>
        </p:txBody>
      </p:sp>
      <p:pic>
        <p:nvPicPr>
          <p:cNvPr id="7" name="Picture 6" descr="Screen Shot 2015-03-20 at 11.19.53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0"/>
          <a:stretch/>
        </p:blipFill>
        <p:spPr>
          <a:xfrm>
            <a:off x="37333" y="742174"/>
            <a:ext cx="4318000" cy="265481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38972" y="3212323"/>
            <a:ext cx="4032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Muskrat den</a:t>
            </a:r>
            <a:endParaRPr lang="en-US" dirty="0"/>
          </a:p>
        </p:txBody>
      </p:sp>
      <p:pic>
        <p:nvPicPr>
          <p:cNvPr id="9" name="Picture 8" descr="Screen Shot 2015-03-20 at 11.20.58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193" y="290979"/>
            <a:ext cx="3175000" cy="304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111279" y="3154313"/>
            <a:ext cx="4032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Clapper Rail (salt water)</a:t>
            </a:r>
            <a:endParaRPr lang="en-US" dirty="0"/>
          </a:p>
        </p:txBody>
      </p:sp>
      <p:pic>
        <p:nvPicPr>
          <p:cNvPr id="11" name="Picture 10" descr="Screen Shot 2015-03-20 at 11.22.51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200" y="3923937"/>
            <a:ext cx="6654800" cy="23622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271859" y="6192641"/>
            <a:ext cx="4032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Great Egret (salt water)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509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3-20 at 11.23.4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77" y="4552873"/>
            <a:ext cx="2692400" cy="1930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6055" y="208155"/>
            <a:ext cx="40327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Bogs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91651" y="6417803"/>
            <a:ext cx="4032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Salamander</a:t>
            </a:r>
            <a:endParaRPr lang="en-US" dirty="0"/>
          </a:p>
        </p:txBody>
      </p:sp>
      <p:pic>
        <p:nvPicPr>
          <p:cNvPr id="7" name="Picture 6" descr="Screen Shot 2015-03-20 at 11.25.34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5642"/>
            <a:ext cx="3263900" cy="3149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1651" y="3935242"/>
            <a:ext cx="4032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Pitcher plant</a:t>
            </a:r>
            <a:endParaRPr lang="en-US" dirty="0"/>
          </a:p>
        </p:txBody>
      </p:sp>
      <p:pic>
        <p:nvPicPr>
          <p:cNvPr id="9" name="Picture 8" descr="Screen Shot 2015-03-20 at 11.26.30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226" y="3892473"/>
            <a:ext cx="3009900" cy="2590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92798" y="6361301"/>
            <a:ext cx="4032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Black bear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127639" y="129722"/>
            <a:ext cx="40327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Swamps</a:t>
            </a:r>
            <a:endParaRPr lang="en-US" sz="2400" dirty="0"/>
          </a:p>
        </p:txBody>
      </p:sp>
      <p:pic>
        <p:nvPicPr>
          <p:cNvPr id="12" name="Picture 11" descr="Screen Shot 2015-03-20 at 11.27.22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719" y="905167"/>
            <a:ext cx="3567575" cy="274691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825519" y="3606452"/>
            <a:ext cx="4032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Warbler</a:t>
            </a:r>
            <a:endParaRPr lang="en-US" dirty="0"/>
          </a:p>
        </p:txBody>
      </p:sp>
      <p:pic>
        <p:nvPicPr>
          <p:cNvPr id="15" name="Picture 14" descr="Screen Shot 2015-03-20 at 11.28.22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681" y="4036507"/>
            <a:ext cx="2641600" cy="2286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232085" y="6375759"/>
            <a:ext cx="4032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Button Bush</a:t>
            </a:r>
            <a:endParaRPr lang="en-US" dirty="0"/>
          </a:p>
        </p:txBody>
      </p:sp>
      <p:pic>
        <p:nvPicPr>
          <p:cNvPr id="17" name="Picture 16" descr="Screen Shot 2015-03-20 at 11.29.10 A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885" y="905167"/>
            <a:ext cx="2691781" cy="205842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401358" y="3090684"/>
            <a:ext cx="4032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Lady Slipper</a:t>
            </a:r>
            <a:endParaRPr lang="en-US" dirty="0"/>
          </a:p>
        </p:txBody>
      </p:sp>
      <p:sp>
        <p:nvSpPr>
          <p:cNvPr id="19" name="Freeform 18"/>
          <p:cNvSpPr/>
          <p:nvPr/>
        </p:nvSpPr>
        <p:spPr>
          <a:xfrm>
            <a:off x="2067280" y="13510"/>
            <a:ext cx="4394430" cy="7335915"/>
          </a:xfrm>
          <a:custGeom>
            <a:avLst/>
            <a:gdLst>
              <a:gd name="connsiteX0" fmla="*/ 0 w 4394430"/>
              <a:gd name="connsiteY0" fmla="*/ 0 h 7335915"/>
              <a:gd name="connsiteX1" fmla="*/ 94582 w 4394430"/>
              <a:gd name="connsiteY1" fmla="*/ 54040 h 7335915"/>
              <a:gd name="connsiteX2" fmla="*/ 256721 w 4394430"/>
              <a:gd name="connsiteY2" fmla="*/ 202650 h 7335915"/>
              <a:gd name="connsiteX3" fmla="*/ 297256 w 4394430"/>
              <a:gd name="connsiteY3" fmla="*/ 229670 h 7335915"/>
              <a:gd name="connsiteX4" fmla="*/ 405349 w 4394430"/>
              <a:gd name="connsiteY4" fmla="*/ 324239 h 7335915"/>
              <a:gd name="connsiteX5" fmla="*/ 459396 w 4394430"/>
              <a:gd name="connsiteY5" fmla="*/ 364769 h 7335915"/>
              <a:gd name="connsiteX6" fmla="*/ 567489 w 4394430"/>
              <a:gd name="connsiteY6" fmla="*/ 418809 h 7335915"/>
              <a:gd name="connsiteX7" fmla="*/ 621536 w 4394430"/>
              <a:gd name="connsiteY7" fmla="*/ 445829 h 7335915"/>
              <a:gd name="connsiteX8" fmla="*/ 702605 w 4394430"/>
              <a:gd name="connsiteY8" fmla="*/ 513379 h 7335915"/>
              <a:gd name="connsiteX9" fmla="*/ 743140 w 4394430"/>
              <a:gd name="connsiteY9" fmla="*/ 540399 h 7335915"/>
              <a:gd name="connsiteX10" fmla="*/ 864745 w 4394430"/>
              <a:gd name="connsiteY10" fmla="*/ 675499 h 7335915"/>
              <a:gd name="connsiteX11" fmla="*/ 918792 w 4394430"/>
              <a:gd name="connsiteY11" fmla="*/ 797088 h 7335915"/>
              <a:gd name="connsiteX12" fmla="*/ 945815 w 4394430"/>
              <a:gd name="connsiteY12" fmla="*/ 878148 h 7335915"/>
              <a:gd name="connsiteX13" fmla="*/ 959327 w 4394430"/>
              <a:gd name="connsiteY13" fmla="*/ 945698 h 7335915"/>
              <a:gd name="connsiteX14" fmla="*/ 986350 w 4394430"/>
              <a:gd name="connsiteY14" fmla="*/ 986228 h 7335915"/>
              <a:gd name="connsiteX15" fmla="*/ 999861 w 4394430"/>
              <a:gd name="connsiteY15" fmla="*/ 1040268 h 7335915"/>
              <a:gd name="connsiteX16" fmla="*/ 959327 w 4394430"/>
              <a:gd name="connsiteY16" fmla="*/ 1229408 h 7335915"/>
              <a:gd name="connsiteX17" fmla="*/ 945815 w 4394430"/>
              <a:gd name="connsiteY17" fmla="*/ 1269937 h 7335915"/>
              <a:gd name="connsiteX18" fmla="*/ 932303 w 4394430"/>
              <a:gd name="connsiteY18" fmla="*/ 1323977 h 7335915"/>
              <a:gd name="connsiteX19" fmla="*/ 918792 w 4394430"/>
              <a:gd name="connsiteY19" fmla="*/ 1513117 h 7335915"/>
              <a:gd name="connsiteX20" fmla="*/ 905280 w 4394430"/>
              <a:gd name="connsiteY20" fmla="*/ 1567157 h 7335915"/>
              <a:gd name="connsiteX21" fmla="*/ 945815 w 4394430"/>
              <a:gd name="connsiteY21" fmla="*/ 2674975 h 7335915"/>
              <a:gd name="connsiteX22" fmla="*/ 959327 w 4394430"/>
              <a:gd name="connsiteY22" fmla="*/ 2891134 h 7335915"/>
              <a:gd name="connsiteX23" fmla="*/ 986350 w 4394430"/>
              <a:gd name="connsiteY23" fmla="*/ 3107294 h 7335915"/>
              <a:gd name="connsiteX24" fmla="*/ 999861 w 4394430"/>
              <a:gd name="connsiteY24" fmla="*/ 3269413 h 7335915"/>
              <a:gd name="connsiteX25" fmla="*/ 1013373 w 4394430"/>
              <a:gd name="connsiteY25" fmla="*/ 3391003 h 7335915"/>
              <a:gd name="connsiteX26" fmla="*/ 1026885 w 4394430"/>
              <a:gd name="connsiteY26" fmla="*/ 3661203 h 7335915"/>
              <a:gd name="connsiteX27" fmla="*/ 1107955 w 4394430"/>
              <a:gd name="connsiteY27" fmla="*/ 3688223 h 7335915"/>
              <a:gd name="connsiteX28" fmla="*/ 1148489 w 4394430"/>
              <a:gd name="connsiteY28" fmla="*/ 3701733 h 7335915"/>
              <a:gd name="connsiteX29" fmla="*/ 1202536 w 4394430"/>
              <a:gd name="connsiteY29" fmla="*/ 3715243 h 7335915"/>
              <a:gd name="connsiteX30" fmla="*/ 1270094 w 4394430"/>
              <a:gd name="connsiteY30" fmla="*/ 3742262 h 7335915"/>
              <a:gd name="connsiteX31" fmla="*/ 1648420 w 4394430"/>
              <a:gd name="connsiteY31" fmla="*/ 3701733 h 7335915"/>
              <a:gd name="connsiteX32" fmla="*/ 1688955 w 4394430"/>
              <a:gd name="connsiteY32" fmla="*/ 3688223 h 7335915"/>
              <a:gd name="connsiteX33" fmla="*/ 1729490 w 4394430"/>
              <a:gd name="connsiteY33" fmla="*/ 3661203 h 7335915"/>
              <a:gd name="connsiteX34" fmla="*/ 1770025 w 4394430"/>
              <a:gd name="connsiteY34" fmla="*/ 3647693 h 7335915"/>
              <a:gd name="connsiteX35" fmla="*/ 1810560 w 4394430"/>
              <a:gd name="connsiteY35" fmla="*/ 3620673 h 7335915"/>
              <a:gd name="connsiteX36" fmla="*/ 1851095 w 4394430"/>
              <a:gd name="connsiteY36" fmla="*/ 3607163 h 7335915"/>
              <a:gd name="connsiteX37" fmla="*/ 1959188 w 4394430"/>
              <a:gd name="connsiteY37" fmla="*/ 3580143 h 7335915"/>
              <a:gd name="connsiteX38" fmla="*/ 2013234 w 4394430"/>
              <a:gd name="connsiteY38" fmla="*/ 3566633 h 7335915"/>
              <a:gd name="connsiteX39" fmla="*/ 2553700 w 4394430"/>
              <a:gd name="connsiteY39" fmla="*/ 3620673 h 7335915"/>
              <a:gd name="connsiteX40" fmla="*/ 2661793 w 4394430"/>
              <a:gd name="connsiteY40" fmla="*/ 3661203 h 7335915"/>
              <a:gd name="connsiteX41" fmla="*/ 2850956 w 4394430"/>
              <a:gd name="connsiteY41" fmla="*/ 3782792 h 7335915"/>
              <a:gd name="connsiteX42" fmla="*/ 2932026 w 4394430"/>
              <a:gd name="connsiteY42" fmla="*/ 3823322 h 7335915"/>
              <a:gd name="connsiteX43" fmla="*/ 3053630 w 4394430"/>
              <a:gd name="connsiteY43" fmla="*/ 3890872 h 7335915"/>
              <a:gd name="connsiteX44" fmla="*/ 3107677 w 4394430"/>
              <a:gd name="connsiteY44" fmla="*/ 3917892 h 7335915"/>
              <a:gd name="connsiteX45" fmla="*/ 3202258 w 4394430"/>
              <a:gd name="connsiteY45" fmla="*/ 3985442 h 7335915"/>
              <a:gd name="connsiteX46" fmla="*/ 3377910 w 4394430"/>
              <a:gd name="connsiteY46" fmla="*/ 4025972 h 7335915"/>
              <a:gd name="connsiteX47" fmla="*/ 4121050 w 4394430"/>
              <a:gd name="connsiteY47" fmla="*/ 4039482 h 7335915"/>
              <a:gd name="connsiteX48" fmla="*/ 4242654 w 4394430"/>
              <a:gd name="connsiteY48" fmla="*/ 4066502 h 7335915"/>
              <a:gd name="connsiteX49" fmla="*/ 4337236 w 4394430"/>
              <a:gd name="connsiteY49" fmla="*/ 4147562 h 7335915"/>
              <a:gd name="connsiteX50" fmla="*/ 4391282 w 4394430"/>
              <a:gd name="connsiteY50" fmla="*/ 4390741 h 7335915"/>
              <a:gd name="connsiteX51" fmla="*/ 4350747 w 4394430"/>
              <a:gd name="connsiteY51" fmla="*/ 5214850 h 7335915"/>
              <a:gd name="connsiteX52" fmla="*/ 4323724 w 4394430"/>
              <a:gd name="connsiteY52" fmla="*/ 5431009 h 7335915"/>
              <a:gd name="connsiteX53" fmla="*/ 4296701 w 4394430"/>
              <a:gd name="connsiteY53" fmla="*/ 5552599 h 7335915"/>
              <a:gd name="connsiteX54" fmla="*/ 4269678 w 4394430"/>
              <a:gd name="connsiteY54" fmla="*/ 5998428 h 7335915"/>
              <a:gd name="connsiteX55" fmla="*/ 4242654 w 4394430"/>
              <a:gd name="connsiteY55" fmla="*/ 6079488 h 7335915"/>
              <a:gd name="connsiteX56" fmla="*/ 4175096 w 4394430"/>
              <a:gd name="connsiteY56" fmla="*/ 6336177 h 7335915"/>
              <a:gd name="connsiteX57" fmla="*/ 4148073 w 4394430"/>
              <a:gd name="connsiteY57" fmla="*/ 6498297 h 7335915"/>
              <a:gd name="connsiteX58" fmla="*/ 4107538 w 4394430"/>
              <a:gd name="connsiteY58" fmla="*/ 6714457 h 7335915"/>
              <a:gd name="connsiteX59" fmla="*/ 4080515 w 4394430"/>
              <a:gd name="connsiteY59" fmla="*/ 6903596 h 7335915"/>
              <a:gd name="connsiteX60" fmla="*/ 4053491 w 4394430"/>
              <a:gd name="connsiteY60" fmla="*/ 7025186 h 7335915"/>
              <a:gd name="connsiteX61" fmla="*/ 4039980 w 4394430"/>
              <a:gd name="connsiteY61" fmla="*/ 7119756 h 7335915"/>
              <a:gd name="connsiteX62" fmla="*/ 4026468 w 4394430"/>
              <a:gd name="connsiteY62" fmla="*/ 7335915 h 7335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4394430" h="7335915">
                <a:moveTo>
                  <a:pt x="0" y="0"/>
                </a:moveTo>
                <a:cubicBezTo>
                  <a:pt x="31527" y="18013"/>
                  <a:pt x="65300" y="32569"/>
                  <a:pt x="94582" y="54040"/>
                </a:cubicBezTo>
                <a:cubicBezTo>
                  <a:pt x="266823" y="180334"/>
                  <a:pt x="144888" y="106804"/>
                  <a:pt x="256721" y="202650"/>
                </a:cubicBezTo>
                <a:cubicBezTo>
                  <a:pt x="269051" y="213217"/>
                  <a:pt x="283744" y="220663"/>
                  <a:pt x="297256" y="229670"/>
                </a:cubicBezTo>
                <a:cubicBezTo>
                  <a:pt x="347551" y="305099"/>
                  <a:pt x="300261" y="245433"/>
                  <a:pt x="405349" y="324239"/>
                </a:cubicBezTo>
                <a:cubicBezTo>
                  <a:pt x="423365" y="337749"/>
                  <a:pt x="439944" y="353424"/>
                  <a:pt x="459396" y="364769"/>
                </a:cubicBezTo>
                <a:cubicBezTo>
                  <a:pt x="494193" y="385065"/>
                  <a:pt x="531458" y="400796"/>
                  <a:pt x="567489" y="418809"/>
                </a:cubicBezTo>
                <a:cubicBezTo>
                  <a:pt x="585505" y="427816"/>
                  <a:pt x="604777" y="434657"/>
                  <a:pt x="621536" y="445829"/>
                </a:cubicBezTo>
                <a:cubicBezTo>
                  <a:pt x="722178" y="512915"/>
                  <a:pt x="598570" y="426693"/>
                  <a:pt x="702605" y="513379"/>
                </a:cubicBezTo>
                <a:cubicBezTo>
                  <a:pt x="715080" y="523774"/>
                  <a:pt x="731003" y="529612"/>
                  <a:pt x="743140" y="540399"/>
                </a:cubicBezTo>
                <a:cubicBezTo>
                  <a:pt x="815885" y="605053"/>
                  <a:pt x="815568" y="609937"/>
                  <a:pt x="864745" y="675499"/>
                </a:cubicBezTo>
                <a:cubicBezTo>
                  <a:pt x="902555" y="788911"/>
                  <a:pt x="840612" y="609481"/>
                  <a:pt x="918792" y="797088"/>
                </a:cubicBezTo>
                <a:cubicBezTo>
                  <a:pt x="929748" y="823378"/>
                  <a:pt x="938320" y="850670"/>
                  <a:pt x="945815" y="878148"/>
                </a:cubicBezTo>
                <a:cubicBezTo>
                  <a:pt x="951858" y="900301"/>
                  <a:pt x="951263" y="924198"/>
                  <a:pt x="959327" y="945698"/>
                </a:cubicBezTo>
                <a:cubicBezTo>
                  <a:pt x="965029" y="960901"/>
                  <a:pt x="977342" y="972718"/>
                  <a:pt x="986350" y="986228"/>
                </a:cubicBezTo>
                <a:cubicBezTo>
                  <a:pt x="990854" y="1004241"/>
                  <a:pt x="999861" y="1021700"/>
                  <a:pt x="999861" y="1040268"/>
                </a:cubicBezTo>
                <a:cubicBezTo>
                  <a:pt x="999861" y="1101016"/>
                  <a:pt x="976414" y="1172457"/>
                  <a:pt x="959327" y="1229408"/>
                </a:cubicBezTo>
                <a:cubicBezTo>
                  <a:pt x="955234" y="1243048"/>
                  <a:pt x="949728" y="1256244"/>
                  <a:pt x="945815" y="1269937"/>
                </a:cubicBezTo>
                <a:cubicBezTo>
                  <a:pt x="940713" y="1287790"/>
                  <a:pt x="936807" y="1305964"/>
                  <a:pt x="932303" y="1323977"/>
                </a:cubicBezTo>
                <a:cubicBezTo>
                  <a:pt x="927799" y="1387024"/>
                  <a:pt x="925773" y="1450296"/>
                  <a:pt x="918792" y="1513117"/>
                </a:cubicBezTo>
                <a:cubicBezTo>
                  <a:pt x="916741" y="1531571"/>
                  <a:pt x="905280" y="1548589"/>
                  <a:pt x="905280" y="1567157"/>
                </a:cubicBezTo>
                <a:cubicBezTo>
                  <a:pt x="905280" y="1999316"/>
                  <a:pt x="922026" y="2254750"/>
                  <a:pt x="945815" y="2674975"/>
                </a:cubicBezTo>
                <a:cubicBezTo>
                  <a:pt x="949895" y="2747053"/>
                  <a:pt x="952588" y="2819256"/>
                  <a:pt x="959327" y="2891134"/>
                </a:cubicBezTo>
                <a:cubicBezTo>
                  <a:pt x="966106" y="2963431"/>
                  <a:pt x="978613" y="3035093"/>
                  <a:pt x="986350" y="3107294"/>
                </a:cubicBezTo>
                <a:cubicBezTo>
                  <a:pt x="992128" y="3161212"/>
                  <a:pt x="994719" y="3215430"/>
                  <a:pt x="999861" y="3269413"/>
                </a:cubicBezTo>
                <a:cubicBezTo>
                  <a:pt x="1003728" y="3310009"/>
                  <a:pt x="1008869" y="3350473"/>
                  <a:pt x="1013373" y="3391003"/>
                </a:cubicBezTo>
                <a:cubicBezTo>
                  <a:pt x="1017877" y="3481070"/>
                  <a:pt x="999539" y="3575270"/>
                  <a:pt x="1026885" y="3661203"/>
                </a:cubicBezTo>
                <a:cubicBezTo>
                  <a:pt x="1035523" y="3688347"/>
                  <a:pt x="1080932" y="3679216"/>
                  <a:pt x="1107955" y="3688223"/>
                </a:cubicBezTo>
                <a:cubicBezTo>
                  <a:pt x="1121466" y="3692726"/>
                  <a:pt x="1134672" y="3698279"/>
                  <a:pt x="1148489" y="3701733"/>
                </a:cubicBezTo>
                <a:cubicBezTo>
                  <a:pt x="1166505" y="3706236"/>
                  <a:pt x="1184919" y="3709371"/>
                  <a:pt x="1202536" y="3715243"/>
                </a:cubicBezTo>
                <a:cubicBezTo>
                  <a:pt x="1225545" y="3722912"/>
                  <a:pt x="1247575" y="3733256"/>
                  <a:pt x="1270094" y="3742262"/>
                </a:cubicBezTo>
                <a:cubicBezTo>
                  <a:pt x="1396203" y="3728752"/>
                  <a:pt x="1522632" y="3717961"/>
                  <a:pt x="1648420" y="3701733"/>
                </a:cubicBezTo>
                <a:cubicBezTo>
                  <a:pt x="1662545" y="3699911"/>
                  <a:pt x="1676216" y="3694592"/>
                  <a:pt x="1688955" y="3688223"/>
                </a:cubicBezTo>
                <a:cubicBezTo>
                  <a:pt x="1703479" y="3680962"/>
                  <a:pt x="1714966" y="3668464"/>
                  <a:pt x="1729490" y="3661203"/>
                </a:cubicBezTo>
                <a:cubicBezTo>
                  <a:pt x="1742229" y="3654834"/>
                  <a:pt x="1757286" y="3654062"/>
                  <a:pt x="1770025" y="3647693"/>
                </a:cubicBezTo>
                <a:cubicBezTo>
                  <a:pt x="1784549" y="3640432"/>
                  <a:pt x="1796036" y="3627934"/>
                  <a:pt x="1810560" y="3620673"/>
                </a:cubicBezTo>
                <a:cubicBezTo>
                  <a:pt x="1823299" y="3614304"/>
                  <a:pt x="1837354" y="3610910"/>
                  <a:pt x="1851095" y="3607163"/>
                </a:cubicBezTo>
                <a:cubicBezTo>
                  <a:pt x="1886926" y="3597392"/>
                  <a:pt x="1923157" y="3589150"/>
                  <a:pt x="1959188" y="3580143"/>
                </a:cubicBezTo>
                <a:lnTo>
                  <a:pt x="2013234" y="3566633"/>
                </a:lnTo>
                <a:cubicBezTo>
                  <a:pt x="2193389" y="3584646"/>
                  <a:pt x="2374541" y="3594549"/>
                  <a:pt x="2553700" y="3620673"/>
                </a:cubicBezTo>
                <a:cubicBezTo>
                  <a:pt x="2591778" y="3626225"/>
                  <a:pt x="2626922" y="3644932"/>
                  <a:pt x="2661793" y="3661203"/>
                </a:cubicBezTo>
                <a:cubicBezTo>
                  <a:pt x="2777051" y="3714984"/>
                  <a:pt x="2740655" y="3714924"/>
                  <a:pt x="2850956" y="3782792"/>
                </a:cubicBezTo>
                <a:cubicBezTo>
                  <a:pt x="2876687" y="3798625"/>
                  <a:pt x="2905367" y="3809106"/>
                  <a:pt x="2932026" y="3823322"/>
                </a:cubicBezTo>
                <a:cubicBezTo>
                  <a:pt x="2972941" y="3845141"/>
                  <a:pt x="3012803" y="3868891"/>
                  <a:pt x="3053630" y="3890872"/>
                </a:cubicBezTo>
                <a:cubicBezTo>
                  <a:pt x="3071365" y="3900420"/>
                  <a:pt x="3090684" y="3907079"/>
                  <a:pt x="3107677" y="3917892"/>
                </a:cubicBezTo>
                <a:cubicBezTo>
                  <a:pt x="3140363" y="3938690"/>
                  <a:pt x="3167150" y="3969060"/>
                  <a:pt x="3202258" y="3985442"/>
                </a:cubicBezTo>
                <a:cubicBezTo>
                  <a:pt x="3202772" y="3985682"/>
                  <a:pt x="3354232" y="4025183"/>
                  <a:pt x="3377910" y="4025972"/>
                </a:cubicBezTo>
                <a:cubicBezTo>
                  <a:pt x="3625527" y="4034225"/>
                  <a:pt x="3873337" y="4034979"/>
                  <a:pt x="4121050" y="4039482"/>
                </a:cubicBezTo>
                <a:cubicBezTo>
                  <a:pt x="4128157" y="4040903"/>
                  <a:pt x="4229933" y="4060142"/>
                  <a:pt x="4242654" y="4066502"/>
                </a:cubicBezTo>
                <a:cubicBezTo>
                  <a:pt x="4277321" y="4083834"/>
                  <a:pt x="4310191" y="4120521"/>
                  <a:pt x="4337236" y="4147562"/>
                </a:cubicBezTo>
                <a:cubicBezTo>
                  <a:pt x="4356677" y="4215598"/>
                  <a:pt x="4391282" y="4324970"/>
                  <a:pt x="4391282" y="4390741"/>
                </a:cubicBezTo>
                <a:cubicBezTo>
                  <a:pt x="4391282" y="5363409"/>
                  <a:pt x="4411222" y="4882278"/>
                  <a:pt x="4350747" y="5214850"/>
                </a:cubicBezTo>
                <a:cubicBezTo>
                  <a:pt x="4299129" y="5498714"/>
                  <a:pt x="4390628" y="5007334"/>
                  <a:pt x="4323724" y="5431009"/>
                </a:cubicBezTo>
                <a:cubicBezTo>
                  <a:pt x="4317248" y="5472020"/>
                  <a:pt x="4305709" y="5512069"/>
                  <a:pt x="4296701" y="5552599"/>
                </a:cubicBezTo>
                <a:cubicBezTo>
                  <a:pt x="4287693" y="5701209"/>
                  <a:pt x="4284870" y="5850323"/>
                  <a:pt x="4269678" y="5998428"/>
                </a:cubicBezTo>
                <a:cubicBezTo>
                  <a:pt x="4266772" y="6026761"/>
                  <a:pt x="4251031" y="6052266"/>
                  <a:pt x="4242654" y="6079488"/>
                </a:cubicBezTo>
                <a:cubicBezTo>
                  <a:pt x="4221885" y="6146979"/>
                  <a:pt x="4186955" y="6279261"/>
                  <a:pt x="4175096" y="6336177"/>
                </a:cubicBezTo>
                <a:cubicBezTo>
                  <a:pt x="4163921" y="6389811"/>
                  <a:pt x="4157705" y="6444365"/>
                  <a:pt x="4148073" y="6498297"/>
                </a:cubicBezTo>
                <a:cubicBezTo>
                  <a:pt x="4135184" y="6570464"/>
                  <a:pt x="4119591" y="6642145"/>
                  <a:pt x="4107538" y="6714457"/>
                </a:cubicBezTo>
                <a:cubicBezTo>
                  <a:pt x="4097067" y="6777277"/>
                  <a:pt x="4091429" y="6840851"/>
                  <a:pt x="4080515" y="6903596"/>
                </a:cubicBezTo>
                <a:cubicBezTo>
                  <a:pt x="4073400" y="6944501"/>
                  <a:pt x="4061143" y="6984378"/>
                  <a:pt x="4053491" y="7025186"/>
                </a:cubicBezTo>
                <a:cubicBezTo>
                  <a:pt x="4047622" y="7056484"/>
                  <a:pt x="4043149" y="7088071"/>
                  <a:pt x="4039980" y="7119756"/>
                </a:cubicBezTo>
                <a:cubicBezTo>
                  <a:pt x="4025432" y="7265223"/>
                  <a:pt x="4026468" y="7246708"/>
                  <a:pt x="4026468" y="7335915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4891212" y="54040"/>
            <a:ext cx="743644" cy="3715242"/>
          </a:xfrm>
          <a:custGeom>
            <a:avLst/>
            <a:gdLst>
              <a:gd name="connsiteX0" fmla="*/ 716117 w 743644"/>
              <a:gd name="connsiteY0" fmla="*/ 0 h 3715242"/>
              <a:gd name="connsiteX1" fmla="*/ 729629 w 743644"/>
              <a:gd name="connsiteY1" fmla="*/ 824108 h 3715242"/>
              <a:gd name="connsiteX2" fmla="*/ 743140 w 743644"/>
              <a:gd name="connsiteY2" fmla="*/ 864638 h 3715242"/>
              <a:gd name="connsiteX3" fmla="*/ 716117 w 743644"/>
              <a:gd name="connsiteY3" fmla="*/ 1121328 h 3715242"/>
              <a:gd name="connsiteX4" fmla="*/ 689094 w 743644"/>
              <a:gd name="connsiteY4" fmla="*/ 1175368 h 3715242"/>
              <a:gd name="connsiteX5" fmla="*/ 675582 w 743644"/>
              <a:gd name="connsiteY5" fmla="*/ 2175106 h 3715242"/>
              <a:gd name="connsiteX6" fmla="*/ 648559 w 743644"/>
              <a:gd name="connsiteY6" fmla="*/ 2269675 h 3715242"/>
              <a:gd name="connsiteX7" fmla="*/ 635047 w 743644"/>
              <a:gd name="connsiteY7" fmla="*/ 2566895 h 3715242"/>
              <a:gd name="connsiteX8" fmla="*/ 621536 w 743644"/>
              <a:gd name="connsiteY8" fmla="*/ 2634445 h 3715242"/>
              <a:gd name="connsiteX9" fmla="*/ 608024 w 743644"/>
              <a:gd name="connsiteY9" fmla="*/ 2715504 h 3715242"/>
              <a:gd name="connsiteX10" fmla="*/ 581001 w 743644"/>
              <a:gd name="connsiteY10" fmla="*/ 2823584 h 3715242"/>
              <a:gd name="connsiteX11" fmla="*/ 567489 w 743644"/>
              <a:gd name="connsiteY11" fmla="*/ 2864114 h 3715242"/>
              <a:gd name="connsiteX12" fmla="*/ 526954 w 743644"/>
              <a:gd name="connsiteY12" fmla="*/ 2918154 h 3715242"/>
              <a:gd name="connsiteX13" fmla="*/ 445884 w 743644"/>
              <a:gd name="connsiteY13" fmla="*/ 3107294 h 3715242"/>
              <a:gd name="connsiteX14" fmla="*/ 405350 w 743644"/>
              <a:gd name="connsiteY14" fmla="*/ 3161334 h 3715242"/>
              <a:gd name="connsiteX15" fmla="*/ 378326 w 743644"/>
              <a:gd name="connsiteY15" fmla="*/ 3201863 h 3715242"/>
              <a:gd name="connsiteX16" fmla="*/ 337791 w 743644"/>
              <a:gd name="connsiteY16" fmla="*/ 3282923 h 3715242"/>
              <a:gd name="connsiteX17" fmla="*/ 283745 w 743644"/>
              <a:gd name="connsiteY17" fmla="*/ 3391003 h 3715242"/>
              <a:gd name="connsiteX18" fmla="*/ 256722 w 743644"/>
              <a:gd name="connsiteY18" fmla="*/ 3431533 h 3715242"/>
              <a:gd name="connsiteX19" fmla="*/ 229698 w 743644"/>
              <a:gd name="connsiteY19" fmla="*/ 3499083 h 3715242"/>
              <a:gd name="connsiteX20" fmla="*/ 135117 w 743644"/>
              <a:gd name="connsiteY20" fmla="*/ 3566633 h 3715242"/>
              <a:gd name="connsiteX21" fmla="*/ 81070 w 743644"/>
              <a:gd name="connsiteY21" fmla="*/ 3620673 h 3715242"/>
              <a:gd name="connsiteX22" fmla="*/ 54047 w 743644"/>
              <a:gd name="connsiteY22" fmla="*/ 3661203 h 3715242"/>
              <a:gd name="connsiteX23" fmla="*/ 0 w 743644"/>
              <a:gd name="connsiteY23" fmla="*/ 3715242 h 3715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43644" h="3715242">
                <a:moveTo>
                  <a:pt x="716117" y="0"/>
                </a:moveTo>
                <a:cubicBezTo>
                  <a:pt x="720621" y="274703"/>
                  <a:pt x="721047" y="549502"/>
                  <a:pt x="729629" y="824108"/>
                </a:cubicBezTo>
                <a:cubicBezTo>
                  <a:pt x="730074" y="838342"/>
                  <a:pt x="743140" y="850397"/>
                  <a:pt x="743140" y="864638"/>
                </a:cubicBezTo>
                <a:cubicBezTo>
                  <a:pt x="743140" y="938614"/>
                  <a:pt x="749621" y="1043161"/>
                  <a:pt x="716117" y="1121328"/>
                </a:cubicBezTo>
                <a:cubicBezTo>
                  <a:pt x="708183" y="1139839"/>
                  <a:pt x="698102" y="1157355"/>
                  <a:pt x="689094" y="1175368"/>
                </a:cubicBezTo>
                <a:cubicBezTo>
                  <a:pt x="684590" y="1508614"/>
                  <a:pt x="687919" y="1842058"/>
                  <a:pt x="675582" y="2175106"/>
                </a:cubicBezTo>
                <a:cubicBezTo>
                  <a:pt x="674368" y="2207868"/>
                  <a:pt x="651933" y="2237064"/>
                  <a:pt x="648559" y="2269675"/>
                </a:cubicBezTo>
                <a:cubicBezTo>
                  <a:pt x="638353" y="2368324"/>
                  <a:pt x="642374" y="2467990"/>
                  <a:pt x="635047" y="2566895"/>
                </a:cubicBezTo>
                <a:cubicBezTo>
                  <a:pt x="633351" y="2589795"/>
                  <a:pt x="625644" y="2611853"/>
                  <a:pt x="621536" y="2634445"/>
                </a:cubicBezTo>
                <a:cubicBezTo>
                  <a:pt x="616635" y="2661396"/>
                  <a:pt x="613764" y="2688720"/>
                  <a:pt x="608024" y="2715504"/>
                </a:cubicBezTo>
                <a:cubicBezTo>
                  <a:pt x="600242" y="2751815"/>
                  <a:pt x="590773" y="2787757"/>
                  <a:pt x="581001" y="2823584"/>
                </a:cubicBezTo>
                <a:cubicBezTo>
                  <a:pt x="577254" y="2837323"/>
                  <a:pt x="574555" y="2851750"/>
                  <a:pt x="567489" y="2864114"/>
                </a:cubicBezTo>
                <a:cubicBezTo>
                  <a:pt x="556316" y="2883664"/>
                  <a:pt x="537025" y="2898014"/>
                  <a:pt x="526954" y="2918154"/>
                </a:cubicBezTo>
                <a:cubicBezTo>
                  <a:pt x="505826" y="2960406"/>
                  <a:pt x="477827" y="3056191"/>
                  <a:pt x="445884" y="3107294"/>
                </a:cubicBezTo>
                <a:cubicBezTo>
                  <a:pt x="433949" y="3126388"/>
                  <a:pt x="418439" y="3143012"/>
                  <a:pt x="405350" y="3161334"/>
                </a:cubicBezTo>
                <a:cubicBezTo>
                  <a:pt x="395911" y="3174546"/>
                  <a:pt x="387334" y="3188353"/>
                  <a:pt x="378326" y="3201863"/>
                </a:cubicBezTo>
                <a:cubicBezTo>
                  <a:pt x="345003" y="3335145"/>
                  <a:pt x="389418" y="3196889"/>
                  <a:pt x="337791" y="3282923"/>
                </a:cubicBezTo>
                <a:cubicBezTo>
                  <a:pt x="317065" y="3317462"/>
                  <a:pt x="306090" y="3357489"/>
                  <a:pt x="283745" y="3391003"/>
                </a:cubicBezTo>
                <a:cubicBezTo>
                  <a:pt x="274737" y="3404513"/>
                  <a:pt x="263984" y="3417010"/>
                  <a:pt x="256722" y="3431533"/>
                </a:cubicBezTo>
                <a:cubicBezTo>
                  <a:pt x="245875" y="3453224"/>
                  <a:pt x="244250" y="3479683"/>
                  <a:pt x="229698" y="3499083"/>
                </a:cubicBezTo>
                <a:cubicBezTo>
                  <a:pt x="221317" y="3510256"/>
                  <a:pt x="152091" y="3555319"/>
                  <a:pt x="135117" y="3566633"/>
                </a:cubicBezTo>
                <a:cubicBezTo>
                  <a:pt x="105637" y="3655060"/>
                  <a:pt x="146580" y="3568271"/>
                  <a:pt x="81070" y="3620673"/>
                </a:cubicBezTo>
                <a:cubicBezTo>
                  <a:pt x="68390" y="3630816"/>
                  <a:pt x="65529" y="3649722"/>
                  <a:pt x="54047" y="3661203"/>
                </a:cubicBezTo>
                <a:cubicBezTo>
                  <a:pt x="-11173" y="3726415"/>
                  <a:pt x="30887" y="3653477"/>
                  <a:pt x="0" y="3715242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263900" y="208155"/>
            <a:ext cx="40327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Fens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668913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Source xmlns="http://schemas.microsoft.com/sharepoint/v3/fields" xsi:nil="true"/>
    <Language xmlns="http://schemas.microsoft.com/sharepoint/v3">English</Language>
    <j747ac98061d40f0aa7bd47e1db5675d xmlns="4ffa91fb-a0ff-4ac5-b2db-65c790d184a4">
      <Terms xmlns="http://schemas.microsoft.com/office/infopath/2007/PartnerControls"/>
    </j747ac98061d40f0aa7bd47e1db5675d>
    <e3f09c3df709400db2417a7161762d62 xmlns="4ffa91fb-a0ff-4ac5-b2db-65c790d184a4">
      <Terms xmlns="http://schemas.microsoft.com/office/infopath/2007/PartnerControls"/>
    </e3f09c3df709400db2417a7161762d62>
    <External_x0020_Contributor xmlns="4ffa91fb-a0ff-4ac5-b2db-65c790d184a4" xsi:nil="true"/>
    <TaxKeywordTaxHTField xmlns="4ffa91fb-a0ff-4ac5-b2db-65c790d184a4">
      <Terms xmlns="http://schemas.microsoft.com/office/infopath/2007/PartnerControls"/>
    </TaxKeywordTaxHTField>
    <Record xmlns="4ffa91fb-a0ff-4ac5-b2db-65c790d184a4">Shared</Record>
    <Rights xmlns="4ffa91fb-a0ff-4ac5-b2db-65c790d184a4" xsi:nil="true"/>
    <Document_x0020_Creation_x0020_Date xmlns="4ffa91fb-a0ff-4ac5-b2db-65c790d184a4">2015-03-20T15:32:12+00:00</Document_x0020_Creation_x0020_Date>
    <EPA_x0020_Office xmlns="4ffa91fb-a0ff-4ac5-b2db-65c790d184a4" xsi:nil="true"/>
    <CategoryDescription xmlns="http://schemas.microsoft.com/sharepoint.v3" xsi:nil="true"/>
    <Identifier xmlns="4ffa91fb-a0ff-4ac5-b2db-65c790d184a4" xsi:nil="true"/>
    <_Coverage xmlns="http://schemas.microsoft.com/sharepoint/v3/fields" xsi:nil="true"/>
    <Creator xmlns="4ffa91fb-a0ff-4ac5-b2db-65c790d184a4">
      <UserInfo>
        <DisplayName/>
        <AccountId xsi:nil="true"/>
        <AccountType/>
      </UserInfo>
    </Creator>
    <EPA_x0020_Related_x0020_Documents xmlns="4ffa91fb-a0ff-4ac5-b2db-65c790d184a4" xsi:nil="true"/>
    <EPA_x0020_Contributor xmlns="4ffa91fb-a0ff-4ac5-b2db-65c790d184a4">
      <UserInfo>
        <DisplayName/>
        <AccountId xsi:nil="true"/>
        <AccountType/>
      </UserInfo>
    </EPA_x0020_Contributor>
    <TaxCatchAll xmlns="4ffa91fb-a0ff-4ac5-b2db-65c790d184a4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haredContentType xmlns="Microsoft.SharePoint.Taxonomy.ContentTypeSync" SourceId="29f62856-1543-49d4-a736-4569d363f533" ContentTypeId="0x0101" PreviousValue="false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DE5D0FA646EF498792D2B9A019C022" ma:contentTypeVersion="11" ma:contentTypeDescription="Create a new document." ma:contentTypeScope="" ma:versionID="02f31134bd8086bda2b586c8cb394efb">
  <xsd:schema xmlns:xsd="http://www.w3.org/2001/XMLSchema" xmlns:xs="http://www.w3.org/2001/XMLSchema" xmlns:p="http://schemas.microsoft.com/office/2006/metadata/properties" xmlns:ns1="http://schemas.microsoft.com/sharepoint/v3" xmlns:ns2="4ffa91fb-a0ff-4ac5-b2db-65c790d184a4" xmlns:ns3="http://schemas.microsoft.com/sharepoint.v3" xmlns:ns4="http://schemas.microsoft.com/sharepoint/v3/fields" xmlns:ns5="93c6a663-ae4a-4ced-9ece-a8d2a552dbdd" targetNamespace="http://schemas.microsoft.com/office/2006/metadata/properties" ma:root="true" ma:fieldsID="b28f1d4a36b692e96a95e7dfac3d5744" ns1:_="" ns2:_="" ns3:_="" ns4:_="" ns5:_="">
    <xsd:import namespace="http://schemas.microsoft.com/sharepoint/v3"/>
    <xsd:import namespace="4ffa91fb-a0ff-4ac5-b2db-65c790d184a4"/>
    <xsd:import namespace="http://schemas.microsoft.com/sharepoint.v3"/>
    <xsd:import namespace="http://schemas.microsoft.com/sharepoint/v3/fields"/>
    <xsd:import namespace="93c6a663-ae4a-4ced-9ece-a8d2a552dbdd"/>
    <xsd:element name="properties">
      <xsd:complexType>
        <xsd:sequence>
          <xsd:element name="documentManagement">
            <xsd:complexType>
              <xsd:all>
                <xsd:element ref="ns2:Document_x0020_Creation_x0020_Date" minOccurs="0"/>
                <xsd:element ref="ns2:Creator" minOccurs="0"/>
                <xsd:element ref="ns2:EPA_x0020_Office" minOccurs="0"/>
                <xsd:element ref="ns2:Record" minOccurs="0"/>
                <xsd:element ref="ns3:CategoryDescription" minOccurs="0"/>
                <xsd:element ref="ns2:Identifier" minOccurs="0"/>
                <xsd:element ref="ns2:EPA_x0020_Contributor" minOccurs="0"/>
                <xsd:element ref="ns2:External_x0020_Contributor" minOccurs="0"/>
                <xsd:element ref="ns4:_Coverage" minOccurs="0"/>
                <xsd:element ref="ns2:EPA_x0020_Related_x0020_Documents" minOccurs="0"/>
                <xsd:element ref="ns4:_Source" minOccurs="0"/>
                <xsd:element ref="ns2:Rights" minOccurs="0"/>
                <xsd:element ref="ns1:Language" minOccurs="0"/>
                <xsd:element ref="ns2:j747ac98061d40f0aa7bd47e1db5675d" minOccurs="0"/>
                <xsd:element ref="ns2:TaxKeywordTaxHTField" minOccurs="0"/>
                <xsd:element ref="ns2:TaxCatchAllLabel" minOccurs="0"/>
                <xsd:element ref="ns2:TaxCatchAll" minOccurs="0"/>
                <xsd:element ref="ns2:e3f09c3df709400db2417a7161762d62" minOccurs="0"/>
                <xsd:element ref="ns5:MediaServiceMetadata" minOccurs="0"/>
                <xsd:element ref="ns5:MediaServiceFastMetadata" minOccurs="0"/>
                <xsd:element ref="ns5:MediaServiceAutoTags" minOccurs="0"/>
                <xsd:element ref="ns5:MediaServiceOCR" minOccurs="0"/>
                <xsd:element ref="ns5:MediaServiceGenerationTime" minOccurs="0"/>
                <xsd:element ref="ns5:MediaServiceEventHashCode" minOccurs="0"/>
                <xsd:element ref="ns5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17" nillable="true" ma:displayName="Language" ma:default="English" ma:description="Select the document language from the drop down." ma:format="Dropdown" ma:internalName="Language" ma:readOnly="false">
      <xsd:simpleType>
        <xsd:restriction base="dms:Choice">
          <xsd:enumeration value="Arabic (Saudi Arabia)"/>
          <xsd:enumeration value="Bulgarian (Bulgaria)"/>
          <xsd:enumeration value="Chinese (Hong Kong S.A.R.)"/>
          <xsd:enumeration value="Chinese (People's Republic of China)"/>
          <xsd:enumeration value="Chinese (Taiwan)"/>
          <xsd:enumeration value="Croatian (Croatia)"/>
          <xsd:enumeration value="Czech (Czech Republic)"/>
          <xsd:enumeration value="Danish (Denmark)"/>
          <xsd:enumeration value="Dutch (Netherlands)"/>
          <xsd:enumeration value="English"/>
          <xsd:enumeration value="Estonian (Estonia)"/>
          <xsd:enumeration value="Finnish (Finland)"/>
          <xsd:enumeration value="French (France)"/>
          <xsd:enumeration value="German (Germany)"/>
          <xsd:enumeration value="Greek (Greece)"/>
          <xsd:enumeration value="Hebrew (Israel)"/>
          <xsd:enumeration value="Hindi (India)"/>
          <xsd:enumeration value="Hungarian (Hungary)"/>
          <xsd:enumeration value="Indonesian (Indonesia)"/>
          <xsd:enumeration value="Italian (Italy)"/>
          <xsd:enumeration value="Japanese (Japan)"/>
          <xsd:enumeration value="Korean (Korea)"/>
          <xsd:enumeration value="Latvian (Latvia)"/>
          <xsd:enumeration value="Lithuanian (Lithuania)"/>
          <xsd:enumeration value="Malay (Malaysia)"/>
          <xsd:enumeration value="Norwegian (Bokmal) (Norway)"/>
          <xsd:enumeration value="Polish (Poland)"/>
          <xsd:enumeration value="Portuguese (Brazil)"/>
          <xsd:enumeration value="Portuguese (Portugal)"/>
          <xsd:enumeration value="Romanian (Romania)"/>
          <xsd:enumeration value="Russian (Russia)"/>
          <xsd:enumeration value="Serbian (Latin) (Serbia)"/>
          <xsd:enumeration value="Slovak (Slovakia)"/>
          <xsd:enumeration value="Slovenian (Slovenia)"/>
          <xsd:enumeration value="Spanish (Spain)"/>
          <xsd:enumeration value="Swedish (Sweden)"/>
          <xsd:enumeration value="Thai (Thailand)"/>
          <xsd:enumeration value="Turkish (Turkey)"/>
          <xsd:enumeration value="Ukrainian (Ukraine)"/>
          <xsd:enumeration value="Urdu (Islamic Republic of Pakistan)"/>
          <xsd:enumeration value="Vietnamese (Vietnam)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fa91fb-a0ff-4ac5-b2db-65c790d184a4" elementFormDefault="qualified">
    <xsd:import namespace="http://schemas.microsoft.com/office/2006/documentManagement/types"/>
    <xsd:import namespace="http://schemas.microsoft.com/office/infopath/2007/PartnerControls"/>
    <xsd:element name="Document_x0020_Creation_x0020_Date" ma:index="2" nillable="true" ma:displayName="Document Date" ma:default="[today]" ma:description="Enter the date this document was last modified. The upload date has been entered by default." ma:format="DateOnly" ma:internalName="Document_x0020_Creation_x0020_Date" ma:readOnly="false">
      <xsd:simpleType>
        <xsd:restriction base="dms:DateTime"/>
      </xsd:simpleType>
    </xsd:element>
    <xsd:element name="Creator" ma:index="3" nillable="true" ma:displayName="Creator" ma:description="Enter the person primarily responsible for the document. The name of the person uploading the document has been entered by default." ma:list="UserInfo" ma:SharePointGroup="0" ma:internalName="Crea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PA_x0020_Office" ma:index="4" nillable="true" ma:displayName="EPA Office" ma:description="Enter the EPA organization primarily responsible for the document. The office of the person uploading the document has been entered by default." ma:internalName="EPA_x0020_Office" ma:readOnly="false">
      <xsd:simpleType>
        <xsd:restriction base="dms:Text">
          <xsd:maxLength value="255"/>
        </xsd:restriction>
      </xsd:simpleType>
    </xsd:element>
    <xsd:element name="Record" ma:index="5" nillable="true" ma:displayName="Record" ma:default="Shared" ma:description="For documents that provide evidence of EPA decisions and actions, select &quot;Shared&quot; (open access) or &quot;Private&quot; (restricted access)." ma:format="Dropdown" ma:internalName="Record" ma:readOnly="false">
      <xsd:simpleType>
        <xsd:restriction base="dms:Choice">
          <xsd:enumeration value="None"/>
          <xsd:enumeration value="Shared"/>
          <xsd:enumeration value="Private"/>
        </xsd:restriction>
      </xsd:simpleType>
    </xsd:element>
    <xsd:element name="Identifier" ma:index="9" nillable="true" ma:displayName="Identifier" ma:description="Enter all EPA identification numbers applicable to this document, one on each line." ma:internalName="Identifier" ma:readOnly="false">
      <xsd:simpleType>
        <xsd:restriction base="dms:Note">
          <xsd:maxLength value="255"/>
        </xsd:restriction>
      </xsd:simpleType>
    </xsd:element>
    <xsd:element name="EPA_x0020_Contributor" ma:index="11" nillable="true" ma:displayName="EPA Contributor" ma:description="Enter an EPA person who contributed to the creation of the document but is not the primary author." ma:list="UserInfo" ma:SharePointGroup="0" ma:internalName="EPA_x0020_Contribu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xternal_x0020_Contributor" ma:index="12" nillable="true" ma:displayName="External Contributor" ma:description="Enter a non-EPA person who contributed to the creation of the document but is not the primary author." ma:internalName="External_x0020_Contributor" ma:readOnly="false">
      <xsd:simpleType>
        <xsd:restriction base="dms:Note">
          <xsd:maxLength value="255"/>
        </xsd:restriction>
      </xsd:simpleType>
    </xsd:element>
    <xsd:element name="EPA_x0020_Related_x0020_Documents" ma:index="14" nillable="true" ma:displayName="Other Related Documents" ma:description="Enter any related document." ma:internalName="EPA_x0020_Related_x0020_Documents" ma:readOnly="false">
      <xsd:simpleType>
        <xsd:restriction base="dms:Note">
          <xsd:maxLength value="255"/>
        </xsd:restriction>
      </xsd:simpleType>
    </xsd:element>
    <xsd:element name="Rights" ma:index="16" nillable="true" ma:displayName="Rights" ma:description="Enter information about intellectual property rights held over the document (e.g. copyright, patent, trademark)." ma:internalName="Rights" ma:readOnly="false">
      <xsd:simpleType>
        <xsd:restriction base="dms:Note">
          <xsd:maxLength value="255"/>
        </xsd:restriction>
      </xsd:simpleType>
    </xsd:element>
    <xsd:element name="j747ac98061d40f0aa7bd47e1db5675d" ma:index="19" nillable="true" ma:taxonomy="true" ma:internalName="j747ac98061d40f0aa7bd47e1db5675d" ma:taxonomyFieldName="Document_x0020_Type" ma:displayName="Document Type" ma:readOnly="false" ma:default="" ma:fieldId="{3747ac98-061d-40f0-aa7b-d47e1db5675d}" ma:sspId="29f62856-1543-49d4-a736-4569d363f533" ma:termSetId="e06cd6a9-a175-4da0-81cb-8dba7aa394a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KeywordTaxHTField" ma:index="21" nillable="true" ma:taxonomy="true" ma:internalName="TaxKeywordTaxHTField" ma:taxonomyFieldName="TaxKeyword" ma:displayName="Enterprise Keywords" ma:readOnly="false" ma:fieldId="{23f27201-bee3-471e-b2e7-b64fd8b7ca38}" ma:taxonomyMulti="true" ma:sspId="29f62856-1543-49d4-a736-4569d363f53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Label" ma:index="23" nillable="true" ma:displayName="Taxonomy Catch All Column1" ma:hidden="true" ma:list="{80c63405-47a1-4b55-937d-305de570f354}" ma:internalName="TaxCatchAllLabel" ma:readOnly="true" ma:showField="CatchAllDataLabel" ma:web="5be46346-aa3e-492f-9fd9-57cc088700b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24" nillable="true" ma:displayName="Taxonomy Catch All Column" ma:hidden="true" ma:list="{80c63405-47a1-4b55-937d-305de570f354}" ma:internalName="TaxCatchAll" ma:showField="CatchAllData" ma:web="5be46346-aa3e-492f-9fd9-57cc088700b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e3f09c3df709400db2417a7161762d62" ma:index="28" nillable="true" ma:taxonomy="true" ma:internalName="e3f09c3df709400db2417a7161762d62" ma:taxonomyFieldName="EPA_x0020_Subject" ma:displayName="EPA Subject" ma:readOnly="false" ma:default="" ma:fieldId="{e3f09c3d-f709-400d-b241-7a7161762d62}" ma:taxonomyMulti="true" ma:sspId="29f62856-1543-49d4-a736-4569d363f533" ma:termSetId="7a3d4ae0-7e62-45a2-a406-c6a8a6a8eee3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6" nillable="true" ma:displayName="Description" ma:description="Enter a brief description." ma:internalName="Category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Coverage" ma:index="13" nillable="true" ma:displayName="Coverage" ma:description="Enter the geographic location, jurisdiction, or time period for which the document is relevant." ma:internalName="_Coverage" ma:readOnly="false">
      <xsd:simpleType>
        <xsd:restriction base="dms:Text">
          <xsd:maxLength value="255"/>
        </xsd:restriction>
      </xsd:simpleType>
    </xsd:element>
    <xsd:element name="_Source" ma:index="15" nillable="true" ma:displayName="Source" ma:description="Enter a source from which the document is derived." ma:internalName="_Source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c6a663-ae4a-4ced-9ece-a8d2a552db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3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31" nillable="true" ma:displayName="Tags" ma:internalName="MediaServiceAutoTags" ma:readOnly="true">
      <xsd:simpleType>
        <xsd:restriction base="dms:Text"/>
      </xsd:simpleType>
    </xsd:element>
    <xsd:element name="MediaServiceOCR" ma:index="3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35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305EF6A-4648-4F5B-8603-FC9288C83E0C}">
  <ds:schemaRefs>
    <ds:schemaRef ds:uri="http://schemas.microsoft.com/office/2006/metadata/properties"/>
    <ds:schemaRef ds:uri="http://schemas.microsoft.com/office/infopath/2007/PartnerControls"/>
    <ds:schemaRef ds:uri="http://schemas.microsoft.com/sharepoint/v3/fields"/>
    <ds:schemaRef ds:uri="http://schemas.microsoft.com/sharepoint/v3"/>
    <ds:schemaRef ds:uri="4ffa91fb-a0ff-4ac5-b2db-65c790d184a4"/>
    <ds:schemaRef ds:uri="http://schemas.microsoft.com/sharepoint.v3"/>
    <ds:schemaRef ds:uri="31aea729-5f89-43d6-a1d4-5ad606960217"/>
  </ds:schemaRefs>
</ds:datastoreItem>
</file>

<file path=customXml/itemProps2.xml><?xml version="1.0" encoding="utf-8"?>
<ds:datastoreItem xmlns:ds="http://schemas.openxmlformats.org/officeDocument/2006/customXml" ds:itemID="{8A749E8A-3D7E-42B1-B715-F9FC8BE6842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999FBB7-0F8B-43ED-B231-FB060434A1CB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C5F8A750-D843-4368-8E05-52D7B9EDD0E2}"/>
</file>

<file path=docProps/app.xml><?xml version="1.0" encoding="utf-8"?>
<Properties xmlns="http://schemas.openxmlformats.org/officeDocument/2006/extended-properties" xmlns:vt="http://schemas.openxmlformats.org/officeDocument/2006/docPropsVTypes">
  <TotalTime>4404</TotalTime>
  <Words>51</Words>
  <Application>Microsoft Macintosh PowerPoint</Application>
  <PresentationFormat>On-screen Show (4:3)</PresentationFormat>
  <Paragraphs>20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Wetlands</vt:lpstr>
      <vt:lpstr>PowerPoint Presentation</vt:lpstr>
      <vt:lpstr>PowerPoint Presentation</vt:lpstr>
      <vt:lpstr>PowerPoint Presentation</vt:lpstr>
    </vt:vector>
  </TitlesOfParts>
  <Company>Boston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Kendall Valentine</dc:creator>
  <cp:lastModifiedBy>Kendall Valentine</cp:lastModifiedBy>
  <cp:revision>7</cp:revision>
  <dcterms:created xsi:type="dcterms:W3CDTF">2015-03-17T14:07:12Z</dcterms:created>
  <dcterms:modified xsi:type="dcterms:W3CDTF">2015-05-05T00:43:50Z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0x010100DDDE5D0FA646EF498792D2B9A019C022</vt:lpwstr>
  </property>
  <property fmtid="{D5CDD505-2E9C-101B-9397-08002B2CF9AE}" pid="3" name="TaxKeyword">
    <vt:lpwstr/>
  </property>
  <property fmtid="{D5CDD505-2E9C-101B-9397-08002B2CF9AE}" pid="4" name="EPA Subject">
    <vt:lpwstr/>
  </property>
  <property fmtid="{D5CDD505-2E9C-101B-9397-08002B2CF9AE}" pid="5" name="Document Type">
    <vt:lpwstr/>
  </property>
</Properties>
</file>