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4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31AE5-752B-40EC-BC38-8D896B8E4BCD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5D5A8-4708-4A64-BA42-138E5F701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061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31AE5-752B-40EC-BC38-8D896B8E4BCD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5D5A8-4708-4A64-BA42-138E5F701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796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31AE5-752B-40EC-BC38-8D896B8E4BCD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5D5A8-4708-4A64-BA42-138E5F701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83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31AE5-752B-40EC-BC38-8D896B8E4BCD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5D5A8-4708-4A64-BA42-138E5F701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87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31AE5-752B-40EC-BC38-8D896B8E4BCD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5D5A8-4708-4A64-BA42-138E5F701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57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31AE5-752B-40EC-BC38-8D896B8E4BCD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5D5A8-4708-4A64-BA42-138E5F701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849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31AE5-752B-40EC-BC38-8D896B8E4BCD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5D5A8-4708-4A64-BA42-138E5F701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367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31AE5-752B-40EC-BC38-8D896B8E4BCD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5D5A8-4708-4A64-BA42-138E5F701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07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31AE5-752B-40EC-BC38-8D896B8E4BCD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5D5A8-4708-4A64-BA42-138E5F701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73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31AE5-752B-40EC-BC38-8D896B8E4BCD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5D5A8-4708-4A64-BA42-138E5F701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587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31AE5-752B-40EC-BC38-8D896B8E4BCD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5D5A8-4708-4A64-BA42-138E5F701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90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31AE5-752B-40EC-BC38-8D896B8E4BCD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5D5A8-4708-4A64-BA42-138E5F701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65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27708"/>
            <a:ext cx="9525000" cy="6982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98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2276"/>
            <a:ext cx="7772399" cy="6635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721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E5D0FA646EF498792D2B9A019C022" ma:contentTypeVersion="11" ma:contentTypeDescription="Create a new document." ma:contentTypeScope="" ma:versionID="02f31134bd8086bda2b586c8cb394efb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93c6a663-ae4a-4ced-9ece-a8d2a552dbdd" targetNamespace="http://schemas.microsoft.com/office/2006/metadata/properties" ma:root="true" ma:fieldsID="b28f1d4a36b692e96a95e7dfac3d5744" ns1:_="" ns2:_="" ns3:_="" ns4:_="" ns5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93c6a663-ae4a-4ced-9ece-a8d2a552dbdd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2:e3f09c3df709400db2417a7161762d62" minOccurs="0"/>
                <xsd:element ref="ns5:MediaServiceMetadata" minOccurs="0"/>
                <xsd:element ref="ns5:MediaServiceFastMetadata" minOccurs="0"/>
                <xsd:element ref="ns5:MediaServiceAutoTags" minOccurs="0"/>
                <xsd:element ref="ns5:MediaServiceOCR" minOccurs="0"/>
                <xsd:element ref="ns5:MediaServiceGenerationTime" minOccurs="0"/>
                <xsd:element ref="ns5:MediaServiceEventHashCode" minOccurs="0"/>
                <xsd:element ref="ns5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 ma:readOnly="false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hidden="true" ma:list="{80c63405-47a1-4b55-937d-305de570f354}" ma:internalName="TaxCatchAllLabel" ma:readOnly="true" ma:showField="CatchAllDataLabel" ma:web="5be46346-aa3e-492f-9fd9-57cc088700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hidden="true" ma:list="{80c63405-47a1-4b55-937d-305de570f354}" ma:internalName="TaxCatchAll" ma:showField="CatchAllData" ma:web="5be46346-aa3e-492f-9fd9-57cc088700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3f09c3df709400db2417a7161762d62" ma:index="28" nillable="true" ma:taxonomy="true" ma:internalName="e3f09c3df709400db2417a7161762d62" ma:taxonomyFieldName="EPA_x0020_Subject" ma:displayName="EPA Subject" ma:readOnly="false" ma:default="" ma:fieldId="{e3f09c3d-f709-400d-b241-7a7161762d62}" ma:taxonomyMulti="true" ma:sspId="29f62856-1543-49d4-a736-4569d363f533" ma:termSetId="7a3d4ae0-7e62-45a2-a406-c6a8a6a8eee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c6a663-ae4a-4ced-9ece-a8d2a552db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31" nillable="true" ma:displayName="Tags" ma:internalName="MediaServiceAutoTags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9f62856-1543-49d4-a736-4569d363f533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cord xmlns="4ffa91fb-a0ff-4ac5-b2db-65c790d184a4">Shared</Record>
    <Language xmlns="http://schemas.microsoft.com/sharepoint/v3">English</Language>
    <Document_x0020_Creation_x0020_Date xmlns="4ffa91fb-a0ff-4ac5-b2db-65c790d184a4">2019-11-08T14:15:08+00:00</Document_x0020_Creation_x0020_Date>
    <_Source xmlns="http://schemas.microsoft.com/sharepoint/v3/fields" xsi:nil="true"/>
    <j747ac98061d40f0aa7bd47e1db5675d xmlns="4ffa91fb-a0ff-4ac5-b2db-65c790d184a4">
      <Terms xmlns="http://schemas.microsoft.com/office/infopath/2007/PartnerControls"/>
    </j747ac98061d40f0aa7bd47e1db5675d>
    <e3f09c3df709400db2417a7161762d62 xmlns="4ffa91fb-a0ff-4ac5-b2db-65c790d184a4">
      <Terms xmlns="http://schemas.microsoft.com/office/infopath/2007/PartnerControls"/>
    </e3f09c3df709400db2417a7161762d62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ights xmlns="4ffa91fb-a0ff-4ac5-b2db-65c790d184a4" xsi:nil="true"/>
    <EPA_x0020_Office xmlns="4ffa91fb-a0ff-4ac5-b2db-65c790d184a4" xsi:nil="true"/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/>
        <AccountId xsi:nil="true"/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</documentManagement>
</p:properties>
</file>

<file path=customXml/itemProps1.xml><?xml version="1.0" encoding="utf-8"?>
<ds:datastoreItem xmlns:ds="http://schemas.openxmlformats.org/officeDocument/2006/customXml" ds:itemID="{14E3E3A6-E938-49E9-A796-A527294A9D28}"/>
</file>

<file path=customXml/itemProps2.xml><?xml version="1.0" encoding="utf-8"?>
<ds:datastoreItem xmlns:ds="http://schemas.openxmlformats.org/officeDocument/2006/customXml" ds:itemID="{7ED1B549-6D8E-42AB-B797-684380801EE0}"/>
</file>

<file path=customXml/itemProps3.xml><?xml version="1.0" encoding="utf-8"?>
<ds:datastoreItem xmlns:ds="http://schemas.openxmlformats.org/officeDocument/2006/customXml" ds:itemID="{FAB4A9D1-584F-4A10-8C14-08C4D8CA661E}"/>
</file>

<file path=customXml/itemProps4.xml><?xml version="1.0" encoding="utf-8"?>
<ds:datastoreItem xmlns:ds="http://schemas.openxmlformats.org/officeDocument/2006/customXml" ds:itemID="{466A8300-1FA2-4530-A5B4-B3E6C3809E14}"/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</dc:creator>
  <cp:lastModifiedBy>Emi</cp:lastModifiedBy>
  <cp:revision>2</cp:revision>
  <dcterms:created xsi:type="dcterms:W3CDTF">2016-05-02T07:04:03Z</dcterms:created>
  <dcterms:modified xsi:type="dcterms:W3CDTF">2016-05-02T07:20:03Z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0x010100DDDE5D0FA646EF498792D2B9A019C022</vt:lpwstr>
  </property>
  <property fmtid="{D5CDD505-2E9C-101B-9397-08002B2CF9AE}" pid="3" name="TaxKeyword">
    <vt:lpwstr/>
  </property>
</Properties>
</file>