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622" autoAdjust="0"/>
    <p:restoredTop sz="98738" autoAdjust="0"/>
  </p:normalViewPr>
  <p:slideViewPr>
    <p:cSldViewPr snapToGrid="0" snapToObjects="1">
      <p:cViewPr>
        <p:scale>
          <a:sx n="90" d="100"/>
          <a:sy n="90" d="100"/>
        </p:scale>
        <p:origin x="-592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13" Type="http://schemas.openxmlformats.org/officeDocument/2006/relationships/customXml" Target="../customXml/item4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11" Type="http://schemas.openxmlformats.org/officeDocument/2006/relationships/customXml" Target="../customXml/item2.xml"/><Relationship Id="rId5" Type="http://schemas.openxmlformats.org/officeDocument/2006/relationships/printerSettings" Target="printerSettings/printerSettings1.bin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DF49C-A5F3-2A43-B543-C94678482447}" type="datetimeFigureOut">
              <a:rPr lang="en-US" smtClean="0"/>
              <a:t>3/12/15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5D467-DE60-0B48-9CDF-BFC21C1FFE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3522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DF49C-A5F3-2A43-B543-C94678482447}" type="datetimeFigureOut">
              <a:rPr lang="en-US" smtClean="0"/>
              <a:t>3/12/15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5D467-DE60-0B48-9CDF-BFC21C1FFE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76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DF49C-A5F3-2A43-B543-C94678482447}" type="datetimeFigureOut">
              <a:rPr lang="en-US" smtClean="0"/>
              <a:t>3/12/15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5D467-DE60-0B48-9CDF-BFC21C1FFE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43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DF49C-A5F3-2A43-B543-C94678482447}" type="datetimeFigureOut">
              <a:rPr lang="en-US" smtClean="0"/>
              <a:t>3/12/15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5D467-DE60-0B48-9CDF-BFC21C1FFE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321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DF49C-A5F3-2A43-B543-C94678482447}" type="datetimeFigureOut">
              <a:rPr lang="en-US" smtClean="0"/>
              <a:t>3/12/15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5D467-DE60-0B48-9CDF-BFC21C1FFE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54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DF49C-A5F3-2A43-B543-C94678482447}" type="datetimeFigureOut">
              <a:rPr lang="en-US" smtClean="0"/>
              <a:t>3/12/15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5D467-DE60-0B48-9CDF-BFC21C1FFE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597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DF49C-A5F3-2A43-B543-C94678482447}" type="datetimeFigureOut">
              <a:rPr lang="en-US" smtClean="0"/>
              <a:t>3/12/15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5D467-DE60-0B48-9CDF-BFC21C1FFE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87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DF49C-A5F3-2A43-B543-C94678482447}" type="datetimeFigureOut">
              <a:rPr lang="en-US" smtClean="0"/>
              <a:t>3/12/15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5D467-DE60-0B48-9CDF-BFC21C1FFE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496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DF49C-A5F3-2A43-B543-C94678482447}" type="datetimeFigureOut">
              <a:rPr lang="en-US" smtClean="0"/>
              <a:t>3/12/15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5D467-DE60-0B48-9CDF-BFC21C1FFE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610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DF49C-A5F3-2A43-B543-C94678482447}" type="datetimeFigureOut">
              <a:rPr lang="en-US" smtClean="0"/>
              <a:t>3/12/15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5D467-DE60-0B48-9CDF-BFC21C1FFE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358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DF49C-A5F3-2A43-B543-C94678482447}" type="datetimeFigureOut">
              <a:rPr lang="en-US" smtClean="0"/>
              <a:t>3/12/15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45D467-DE60-0B48-9CDF-BFC21C1FFE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161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5DF49C-A5F3-2A43-B543-C94678482447}" type="datetimeFigureOut">
              <a:rPr lang="en-US" smtClean="0"/>
              <a:t>3/12/15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45D467-DE60-0B48-9CDF-BFC21C1FFE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363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/>
          <p:nvPr/>
        </p:nvSpPr>
        <p:spPr>
          <a:xfrm>
            <a:off x="2434284" y="3492949"/>
            <a:ext cx="4815649" cy="2134580"/>
          </a:xfrm>
          <a:custGeom>
            <a:avLst/>
            <a:gdLst>
              <a:gd name="connsiteX0" fmla="*/ 88199 w 4815649"/>
              <a:gd name="connsiteY0" fmla="*/ 1993451 h 2134580"/>
              <a:gd name="connsiteX1" fmla="*/ 917267 w 4815649"/>
              <a:gd name="connsiteY1" fmla="*/ 1411292 h 2134580"/>
              <a:gd name="connsiteX2" fmla="*/ 2240247 w 4815649"/>
              <a:gd name="connsiteY2" fmla="*/ 1076110 h 2134580"/>
              <a:gd name="connsiteX3" fmla="*/ 3757265 w 4815649"/>
              <a:gd name="connsiteY3" fmla="*/ 511593 h 2134580"/>
              <a:gd name="connsiteX4" fmla="*/ 4515773 w 4815649"/>
              <a:gd name="connsiteY4" fmla="*/ 0 h 2134580"/>
              <a:gd name="connsiteX5" fmla="*/ 4815649 w 4815649"/>
              <a:gd name="connsiteY5" fmla="*/ 194052 h 2134580"/>
              <a:gd name="connsiteX6" fmla="*/ 4815649 w 4815649"/>
              <a:gd name="connsiteY6" fmla="*/ 194052 h 2134580"/>
              <a:gd name="connsiteX7" fmla="*/ 3104594 w 4815649"/>
              <a:gd name="connsiteY7" fmla="*/ 1164316 h 2134580"/>
              <a:gd name="connsiteX8" fmla="*/ 0 w 4815649"/>
              <a:gd name="connsiteY8" fmla="*/ 2134580 h 2134580"/>
              <a:gd name="connsiteX9" fmla="*/ 88199 w 4815649"/>
              <a:gd name="connsiteY9" fmla="*/ 1993451 h 21345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815649" h="2134580">
                <a:moveTo>
                  <a:pt x="88199" y="1993451"/>
                </a:moveTo>
                <a:lnTo>
                  <a:pt x="917267" y="1411292"/>
                </a:lnTo>
                <a:lnTo>
                  <a:pt x="2240247" y="1076110"/>
                </a:lnTo>
                <a:lnTo>
                  <a:pt x="3757265" y="511593"/>
                </a:lnTo>
                <a:lnTo>
                  <a:pt x="4515773" y="0"/>
                </a:lnTo>
                <a:lnTo>
                  <a:pt x="4815649" y="194052"/>
                </a:lnTo>
                <a:lnTo>
                  <a:pt x="4815649" y="194052"/>
                </a:lnTo>
                <a:lnTo>
                  <a:pt x="3104594" y="1164316"/>
                </a:lnTo>
                <a:lnTo>
                  <a:pt x="0" y="2134580"/>
                </a:lnTo>
                <a:lnTo>
                  <a:pt x="88199" y="1993451"/>
                </a:lnTo>
                <a:close/>
              </a:path>
            </a:pathLst>
          </a:custGeom>
          <a:solidFill>
            <a:schemeClr val="accent3">
              <a:lumMod val="50000"/>
            </a:schemeClr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88199" y="4569059"/>
            <a:ext cx="5485959" cy="2222786"/>
          </a:xfrm>
          <a:custGeom>
            <a:avLst/>
            <a:gdLst>
              <a:gd name="connsiteX0" fmla="*/ 0 w 5485959"/>
              <a:gd name="connsiteY0" fmla="*/ 2222786 h 2222786"/>
              <a:gd name="connsiteX1" fmla="*/ 0 w 5485959"/>
              <a:gd name="connsiteY1" fmla="*/ 1252523 h 2222786"/>
              <a:gd name="connsiteX2" fmla="*/ 2257886 w 5485959"/>
              <a:gd name="connsiteY2" fmla="*/ 987905 h 2222786"/>
              <a:gd name="connsiteX3" fmla="*/ 4021860 w 5485959"/>
              <a:gd name="connsiteY3" fmla="*/ 405747 h 2222786"/>
              <a:gd name="connsiteX4" fmla="*/ 5080245 w 5485959"/>
              <a:gd name="connsiteY4" fmla="*/ 141130 h 2222786"/>
              <a:gd name="connsiteX5" fmla="*/ 5485959 w 5485959"/>
              <a:gd name="connsiteY5" fmla="*/ 0 h 2222786"/>
              <a:gd name="connsiteX6" fmla="*/ 4921487 w 5485959"/>
              <a:gd name="connsiteY6" fmla="*/ 335182 h 2222786"/>
              <a:gd name="connsiteX7" fmla="*/ 2346085 w 5485959"/>
              <a:gd name="connsiteY7" fmla="*/ 1146676 h 2222786"/>
              <a:gd name="connsiteX8" fmla="*/ 1799253 w 5485959"/>
              <a:gd name="connsiteY8" fmla="*/ 1869963 h 2222786"/>
              <a:gd name="connsiteX9" fmla="*/ 0 w 5485959"/>
              <a:gd name="connsiteY9" fmla="*/ 2222786 h 2222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485959" h="2222786">
                <a:moveTo>
                  <a:pt x="0" y="2222786"/>
                </a:moveTo>
                <a:lnTo>
                  <a:pt x="0" y="1252523"/>
                </a:lnTo>
                <a:lnTo>
                  <a:pt x="2257886" y="987905"/>
                </a:lnTo>
                <a:lnTo>
                  <a:pt x="4021860" y="405747"/>
                </a:lnTo>
                <a:lnTo>
                  <a:pt x="5080245" y="141130"/>
                </a:lnTo>
                <a:lnTo>
                  <a:pt x="5485959" y="0"/>
                </a:lnTo>
                <a:lnTo>
                  <a:pt x="4921487" y="335182"/>
                </a:lnTo>
                <a:lnTo>
                  <a:pt x="2346085" y="1146676"/>
                </a:lnTo>
                <a:lnTo>
                  <a:pt x="1799253" y="1869963"/>
                </a:lnTo>
                <a:lnTo>
                  <a:pt x="0" y="2222786"/>
                </a:lnTo>
                <a:close/>
              </a:path>
            </a:pathLst>
          </a:cu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747910" y="2208315"/>
            <a:ext cx="2328445" cy="646331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Formation of clouds </a:t>
            </a:r>
          </a:p>
          <a:p>
            <a:r>
              <a:rPr lang="en-US" dirty="0" smtClean="0"/>
              <a:t>(condensation)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884823" y="2756871"/>
            <a:ext cx="637580" cy="36933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Rain</a:t>
            </a:r>
            <a:endParaRPr lang="en-US" dirty="0"/>
          </a:p>
        </p:txBody>
      </p:sp>
      <p:sp>
        <p:nvSpPr>
          <p:cNvPr id="7" name="Cloud 6"/>
          <p:cNvSpPr/>
          <p:nvPr/>
        </p:nvSpPr>
        <p:spPr>
          <a:xfrm>
            <a:off x="6621518" y="310606"/>
            <a:ext cx="2522482" cy="1393652"/>
          </a:xfrm>
          <a:prstGeom prst="cloud">
            <a:avLst/>
          </a:prstGeom>
          <a:solidFill>
            <a:schemeClr val="tx2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loud 7"/>
          <p:cNvSpPr/>
          <p:nvPr/>
        </p:nvSpPr>
        <p:spPr>
          <a:xfrm>
            <a:off x="5360277" y="1039695"/>
            <a:ext cx="2522482" cy="1393652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loud 8"/>
          <p:cNvSpPr/>
          <p:nvPr/>
        </p:nvSpPr>
        <p:spPr>
          <a:xfrm>
            <a:off x="2663601" y="531685"/>
            <a:ext cx="2522482" cy="1393652"/>
          </a:xfrm>
          <a:prstGeom prst="cloud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un 9"/>
          <p:cNvSpPr/>
          <p:nvPr/>
        </p:nvSpPr>
        <p:spPr>
          <a:xfrm>
            <a:off x="255776" y="310606"/>
            <a:ext cx="1825713" cy="1728833"/>
          </a:xfrm>
          <a:prstGeom prst="sun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83195" y="3346256"/>
            <a:ext cx="9013907" cy="3422385"/>
          </a:xfrm>
          <a:custGeom>
            <a:avLst/>
            <a:gdLst>
              <a:gd name="connsiteX0" fmla="*/ 0 w 9013907"/>
              <a:gd name="connsiteY0" fmla="*/ 3404744 h 3422385"/>
              <a:gd name="connsiteX1" fmla="*/ 8996267 w 9013907"/>
              <a:gd name="connsiteY1" fmla="*/ 3422385 h 3422385"/>
              <a:gd name="connsiteX2" fmla="*/ 9013907 w 9013907"/>
              <a:gd name="connsiteY2" fmla="*/ 934981 h 3422385"/>
              <a:gd name="connsiteX3" fmla="*/ 8696392 w 9013907"/>
              <a:gd name="connsiteY3" fmla="*/ 282259 h 3422385"/>
              <a:gd name="connsiteX4" fmla="*/ 8167199 w 9013907"/>
              <a:gd name="connsiteY4" fmla="*/ 0 h 3422385"/>
              <a:gd name="connsiteX5" fmla="*/ 7408691 w 9013907"/>
              <a:gd name="connsiteY5" fmla="*/ 194053 h 3422385"/>
              <a:gd name="connsiteX6" fmla="*/ 6350306 w 9013907"/>
              <a:gd name="connsiteY6" fmla="*/ 723288 h 3422385"/>
              <a:gd name="connsiteX7" fmla="*/ 4921487 w 9013907"/>
              <a:gd name="connsiteY7" fmla="*/ 1499498 h 3422385"/>
              <a:gd name="connsiteX8" fmla="*/ 3422109 w 9013907"/>
              <a:gd name="connsiteY8" fmla="*/ 1958169 h 3422385"/>
              <a:gd name="connsiteX9" fmla="*/ 2399005 w 9013907"/>
              <a:gd name="connsiteY9" fmla="*/ 2328633 h 3422385"/>
              <a:gd name="connsiteX10" fmla="*/ 1834533 w 9013907"/>
              <a:gd name="connsiteY10" fmla="*/ 3034279 h 3422385"/>
              <a:gd name="connsiteX11" fmla="*/ 0 w 9013907"/>
              <a:gd name="connsiteY11" fmla="*/ 3404744 h 34223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9013907" h="3422385">
                <a:moveTo>
                  <a:pt x="0" y="3404744"/>
                </a:moveTo>
                <a:lnTo>
                  <a:pt x="8996267" y="3422385"/>
                </a:lnTo>
                <a:lnTo>
                  <a:pt x="9013907" y="934981"/>
                </a:lnTo>
                <a:lnTo>
                  <a:pt x="8696392" y="282259"/>
                </a:lnTo>
                <a:lnTo>
                  <a:pt x="8167199" y="0"/>
                </a:lnTo>
                <a:lnTo>
                  <a:pt x="7408691" y="194053"/>
                </a:lnTo>
                <a:lnTo>
                  <a:pt x="6350306" y="723288"/>
                </a:lnTo>
                <a:lnTo>
                  <a:pt x="4921487" y="1499498"/>
                </a:lnTo>
                <a:lnTo>
                  <a:pt x="3422109" y="1958169"/>
                </a:lnTo>
                <a:lnTo>
                  <a:pt x="2399005" y="2328633"/>
                </a:lnTo>
                <a:lnTo>
                  <a:pt x="1834533" y="3034279"/>
                </a:lnTo>
                <a:lnTo>
                  <a:pt x="0" y="3404744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2" name="Group 61"/>
          <p:cNvGrpSpPr/>
          <p:nvPr/>
        </p:nvGrpSpPr>
        <p:grpSpPr>
          <a:xfrm>
            <a:off x="6702899" y="1940981"/>
            <a:ext cx="2227325" cy="1773784"/>
            <a:chOff x="6702899" y="1940981"/>
            <a:chExt cx="2227325" cy="1773784"/>
          </a:xfrm>
        </p:grpSpPr>
        <p:grpSp>
          <p:nvGrpSpPr>
            <p:cNvPr id="3" name="Group 2"/>
            <p:cNvGrpSpPr/>
            <p:nvPr/>
          </p:nvGrpSpPr>
          <p:grpSpPr>
            <a:xfrm>
              <a:off x="7618675" y="1940981"/>
              <a:ext cx="1311549" cy="1132764"/>
              <a:chOff x="883960" y="3336508"/>
              <a:chExt cx="1311549" cy="1132764"/>
            </a:xfrm>
          </p:grpSpPr>
          <p:sp>
            <p:nvSpPr>
              <p:cNvPr id="2" name="Teardrop 1"/>
              <p:cNvSpPr>
                <a:spLocks noChangeAspect="1"/>
              </p:cNvSpPr>
              <p:nvPr/>
            </p:nvSpPr>
            <p:spPr>
              <a:xfrm rot="18203686">
                <a:off x="1293295" y="3416390"/>
                <a:ext cx="109476" cy="91440"/>
              </a:xfrm>
              <a:prstGeom prst="teardrop">
                <a:avLst>
                  <a:gd name="adj" fmla="val 200000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Teardrop 14"/>
              <p:cNvSpPr>
                <a:spLocks noChangeAspect="1"/>
              </p:cNvSpPr>
              <p:nvPr/>
            </p:nvSpPr>
            <p:spPr>
              <a:xfrm rot="18203686">
                <a:off x="1445695" y="3568790"/>
                <a:ext cx="109476" cy="91440"/>
              </a:xfrm>
              <a:prstGeom prst="teardrop">
                <a:avLst>
                  <a:gd name="adj" fmla="val 200000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ardrop 15"/>
              <p:cNvSpPr>
                <a:spLocks noChangeAspect="1"/>
              </p:cNvSpPr>
              <p:nvPr/>
            </p:nvSpPr>
            <p:spPr>
              <a:xfrm rot="18203686">
                <a:off x="1598095" y="3721190"/>
                <a:ext cx="109476" cy="91440"/>
              </a:xfrm>
              <a:prstGeom prst="teardrop">
                <a:avLst>
                  <a:gd name="adj" fmla="val 200000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Teardrop 16"/>
              <p:cNvSpPr>
                <a:spLocks noChangeAspect="1"/>
              </p:cNvSpPr>
              <p:nvPr/>
            </p:nvSpPr>
            <p:spPr>
              <a:xfrm rot="18203686">
                <a:off x="1088393" y="3487256"/>
                <a:ext cx="109476" cy="91440"/>
              </a:xfrm>
              <a:prstGeom prst="teardrop">
                <a:avLst>
                  <a:gd name="adj" fmla="val 200000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Teardrop 17"/>
              <p:cNvSpPr>
                <a:spLocks noChangeAspect="1"/>
              </p:cNvSpPr>
              <p:nvPr/>
            </p:nvSpPr>
            <p:spPr>
              <a:xfrm rot="18203686">
                <a:off x="1724616" y="3345526"/>
                <a:ext cx="109476" cy="91440"/>
              </a:xfrm>
              <a:prstGeom prst="teardrop">
                <a:avLst>
                  <a:gd name="adj" fmla="val 200000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Teardrop 18"/>
              <p:cNvSpPr>
                <a:spLocks noChangeAspect="1"/>
              </p:cNvSpPr>
              <p:nvPr/>
            </p:nvSpPr>
            <p:spPr>
              <a:xfrm rot="18203686">
                <a:off x="1565408" y="4178389"/>
                <a:ext cx="109476" cy="91440"/>
              </a:xfrm>
              <a:prstGeom prst="teardrop">
                <a:avLst>
                  <a:gd name="adj" fmla="val 200000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Teardrop 19"/>
              <p:cNvSpPr>
                <a:spLocks noChangeAspect="1"/>
              </p:cNvSpPr>
              <p:nvPr/>
            </p:nvSpPr>
            <p:spPr>
              <a:xfrm rot="18203686">
                <a:off x="1792915" y="3793360"/>
                <a:ext cx="109476" cy="91440"/>
              </a:xfrm>
              <a:prstGeom prst="teardrop">
                <a:avLst>
                  <a:gd name="adj" fmla="val 200000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Teardrop 20"/>
              <p:cNvSpPr>
                <a:spLocks noChangeAspect="1"/>
              </p:cNvSpPr>
              <p:nvPr/>
            </p:nvSpPr>
            <p:spPr>
              <a:xfrm rot="18203686">
                <a:off x="1987206" y="3628988"/>
                <a:ext cx="109476" cy="91440"/>
              </a:xfrm>
              <a:prstGeom prst="teardrop">
                <a:avLst>
                  <a:gd name="adj" fmla="val 200000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Teardrop 21"/>
              <p:cNvSpPr>
                <a:spLocks noChangeAspect="1"/>
              </p:cNvSpPr>
              <p:nvPr/>
            </p:nvSpPr>
            <p:spPr>
              <a:xfrm rot="18203686">
                <a:off x="2095051" y="3935090"/>
                <a:ext cx="109476" cy="91440"/>
              </a:xfrm>
              <a:prstGeom prst="teardrop">
                <a:avLst>
                  <a:gd name="adj" fmla="val 200000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Teardrop 22"/>
              <p:cNvSpPr>
                <a:spLocks noChangeAspect="1"/>
              </p:cNvSpPr>
              <p:nvPr/>
            </p:nvSpPr>
            <p:spPr>
              <a:xfrm rot="18203686">
                <a:off x="1958450" y="4368814"/>
                <a:ext cx="109476" cy="91440"/>
              </a:xfrm>
              <a:prstGeom prst="teardrop">
                <a:avLst>
                  <a:gd name="adj" fmla="val 200000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Teardrop 23"/>
              <p:cNvSpPr>
                <a:spLocks noChangeAspect="1"/>
              </p:cNvSpPr>
              <p:nvPr/>
            </p:nvSpPr>
            <p:spPr>
              <a:xfrm rot="18203686">
                <a:off x="874942" y="3687707"/>
                <a:ext cx="109476" cy="91440"/>
              </a:xfrm>
              <a:prstGeom prst="teardrop">
                <a:avLst>
                  <a:gd name="adj" fmla="val 200000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Teardrop 24"/>
              <p:cNvSpPr>
                <a:spLocks noChangeAspect="1"/>
              </p:cNvSpPr>
              <p:nvPr/>
            </p:nvSpPr>
            <p:spPr>
              <a:xfrm rot="18203686">
                <a:off x="1156694" y="3884259"/>
                <a:ext cx="109476" cy="91440"/>
              </a:xfrm>
              <a:prstGeom prst="teardrop">
                <a:avLst>
                  <a:gd name="adj" fmla="val 200000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6" name="Group 25"/>
            <p:cNvGrpSpPr/>
            <p:nvPr/>
          </p:nvGrpSpPr>
          <p:grpSpPr>
            <a:xfrm>
              <a:off x="6702899" y="2582001"/>
              <a:ext cx="1311549" cy="1132764"/>
              <a:chOff x="883960" y="3336508"/>
              <a:chExt cx="1311549" cy="1132764"/>
            </a:xfrm>
          </p:grpSpPr>
          <p:sp>
            <p:nvSpPr>
              <p:cNvPr id="27" name="Teardrop 26"/>
              <p:cNvSpPr>
                <a:spLocks noChangeAspect="1"/>
              </p:cNvSpPr>
              <p:nvPr/>
            </p:nvSpPr>
            <p:spPr>
              <a:xfrm rot="18203686">
                <a:off x="1293295" y="3416390"/>
                <a:ext cx="109476" cy="91440"/>
              </a:xfrm>
              <a:prstGeom prst="teardrop">
                <a:avLst>
                  <a:gd name="adj" fmla="val 200000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Teardrop 27"/>
              <p:cNvSpPr>
                <a:spLocks noChangeAspect="1"/>
              </p:cNvSpPr>
              <p:nvPr/>
            </p:nvSpPr>
            <p:spPr>
              <a:xfrm rot="18203686">
                <a:off x="1445695" y="3568790"/>
                <a:ext cx="109476" cy="91440"/>
              </a:xfrm>
              <a:prstGeom prst="teardrop">
                <a:avLst>
                  <a:gd name="adj" fmla="val 200000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Teardrop 28"/>
              <p:cNvSpPr>
                <a:spLocks noChangeAspect="1"/>
              </p:cNvSpPr>
              <p:nvPr/>
            </p:nvSpPr>
            <p:spPr>
              <a:xfrm rot="18203686">
                <a:off x="1598095" y="3721190"/>
                <a:ext cx="109476" cy="91440"/>
              </a:xfrm>
              <a:prstGeom prst="teardrop">
                <a:avLst>
                  <a:gd name="adj" fmla="val 200000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Teardrop 29"/>
              <p:cNvSpPr>
                <a:spLocks noChangeAspect="1"/>
              </p:cNvSpPr>
              <p:nvPr/>
            </p:nvSpPr>
            <p:spPr>
              <a:xfrm rot="18203686">
                <a:off x="1088393" y="3487256"/>
                <a:ext cx="109476" cy="91440"/>
              </a:xfrm>
              <a:prstGeom prst="teardrop">
                <a:avLst>
                  <a:gd name="adj" fmla="val 200000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Teardrop 30"/>
              <p:cNvSpPr>
                <a:spLocks noChangeAspect="1"/>
              </p:cNvSpPr>
              <p:nvPr/>
            </p:nvSpPr>
            <p:spPr>
              <a:xfrm rot="18203686">
                <a:off x="1724616" y="3345526"/>
                <a:ext cx="109476" cy="91440"/>
              </a:xfrm>
              <a:prstGeom prst="teardrop">
                <a:avLst>
                  <a:gd name="adj" fmla="val 200000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Teardrop 31"/>
              <p:cNvSpPr>
                <a:spLocks noChangeAspect="1"/>
              </p:cNvSpPr>
              <p:nvPr/>
            </p:nvSpPr>
            <p:spPr>
              <a:xfrm rot="18203686">
                <a:off x="1565408" y="4178389"/>
                <a:ext cx="109476" cy="91440"/>
              </a:xfrm>
              <a:prstGeom prst="teardrop">
                <a:avLst>
                  <a:gd name="adj" fmla="val 200000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Teardrop 32"/>
              <p:cNvSpPr>
                <a:spLocks noChangeAspect="1"/>
              </p:cNvSpPr>
              <p:nvPr/>
            </p:nvSpPr>
            <p:spPr>
              <a:xfrm rot="18203686">
                <a:off x="1792915" y="3793360"/>
                <a:ext cx="109476" cy="91440"/>
              </a:xfrm>
              <a:prstGeom prst="teardrop">
                <a:avLst>
                  <a:gd name="adj" fmla="val 200000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Teardrop 33"/>
              <p:cNvSpPr>
                <a:spLocks noChangeAspect="1"/>
              </p:cNvSpPr>
              <p:nvPr/>
            </p:nvSpPr>
            <p:spPr>
              <a:xfrm rot="18203686">
                <a:off x="1987206" y="3628988"/>
                <a:ext cx="109476" cy="91440"/>
              </a:xfrm>
              <a:prstGeom prst="teardrop">
                <a:avLst>
                  <a:gd name="adj" fmla="val 200000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Teardrop 34"/>
              <p:cNvSpPr>
                <a:spLocks noChangeAspect="1"/>
              </p:cNvSpPr>
              <p:nvPr/>
            </p:nvSpPr>
            <p:spPr>
              <a:xfrm rot="18203686">
                <a:off x="2095051" y="3935090"/>
                <a:ext cx="109476" cy="91440"/>
              </a:xfrm>
              <a:prstGeom prst="teardrop">
                <a:avLst>
                  <a:gd name="adj" fmla="val 200000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Teardrop 35"/>
              <p:cNvSpPr>
                <a:spLocks noChangeAspect="1"/>
              </p:cNvSpPr>
              <p:nvPr/>
            </p:nvSpPr>
            <p:spPr>
              <a:xfrm rot="18203686">
                <a:off x="1958450" y="4368814"/>
                <a:ext cx="109476" cy="91440"/>
              </a:xfrm>
              <a:prstGeom prst="teardrop">
                <a:avLst>
                  <a:gd name="adj" fmla="val 200000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Teardrop 36"/>
              <p:cNvSpPr>
                <a:spLocks noChangeAspect="1"/>
              </p:cNvSpPr>
              <p:nvPr/>
            </p:nvSpPr>
            <p:spPr>
              <a:xfrm rot="18203686">
                <a:off x="874942" y="3687707"/>
                <a:ext cx="109476" cy="91440"/>
              </a:xfrm>
              <a:prstGeom prst="teardrop">
                <a:avLst>
                  <a:gd name="adj" fmla="val 200000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Teardrop 37"/>
              <p:cNvSpPr>
                <a:spLocks noChangeAspect="1"/>
              </p:cNvSpPr>
              <p:nvPr/>
            </p:nvSpPr>
            <p:spPr>
              <a:xfrm rot="18203686">
                <a:off x="1156694" y="3884259"/>
                <a:ext cx="109476" cy="91440"/>
              </a:xfrm>
              <a:prstGeom prst="teardrop">
                <a:avLst>
                  <a:gd name="adj" fmla="val 200000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61" name="Group 60"/>
          <p:cNvGrpSpPr/>
          <p:nvPr/>
        </p:nvGrpSpPr>
        <p:grpSpPr>
          <a:xfrm>
            <a:off x="419209" y="2039439"/>
            <a:ext cx="1662280" cy="3483948"/>
            <a:chOff x="419209" y="2039439"/>
            <a:chExt cx="1662280" cy="3483948"/>
          </a:xfrm>
        </p:grpSpPr>
        <p:cxnSp>
          <p:nvCxnSpPr>
            <p:cNvPr id="41" name="Straight Arrow Connector 40"/>
            <p:cNvCxnSpPr/>
            <p:nvPr/>
          </p:nvCxnSpPr>
          <p:spPr>
            <a:xfrm flipH="1">
              <a:off x="419209" y="2148117"/>
              <a:ext cx="295913" cy="3288967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/>
            <p:nvPr/>
          </p:nvCxnSpPr>
          <p:spPr>
            <a:xfrm flipH="1">
              <a:off x="875407" y="2059138"/>
              <a:ext cx="140072" cy="3464249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/>
            <p:nvPr/>
          </p:nvCxnSpPr>
          <p:spPr>
            <a:xfrm>
              <a:off x="1513110" y="2039439"/>
              <a:ext cx="568379" cy="3299013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/>
            <p:nvPr/>
          </p:nvCxnSpPr>
          <p:spPr>
            <a:xfrm>
              <a:off x="1229529" y="2199209"/>
              <a:ext cx="345231" cy="3225546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60" name="Group 59"/>
          <p:cNvGrpSpPr/>
          <p:nvPr/>
        </p:nvGrpSpPr>
        <p:grpSpPr>
          <a:xfrm>
            <a:off x="545416" y="4709674"/>
            <a:ext cx="1349132" cy="917855"/>
            <a:chOff x="545416" y="4709674"/>
            <a:chExt cx="1349132" cy="917855"/>
          </a:xfrm>
        </p:grpSpPr>
        <p:sp>
          <p:nvSpPr>
            <p:cNvPr id="57" name="Freeform 56"/>
            <p:cNvSpPr/>
            <p:nvPr/>
          </p:nvSpPr>
          <p:spPr>
            <a:xfrm>
              <a:off x="1144676" y="4771319"/>
              <a:ext cx="169706" cy="752068"/>
            </a:xfrm>
            <a:custGeom>
              <a:avLst/>
              <a:gdLst>
                <a:gd name="connsiteX0" fmla="*/ 271783 w 334066"/>
                <a:gd name="connsiteY0" fmla="*/ 1528795 h 1528795"/>
                <a:gd name="connsiteX1" fmla="*/ 530 w 334066"/>
                <a:gd name="connsiteY1" fmla="*/ 1072622 h 1528795"/>
                <a:gd name="connsiteX2" fmla="*/ 333431 w 334066"/>
                <a:gd name="connsiteY2" fmla="*/ 752069 h 1528795"/>
                <a:gd name="connsiteX3" fmla="*/ 86837 w 334066"/>
                <a:gd name="connsiteY3" fmla="*/ 308225 h 1528795"/>
                <a:gd name="connsiteX4" fmla="*/ 173145 w 334066"/>
                <a:gd name="connsiteY4" fmla="*/ 0 h 15287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4066" h="1528795">
                  <a:moveTo>
                    <a:pt x="271783" y="1528795"/>
                  </a:moveTo>
                  <a:cubicBezTo>
                    <a:pt x="131019" y="1365435"/>
                    <a:pt x="-9745" y="1202076"/>
                    <a:pt x="530" y="1072622"/>
                  </a:cubicBezTo>
                  <a:cubicBezTo>
                    <a:pt x="10805" y="943168"/>
                    <a:pt x="319047" y="879468"/>
                    <a:pt x="333431" y="752069"/>
                  </a:cubicBezTo>
                  <a:cubicBezTo>
                    <a:pt x="347815" y="624670"/>
                    <a:pt x="113551" y="433570"/>
                    <a:pt x="86837" y="308225"/>
                  </a:cubicBezTo>
                  <a:cubicBezTo>
                    <a:pt x="60123" y="182880"/>
                    <a:pt x="173145" y="0"/>
                    <a:pt x="173145" y="0"/>
                  </a:cubicBezTo>
                </a:path>
              </a:pathLst>
            </a:custGeom>
            <a:ln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>
              <a:off x="1724842" y="4709674"/>
              <a:ext cx="169706" cy="752068"/>
            </a:xfrm>
            <a:custGeom>
              <a:avLst/>
              <a:gdLst>
                <a:gd name="connsiteX0" fmla="*/ 271783 w 334066"/>
                <a:gd name="connsiteY0" fmla="*/ 1528795 h 1528795"/>
                <a:gd name="connsiteX1" fmla="*/ 530 w 334066"/>
                <a:gd name="connsiteY1" fmla="*/ 1072622 h 1528795"/>
                <a:gd name="connsiteX2" fmla="*/ 333431 w 334066"/>
                <a:gd name="connsiteY2" fmla="*/ 752069 h 1528795"/>
                <a:gd name="connsiteX3" fmla="*/ 86837 w 334066"/>
                <a:gd name="connsiteY3" fmla="*/ 308225 h 1528795"/>
                <a:gd name="connsiteX4" fmla="*/ 173145 w 334066"/>
                <a:gd name="connsiteY4" fmla="*/ 0 h 15287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4066" h="1528795">
                  <a:moveTo>
                    <a:pt x="271783" y="1528795"/>
                  </a:moveTo>
                  <a:cubicBezTo>
                    <a:pt x="131019" y="1365435"/>
                    <a:pt x="-9745" y="1202076"/>
                    <a:pt x="530" y="1072622"/>
                  </a:cubicBezTo>
                  <a:cubicBezTo>
                    <a:pt x="10805" y="943168"/>
                    <a:pt x="319047" y="879468"/>
                    <a:pt x="333431" y="752069"/>
                  </a:cubicBezTo>
                  <a:cubicBezTo>
                    <a:pt x="347815" y="624670"/>
                    <a:pt x="113551" y="433570"/>
                    <a:pt x="86837" y="308225"/>
                  </a:cubicBezTo>
                  <a:cubicBezTo>
                    <a:pt x="60123" y="182880"/>
                    <a:pt x="173145" y="0"/>
                    <a:pt x="173145" y="0"/>
                  </a:cubicBezTo>
                </a:path>
              </a:pathLst>
            </a:custGeom>
            <a:ln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>
              <a:off x="545416" y="4875461"/>
              <a:ext cx="169706" cy="752068"/>
            </a:xfrm>
            <a:custGeom>
              <a:avLst/>
              <a:gdLst>
                <a:gd name="connsiteX0" fmla="*/ 271783 w 334066"/>
                <a:gd name="connsiteY0" fmla="*/ 1528795 h 1528795"/>
                <a:gd name="connsiteX1" fmla="*/ 530 w 334066"/>
                <a:gd name="connsiteY1" fmla="*/ 1072622 h 1528795"/>
                <a:gd name="connsiteX2" fmla="*/ 333431 w 334066"/>
                <a:gd name="connsiteY2" fmla="*/ 752069 h 1528795"/>
                <a:gd name="connsiteX3" fmla="*/ 86837 w 334066"/>
                <a:gd name="connsiteY3" fmla="*/ 308225 h 1528795"/>
                <a:gd name="connsiteX4" fmla="*/ 173145 w 334066"/>
                <a:gd name="connsiteY4" fmla="*/ 0 h 15287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4066" h="1528795">
                  <a:moveTo>
                    <a:pt x="271783" y="1528795"/>
                  </a:moveTo>
                  <a:cubicBezTo>
                    <a:pt x="131019" y="1365435"/>
                    <a:pt x="-9745" y="1202076"/>
                    <a:pt x="530" y="1072622"/>
                  </a:cubicBezTo>
                  <a:cubicBezTo>
                    <a:pt x="10805" y="943168"/>
                    <a:pt x="319047" y="879468"/>
                    <a:pt x="333431" y="752069"/>
                  </a:cubicBezTo>
                  <a:cubicBezTo>
                    <a:pt x="347815" y="624670"/>
                    <a:pt x="113551" y="433570"/>
                    <a:pt x="86837" y="308225"/>
                  </a:cubicBezTo>
                  <a:cubicBezTo>
                    <a:pt x="60123" y="182880"/>
                    <a:pt x="173145" y="0"/>
                    <a:pt x="173145" y="0"/>
                  </a:cubicBezTo>
                </a:path>
              </a:pathLst>
            </a:custGeom>
            <a:ln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532974" y="3540468"/>
            <a:ext cx="1361574" cy="369332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Evaporation</a:t>
            </a:r>
            <a:endParaRPr lang="en-US" dirty="0"/>
          </a:p>
        </p:txBody>
      </p:sp>
      <p:grpSp>
        <p:nvGrpSpPr>
          <p:cNvPr id="64" name="Group 63"/>
          <p:cNvGrpSpPr/>
          <p:nvPr/>
        </p:nvGrpSpPr>
        <p:grpSpPr>
          <a:xfrm>
            <a:off x="5638092" y="3780146"/>
            <a:ext cx="2227325" cy="1773784"/>
            <a:chOff x="6702899" y="1940981"/>
            <a:chExt cx="2227325" cy="1773784"/>
          </a:xfrm>
        </p:grpSpPr>
        <p:grpSp>
          <p:nvGrpSpPr>
            <p:cNvPr id="65" name="Group 64"/>
            <p:cNvGrpSpPr/>
            <p:nvPr/>
          </p:nvGrpSpPr>
          <p:grpSpPr>
            <a:xfrm>
              <a:off x="7618675" y="1940981"/>
              <a:ext cx="1311549" cy="1132764"/>
              <a:chOff x="883960" y="3336508"/>
              <a:chExt cx="1311549" cy="1132764"/>
            </a:xfrm>
          </p:grpSpPr>
          <p:sp>
            <p:nvSpPr>
              <p:cNvPr id="79" name="Teardrop 78"/>
              <p:cNvSpPr>
                <a:spLocks noChangeAspect="1"/>
              </p:cNvSpPr>
              <p:nvPr/>
            </p:nvSpPr>
            <p:spPr>
              <a:xfrm rot="18203686">
                <a:off x="1293295" y="3416390"/>
                <a:ext cx="109476" cy="91440"/>
              </a:xfrm>
              <a:prstGeom prst="teardrop">
                <a:avLst>
                  <a:gd name="adj" fmla="val 200000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Teardrop 79"/>
              <p:cNvSpPr>
                <a:spLocks noChangeAspect="1"/>
              </p:cNvSpPr>
              <p:nvPr/>
            </p:nvSpPr>
            <p:spPr>
              <a:xfrm rot="18203686">
                <a:off x="1445695" y="3568790"/>
                <a:ext cx="109476" cy="91440"/>
              </a:xfrm>
              <a:prstGeom prst="teardrop">
                <a:avLst>
                  <a:gd name="adj" fmla="val 200000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" name="Teardrop 80"/>
              <p:cNvSpPr>
                <a:spLocks noChangeAspect="1"/>
              </p:cNvSpPr>
              <p:nvPr/>
            </p:nvSpPr>
            <p:spPr>
              <a:xfrm rot="18203686">
                <a:off x="1598095" y="3721190"/>
                <a:ext cx="109476" cy="91440"/>
              </a:xfrm>
              <a:prstGeom prst="teardrop">
                <a:avLst>
                  <a:gd name="adj" fmla="val 200000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" name="Teardrop 81"/>
              <p:cNvSpPr>
                <a:spLocks noChangeAspect="1"/>
              </p:cNvSpPr>
              <p:nvPr/>
            </p:nvSpPr>
            <p:spPr>
              <a:xfrm rot="18203686">
                <a:off x="1088393" y="3487256"/>
                <a:ext cx="109476" cy="91440"/>
              </a:xfrm>
              <a:prstGeom prst="teardrop">
                <a:avLst>
                  <a:gd name="adj" fmla="val 200000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3" name="Teardrop 82"/>
              <p:cNvSpPr>
                <a:spLocks noChangeAspect="1"/>
              </p:cNvSpPr>
              <p:nvPr/>
            </p:nvSpPr>
            <p:spPr>
              <a:xfrm rot="18203686">
                <a:off x="1724616" y="3345526"/>
                <a:ext cx="109476" cy="91440"/>
              </a:xfrm>
              <a:prstGeom prst="teardrop">
                <a:avLst>
                  <a:gd name="adj" fmla="val 200000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Teardrop 83"/>
              <p:cNvSpPr>
                <a:spLocks noChangeAspect="1"/>
              </p:cNvSpPr>
              <p:nvPr/>
            </p:nvSpPr>
            <p:spPr>
              <a:xfrm rot="18203686">
                <a:off x="1565408" y="4178389"/>
                <a:ext cx="109476" cy="91440"/>
              </a:xfrm>
              <a:prstGeom prst="teardrop">
                <a:avLst>
                  <a:gd name="adj" fmla="val 200000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Teardrop 84"/>
              <p:cNvSpPr>
                <a:spLocks noChangeAspect="1"/>
              </p:cNvSpPr>
              <p:nvPr/>
            </p:nvSpPr>
            <p:spPr>
              <a:xfrm rot="18203686">
                <a:off x="1792915" y="3793360"/>
                <a:ext cx="109476" cy="91440"/>
              </a:xfrm>
              <a:prstGeom prst="teardrop">
                <a:avLst>
                  <a:gd name="adj" fmla="val 200000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" name="Teardrop 85"/>
              <p:cNvSpPr>
                <a:spLocks noChangeAspect="1"/>
              </p:cNvSpPr>
              <p:nvPr/>
            </p:nvSpPr>
            <p:spPr>
              <a:xfrm rot="18203686">
                <a:off x="1987206" y="3628988"/>
                <a:ext cx="109476" cy="91440"/>
              </a:xfrm>
              <a:prstGeom prst="teardrop">
                <a:avLst>
                  <a:gd name="adj" fmla="val 200000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Teardrop 86"/>
              <p:cNvSpPr>
                <a:spLocks noChangeAspect="1"/>
              </p:cNvSpPr>
              <p:nvPr/>
            </p:nvSpPr>
            <p:spPr>
              <a:xfrm rot="18203686">
                <a:off x="2095051" y="3935090"/>
                <a:ext cx="109476" cy="91440"/>
              </a:xfrm>
              <a:prstGeom prst="teardrop">
                <a:avLst>
                  <a:gd name="adj" fmla="val 200000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Teardrop 87"/>
              <p:cNvSpPr>
                <a:spLocks noChangeAspect="1"/>
              </p:cNvSpPr>
              <p:nvPr/>
            </p:nvSpPr>
            <p:spPr>
              <a:xfrm rot="18203686">
                <a:off x="1958450" y="4368814"/>
                <a:ext cx="109476" cy="91440"/>
              </a:xfrm>
              <a:prstGeom prst="teardrop">
                <a:avLst>
                  <a:gd name="adj" fmla="val 200000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9" name="Teardrop 88"/>
              <p:cNvSpPr>
                <a:spLocks noChangeAspect="1"/>
              </p:cNvSpPr>
              <p:nvPr/>
            </p:nvSpPr>
            <p:spPr>
              <a:xfrm rot="18203686">
                <a:off x="874942" y="3687707"/>
                <a:ext cx="109476" cy="91440"/>
              </a:xfrm>
              <a:prstGeom prst="teardrop">
                <a:avLst>
                  <a:gd name="adj" fmla="val 200000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" name="Teardrop 89"/>
              <p:cNvSpPr>
                <a:spLocks noChangeAspect="1"/>
              </p:cNvSpPr>
              <p:nvPr/>
            </p:nvSpPr>
            <p:spPr>
              <a:xfrm rot="18203686">
                <a:off x="1156694" y="3884259"/>
                <a:ext cx="109476" cy="91440"/>
              </a:xfrm>
              <a:prstGeom prst="teardrop">
                <a:avLst>
                  <a:gd name="adj" fmla="val 200000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6702899" y="2582001"/>
              <a:ext cx="1311549" cy="1132764"/>
              <a:chOff x="883960" y="3336508"/>
              <a:chExt cx="1311549" cy="1132764"/>
            </a:xfrm>
          </p:grpSpPr>
          <p:sp>
            <p:nvSpPr>
              <p:cNvPr id="67" name="Teardrop 66"/>
              <p:cNvSpPr>
                <a:spLocks noChangeAspect="1"/>
              </p:cNvSpPr>
              <p:nvPr/>
            </p:nvSpPr>
            <p:spPr>
              <a:xfrm rot="18203686">
                <a:off x="1293295" y="3416390"/>
                <a:ext cx="109476" cy="91440"/>
              </a:xfrm>
              <a:prstGeom prst="teardrop">
                <a:avLst>
                  <a:gd name="adj" fmla="val 200000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Teardrop 67"/>
              <p:cNvSpPr>
                <a:spLocks noChangeAspect="1"/>
              </p:cNvSpPr>
              <p:nvPr/>
            </p:nvSpPr>
            <p:spPr>
              <a:xfrm rot="18203686">
                <a:off x="1445695" y="3568790"/>
                <a:ext cx="109476" cy="91440"/>
              </a:xfrm>
              <a:prstGeom prst="teardrop">
                <a:avLst>
                  <a:gd name="adj" fmla="val 200000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Teardrop 68"/>
              <p:cNvSpPr>
                <a:spLocks noChangeAspect="1"/>
              </p:cNvSpPr>
              <p:nvPr/>
            </p:nvSpPr>
            <p:spPr>
              <a:xfrm rot="18203686">
                <a:off x="1598095" y="3721190"/>
                <a:ext cx="109476" cy="91440"/>
              </a:xfrm>
              <a:prstGeom prst="teardrop">
                <a:avLst>
                  <a:gd name="adj" fmla="val 200000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" name="Teardrop 69"/>
              <p:cNvSpPr>
                <a:spLocks noChangeAspect="1"/>
              </p:cNvSpPr>
              <p:nvPr/>
            </p:nvSpPr>
            <p:spPr>
              <a:xfrm rot="18203686">
                <a:off x="1088393" y="3487256"/>
                <a:ext cx="109476" cy="91440"/>
              </a:xfrm>
              <a:prstGeom prst="teardrop">
                <a:avLst>
                  <a:gd name="adj" fmla="val 200000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" name="Teardrop 70"/>
              <p:cNvSpPr>
                <a:spLocks noChangeAspect="1"/>
              </p:cNvSpPr>
              <p:nvPr/>
            </p:nvSpPr>
            <p:spPr>
              <a:xfrm rot="18203686">
                <a:off x="1724616" y="3345526"/>
                <a:ext cx="109476" cy="91440"/>
              </a:xfrm>
              <a:prstGeom prst="teardrop">
                <a:avLst>
                  <a:gd name="adj" fmla="val 200000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" name="Teardrop 71"/>
              <p:cNvSpPr>
                <a:spLocks noChangeAspect="1"/>
              </p:cNvSpPr>
              <p:nvPr/>
            </p:nvSpPr>
            <p:spPr>
              <a:xfrm rot="18203686">
                <a:off x="1565408" y="4178389"/>
                <a:ext cx="109476" cy="91440"/>
              </a:xfrm>
              <a:prstGeom prst="teardrop">
                <a:avLst>
                  <a:gd name="adj" fmla="val 200000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" name="Teardrop 72"/>
              <p:cNvSpPr>
                <a:spLocks noChangeAspect="1"/>
              </p:cNvSpPr>
              <p:nvPr/>
            </p:nvSpPr>
            <p:spPr>
              <a:xfrm rot="18203686">
                <a:off x="1792915" y="3793360"/>
                <a:ext cx="109476" cy="91440"/>
              </a:xfrm>
              <a:prstGeom prst="teardrop">
                <a:avLst>
                  <a:gd name="adj" fmla="val 200000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Teardrop 73"/>
              <p:cNvSpPr>
                <a:spLocks noChangeAspect="1"/>
              </p:cNvSpPr>
              <p:nvPr/>
            </p:nvSpPr>
            <p:spPr>
              <a:xfrm rot="18203686">
                <a:off x="1987206" y="3628988"/>
                <a:ext cx="109476" cy="91440"/>
              </a:xfrm>
              <a:prstGeom prst="teardrop">
                <a:avLst>
                  <a:gd name="adj" fmla="val 200000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Teardrop 74"/>
              <p:cNvSpPr>
                <a:spLocks noChangeAspect="1"/>
              </p:cNvSpPr>
              <p:nvPr/>
            </p:nvSpPr>
            <p:spPr>
              <a:xfrm rot="18203686">
                <a:off x="2095051" y="3935090"/>
                <a:ext cx="109476" cy="91440"/>
              </a:xfrm>
              <a:prstGeom prst="teardrop">
                <a:avLst>
                  <a:gd name="adj" fmla="val 200000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Teardrop 75"/>
              <p:cNvSpPr>
                <a:spLocks noChangeAspect="1"/>
              </p:cNvSpPr>
              <p:nvPr/>
            </p:nvSpPr>
            <p:spPr>
              <a:xfrm rot="18203686">
                <a:off x="1958450" y="4368814"/>
                <a:ext cx="109476" cy="91440"/>
              </a:xfrm>
              <a:prstGeom prst="teardrop">
                <a:avLst>
                  <a:gd name="adj" fmla="val 200000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Teardrop 76"/>
              <p:cNvSpPr>
                <a:spLocks noChangeAspect="1"/>
              </p:cNvSpPr>
              <p:nvPr/>
            </p:nvSpPr>
            <p:spPr>
              <a:xfrm rot="18203686">
                <a:off x="874942" y="3687707"/>
                <a:ext cx="109476" cy="91440"/>
              </a:xfrm>
              <a:prstGeom prst="teardrop">
                <a:avLst>
                  <a:gd name="adj" fmla="val 200000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Teardrop 77"/>
              <p:cNvSpPr>
                <a:spLocks noChangeAspect="1"/>
              </p:cNvSpPr>
              <p:nvPr/>
            </p:nvSpPr>
            <p:spPr>
              <a:xfrm rot="18203686">
                <a:off x="1156694" y="3884259"/>
                <a:ext cx="109476" cy="91440"/>
              </a:xfrm>
              <a:prstGeom prst="teardrop">
                <a:avLst>
                  <a:gd name="adj" fmla="val 200000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94" name="Group 93"/>
          <p:cNvGrpSpPr/>
          <p:nvPr/>
        </p:nvGrpSpPr>
        <p:grpSpPr>
          <a:xfrm>
            <a:off x="2838220" y="5255685"/>
            <a:ext cx="3327779" cy="793286"/>
            <a:chOff x="2838220" y="5255685"/>
            <a:chExt cx="3327779" cy="793286"/>
          </a:xfrm>
        </p:grpSpPr>
        <p:sp>
          <p:nvSpPr>
            <p:cNvPr id="91" name="Right Arrow 90"/>
            <p:cNvSpPr/>
            <p:nvPr/>
          </p:nvSpPr>
          <p:spPr>
            <a:xfrm rot="11975394">
              <a:off x="4884405" y="5255685"/>
              <a:ext cx="1281594" cy="247896"/>
            </a:xfrm>
            <a:prstGeom prst="rightArrow">
              <a:avLst/>
            </a:prstGeom>
            <a:solidFill>
              <a:schemeClr val="tx1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Right Arrow 91"/>
            <p:cNvSpPr/>
            <p:nvPr/>
          </p:nvSpPr>
          <p:spPr>
            <a:xfrm rot="10800000">
              <a:off x="2838220" y="5801074"/>
              <a:ext cx="3016539" cy="247897"/>
            </a:xfrm>
            <a:prstGeom prst="rightArrow">
              <a:avLst/>
            </a:prstGeom>
            <a:solidFill>
              <a:schemeClr val="tx1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3" name="TextBox 92"/>
          <p:cNvSpPr txBox="1"/>
          <p:nvPr/>
        </p:nvSpPr>
        <p:spPr>
          <a:xfrm>
            <a:off x="3269957" y="6038477"/>
            <a:ext cx="2345556" cy="646331"/>
          </a:xfrm>
          <a:prstGeom prst="rect">
            <a:avLst/>
          </a:prstGeom>
          <a:solidFill>
            <a:schemeClr val="bg1"/>
          </a:solidFill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Flows into rivers, lakes, oceans</a:t>
            </a:r>
            <a:endParaRPr lang="en-US" dirty="0"/>
          </a:p>
        </p:txBody>
      </p:sp>
      <p:grpSp>
        <p:nvGrpSpPr>
          <p:cNvPr id="99" name="Group 98"/>
          <p:cNvGrpSpPr/>
          <p:nvPr/>
        </p:nvGrpSpPr>
        <p:grpSpPr>
          <a:xfrm>
            <a:off x="2575837" y="2745727"/>
            <a:ext cx="2610246" cy="2111706"/>
            <a:chOff x="2575837" y="2745727"/>
            <a:chExt cx="2610246" cy="2111706"/>
          </a:xfrm>
        </p:grpSpPr>
        <p:sp>
          <p:nvSpPr>
            <p:cNvPr id="95" name="Curved Left Arrow 94"/>
            <p:cNvSpPr/>
            <p:nvPr/>
          </p:nvSpPr>
          <p:spPr>
            <a:xfrm>
              <a:off x="4061668" y="2855941"/>
              <a:ext cx="1124415" cy="2001492"/>
            </a:xfrm>
            <a:prstGeom prst="curvedLeftArrow">
              <a:avLst/>
            </a:prstGeom>
            <a:solidFill>
              <a:schemeClr val="tx1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96" name="Curved Left Arrow 95"/>
            <p:cNvSpPr/>
            <p:nvPr/>
          </p:nvSpPr>
          <p:spPr>
            <a:xfrm rot="10800000">
              <a:off x="2575837" y="2745727"/>
              <a:ext cx="1124415" cy="2001492"/>
            </a:xfrm>
            <a:prstGeom prst="curvedLeftArrow">
              <a:avLst/>
            </a:prstGeom>
            <a:solidFill>
              <a:schemeClr val="tx1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3184602" y="3537981"/>
              <a:ext cx="175413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/>
                <a:t>REPEAT</a:t>
              </a:r>
              <a:endParaRPr lang="en-US" sz="2800" dirty="0"/>
            </a:p>
          </p:txBody>
        </p:sp>
      </p:grpSp>
    </p:spTree>
    <p:extLst>
      <p:ext uri="{BB962C8B-B14F-4D97-AF65-F5344CB8AC3E}">
        <p14:creationId xmlns:p14="http://schemas.microsoft.com/office/powerpoint/2010/main" val="40281198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4" grpId="0" animBg="1"/>
      <p:bldP spid="9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/>
          <p:nvPr/>
        </p:nvSpPr>
        <p:spPr>
          <a:xfrm>
            <a:off x="2434284" y="3524437"/>
            <a:ext cx="4815649" cy="2134580"/>
          </a:xfrm>
          <a:custGeom>
            <a:avLst/>
            <a:gdLst>
              <a:gd name="connsiteX0" fmla="*/ 88199 w 4815649"/>
              <a:gd name="connsiteY0" fmla="*/ 1993451 h 2134580"/>
              <a:gd name="connsiteX1" fmla="*/ 917267 w 4815649"/>
              <a:gd name="connsiteY1" fmla="*/ 1411292 h 2134580"/>
              <a:gd name="connsiteX2" fmla="*/ 2240247 w 4815649"/>
              <a:gd name="connsiteY2" fmla="*/ 1076110 h 2134580"/>
              <a:gd name="connsiteX3" fmla="*/ 3757265 w 4815649"/>
              <a:gd name="connsiteY3" fmla="*/ 511593 h 2134580"/>
              <a:gd name="connsiteX4" fmla="*/ 4515773 w 4815649"/>
              <a:gd name="connsiteY4" fmla="*/ 0 h 2134580"/>
              <a:gd name="connsiteX5" fmla="*/ 4815649 w 4815649"/>
              <a:gd name="connsiteY5" fmla="*/ 194052 h 2134580"/>
              <a:gd name="connsiteX6" fmla="*/ 4815649 w 4815649"/>
              <a:gd name="connsiteY6" fmla="*/ 194052 h 2134580"/>
              <a:gd name="connsiteX7" fmla="*/ 3104594 w 4815649"/>
              <a:gd name="connsiteY7" fmla="*/ 1164316 h 2134580"/>
              <a:gd name="connsiteX8" fmla="*/ 0 w 4815649"/>
              <a:gd name="connsiteY8" fmla="*/ 2134580 h 2134580"/>
              <a:gd name="connsiteX9" fmla="*/ 88199 w 4815649"/>
              <a:gd name="connsiteY9" fmla="*/ 1993451 h 21345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815649" h="2134580">
                <a:moveTo>
                  <a:pt x="88199" y="1993451"/>
                </a:moveTo>
                <a:lnTo>
                  <a:pt x="917267" y="1411292"/>
                </a:lnTo>
                <a:lnTo>
                  <a:pt x="2240247" y="1076110"/>
                </a:lnTo>
                <a:lnTo>
                  <a:pt x="3757265" y="511593"/>
                </a:lnTo>
                <a:lnTo>
                  <a:pt x="4515773" y="0"/>
                </a:lnTo>
                <a:lnTo>
                  <a:pt x="4815649" y="194052"/>
                </a:lnTo>
                <a:lnTo>
                  <a:pt x="4815649" y="194052"/>
                </a:lnTo>
                <a:lnTo>
                  <a:pt x="3104594" y="1164316"/>
                </a:lnTo>
                <a:lnTo>
                  <a:pt x="0" y="2134580"/>
                </a:lnTo>
                <a:lnTo>
                  <a:pt x="88199" y="1993451"/>
                </a:lnTo>
                <a:close/>
              </a:path>
            </a:pathLst>
          </a:custGeom>
          <a:solidFill>
            <a:schemeClr val="accent3">
              <a:lumMod val="50000"/>
            </a:schemeClr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88199" y="4569059"/>
            <a:ext cx="5485959" cy="2222786"/>
          </a:xfrm>
          <a:custGeom>
            <a:avLst/>
            <a:gdLst>
              <a:gd name="connsiteX0" fmla="*/ 0 w 5485959"/>
              <a:gd name="connsiteY0" fmla="*/ 2222786 h 2222786"/>
              <a:gd name="connsiteX1" fmla="*/ 0 w 5485959"/>
              <a:gd name="connsiteY1" fmla="*/ 1252523 h 2222786"/>
              <a:gd name="connsiteX2" fmla="*/ 2257886 w 5485959"/>
              <a:gd name="connsiteY2" fmla="*/ 987905 h 2222786"/>
              <a:gd name="connsiteX3" fmla="*/ 4021860 w 5485959"/>
              <a:gd name="connsiteY3" fmla="*/ 405747 h 2222786"/>
              <a:gd name="connsiteX4" fmla="*/ 5080245 w 5485959"/>
              <a:gd name="connsiteY4" fmla="*/ 141130 h 2222786"/>
              <a:gd name="connsiteX5" fmla="*/ 5485959 w 5485959"/>
              <a:gd name="connsiteY5" fmla="*/ 0 h 2222786"/>
              <a:gd name="connsiteX6" fmla="*/ 4921487 w 5485959"/>
              <a:gd name="connsiteY6" fmla="*/ 335182 h 2222786"/>
              <a:gd name="connsiteX7" fmla="*/ 2346085 w 5485959"/>
              <a:gd name="connsiteY7" fmla="*/ 1146676 h 2222786"/>
              <a:gd name="connsiteX8" fmla="*/ 1799253 w 5485959"/>
              <a:gd name="connsiteY8" fmla="*/ 1869963 h 2222786"/>
              <a:gd name="connsiteX9" fmla="*/ 0 w 5485959"/>
              <a:gd name="connsiteY9" fmla="*/ 2222786 h 2222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485959" h="2222786">
                <a:moveTo>
                  <a:pt x="0" y="2222786"/>
                </a:moveTo>
                <a:lnTo>
                  <a:pt x="0" y="1252523"/>
                </a:lnTo>
                <a:lnTo>
                  <a:pt x="2257886" y="987905"/>
                </a:lnTo>
                <a:lnTo>
                  <a:pt x="4021860" y="405747"/>
                </a:lnTo>
                <a:lnTo>
                  <a:pt x="5080245" y="141130"/>
                </a:lnTo>
                <a:lnTo>
                  <a:pt x="5485959" y="0"/>
                </a:lnTo>
                <a:lnTo>
                  <a:pt x="4921487" y="335182"/>
                </a:lnTo>
                <a:lnTo>
                  <a:pt x="2346085" y="1146676"/>
                </a:lnTo>
                <a:lnTo>
                  <a:pt x="1799253" y="1869963"/>
                </a:lnTo>
                <a:lnTo>
                  <a:pt x="0" y="2222786"/>
                </a:lnTo>
                <a:close/>
              </a:path>
            </a:pathLst>
          </a:custGeom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747910" y="2099396"/>
            <a:ext cx="2328445" cy="36933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826007" y="2756871"/>
            <a:ext cx="637580" cy="36933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Cloud 6"/>
          <p:cNvSpPr/>
          <p:nvPr/>
        </p:nvSpPr>
        <p:spPr>
          <a:xfrm>
            <a:off x="6621518" y="310606"/>
            <a:ext cx="2522482" cy="1393652"/>
          </a:xfrm>
          <a:prstGeom prst="cloud">
            <a:avLst/>
          </a:prstGeom>
          <a:solidFill>
            <a:schemeClr val="tx2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loud 7"/>
          <p:cNvSpPr/>
          <p:nvPr/>
        </p:nvSpPr>
        <p:spPr>
          <a:xfrm>
            <a:off x="5360277" y="1039695"/>
            <a:ext cx="2522482" cy="1393652"/>
          </a:xfrm>
          <a:prstGeom prst="cloud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Cloud 8"/>
          <p:cNvSpPr/>
          <p:nvPr/>
        </p:nvSpPr>
        <p:spPr>
          <a:xfrm>
            <a:off x="2663601" y="531685"/>
            <a:ext cx="2522482" cy="1393652"/>
          </a:xfrm>
          <a:prstGeom prst="cloud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un 9"/>
          <p:cNvSpPr/>
          <p:nvPr/>
        </p:nvSpPr>
        <p:spPr>
          <a:xfrm>
            <a:off x="255776" y="310606"/>
            <a:ext cx="1825713" cy="1728833"/>
          </a:xfrm>
          <a:prstGeom prst="sun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30720" y="3388240"/>
            <a:ext cx="9013907" cy="3422385"/>
          </a:xfrm>
          <a:custGeom>
            <a:avLst/>
            <a:gdLst>
              <a:gd name="connsiteX0" fmla="*/ 0 w 9013907"/>
              <a:gd name="connsiteY0" fmla="*/ 3404744 h 3422385"/>
              <a:gd name="connsiteX1" fmla="*/ 8996267 w 9013907"/>
              <a:gd name="connsiteY1" fmla="*/ 3422385 h 3422385"/>
              <a:gd name="connsiteX2" fmla="*/ 9013907 w 9013907"/>
              <a:gd name="connsiteY2" fmla="*/ 934981 h 3422385"/>
              <a:gd name="connsiteX3" fmla="*/ 8696392 w 9013907"/>
              <a:gd name="connsiteY3" fmla="*/ 282259 h 3422385"/>
              <a:gd name="connsiteX4" fmla="*/ 8167199 w 9013907"/>
              <a:gd name="connsiteY4" fmla="*/ 0 h 3422385"/>
              <a:gd name="connsiteX5" fmla="*/ 7408691 w 9013907"/>
              <a:gd name="connsiteY5" fmla="*/ 194053 h 3422385"/>
              <a:gd name="connsiteX6" fmla="*/ 6350306 w 9013907"/>
              <a:gd name="connsiteY6" fmla="*/ 723288 h 3422385"/>
              <a:gd name="connsiteX7" fmla="*/ 4921487 w 9013907"/>
              <a:gd name="connsiteY7" fmla="*/ 1499498 h 3422385"/>
              <a:gd name="connsiteX8" fmla="*/ 3422109 w 9013907"/>
              <a:gd name="connsiteY8" fmla="*/ 1958169 h 3422385"/>
              <a:gd name="connsiteX9" fmla="*/ 2399005 w 9013907"/>
              <a:gd name="connsiteY9" fmla="*/ 2328633 h 3422385"/>
              <a:gd name="connsiteX10" fmla="*/ 1834533 w 9013907"/>
              <a:gd name="connsiteY10" fmla="*/ 3034279 h 3422385"/>
              <a:gd name="connsiteX11" fmla="*/ 0 w 9013907"/>
              <a:gd name="connsiteY11" fmla="*/ 3404744 h 34223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9013907" h="3422385">
                <a:moveTo>
                  <a:pt x="0" y="3404744"/>
                </a:moveTo>
                <a:lnTo>
                  <a:pt x="8996267" y="3422385"/>
                </a:lnTo>
                <a:lnTo>
                  <a:pt x="9013907" y="934981"/>
                </a:lnTo>
                <a:lnTo>
                  <a:pt x="8696392" y="282259"/>
                </a:lnTo>
                <a:lnTo>
                  <a:pt x="8167199" y="0"/>
                </a:lnTo>
                <a:lnTo>
                  <a:pt x="7408691" y="194053"/>
                </a:lnTo>
                <a:lnTo>
                  <a:pt x="6350306" y="723288"/>
                </a:lnTo>
                <a:lnTo>
                  <a:pt x="4921487" y="1499498"/>
                </a:lnTo>
                <a:lnTo>
                  <a:pt x="3422109" y="1958169"/>
                </a:lnTo>
                <a:lnTo>
                  <a:pt x="2399005" y="2328633"/>
                </a:lnTo>
                <a:lnTo>
                  <a:pt x="1834533" y="3034279"/>
                </a:lnTo>
                <a:lnTo>
                  <a:pt x="0" y="3404744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2" name="Group 61"/>
          <p:cNvGrpSpPr/>
          <p:nvPr/>
        </p:nvGrpSpPr>
        <p:grpSpPr>
          <a:xfrm>
            <a:off x="6702899" y="1940981"/>
            <a:ext cx="2227325" cy="1773784"/>
            <a:chOff x="6702899" y="1940981"/>
            <a:chExt cx="2227325" cy="1773784"/>
          </a:xfrm>
        </p:grpSpPr>
        <p:grpSp>
          <p:nvGrpSpPr>
            <p:cNvPr id="3" name="Group 2"/>
            <p:cNvGrpSpPr/>
            <p:nvPr/>
          </p:nvGrpSpPr>
          <p:grpSpPr>
            <a:xfrm>
              <a:off x="7618675" y="1940981"/>
              <a:ext cx="1311549" cy="1132764"/>
              <a:chOff x="883960" y="3336508"/>
              <a:chExt cx="1311549" cy="1132764"/>
            </a:xfrm>
          </p:grpSpPr>
          <p:sp>
            <p:nvSpPr>
              <p:cNvPr id="2" name="Teardrop 1"/>
              <p:cNvSpPr>
                <a:spLocks noChangeAspect="1"/>
              </p:cNvSpPr>
              <p:nvPr/>
            </p:nvSpPr>
            <p:spPr>
              <a:xfrm rot="18203686">
                <a:off x="1293295" y="3416390"/>
                <a:ext cx="109476" cy="91440"/>
              </a:xfrm>
              <a:prstGeom prst="teardrop">
                <a:avLst>
                  <a:gd name="adj" fmla="val 200000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Teardrop 14"/>
              <p:cNvSpPr>
                <a:spLocks noChangeAspect="1"/>
              </p:cNvSpPr>
              <p:nvPr/>
            </p:nvSpPr>
            <p:spPr>
              <a:xfrm rot="18203686">
                <a:off x="1445695" y="3568790"/>
                <a:ext cx="109476" cy="91440"/>
              </a:xfrm>
              <a:prstGeom prst="teardrop">
                <a:avLst>
                  <a:gd name="adj" fmla="val 200000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ardrop 15"/>
              <p:cNvSpPr>
                <a:spLocks noChangeAspect="1"/>
              </p:cNvSpPr>
              <p:nvPr/>
            </p:nvSpPr>
            <p:spPr>
              <a:xfrm rot="18203686">
                <a:off x="1598095" y="3721190"/>
                <a:ext cx="109476" cy="91440"/>
              </a:xfrm>
              <a:prstGeom prst="teardrop">
                <a:avLst>
                  <a:gd name="adj" fmla="val 200000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Teardrop 16"/>
              <p:cNvSpPr>
                <a:spLocks noChangeAspect="1"/>
              </p:cNvSpPr>
              <p:nvPr/>
            </p:nvSpPr>
            <p:spPr>
              <a:xfrm rot="18203686">
                <a:off x="1088393" y="3487256"/>
                <a:ext cx="109476" cy="91440"/>
              </a:xfrm>
              <a:prstGeom prst="teardrop">
                <a:avLst>
                  <a:gd name="adj" fmla="val 200000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Teardrop 17"/>
              <p:cNvSpPr>
                <a:spLocks noChangeAspect="1"/>
              </p:cNvSpPr>
              <p:nvPr/>
            </p:nvSpPr>
            <p:spPr>
              <a:xfrm rot="18203686">
                <a:off x="1724616" y="3345526"/>
                <a:ext cx="109476" cy="91440"/>
              </a:xfrm>
              <a:prstGeom prst="teardrop">
                <a:avLst>
                  <a:gd name="adj" fmla="val 200000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Teardrop 18"/>
              <p:cNvSpPr>
                <a:spLocks noChangeAspect="1"/>
              </p:cNvSpPr>
              <p:nvPr/>
            </p:nvSpPr>
            <p:spPr>
              <a:xfrm rot="18203686">
                <a:off x="1565408" y="4178389"/>
                <a:ext cx="109476" cy="91440"/>
              </a:xfrm>
              <a:prstGeom prst="teardrop">
                <a:avLst>
                  <a:gd name="adj" fmla="val 200000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Teardrop 19"/>
              <p:cNvSpPr>
                <a:spLocks noChangeAspect="1"/>
              </p:cNvSpPr>
              <p:nvPr/>
            </p:nvSpPr>
            <p:spPr>
              <a:xfrm rot="18203686">
                <a:off x="1792915" y="3793360"/>
                <a:ext cx="109476" cy="91440"/>
              </a:xfrm>
              <a:prstGeom prst="teardrop">
                <a:avLst>
                  <a:gd name="adj" fmla="val 200000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Teardrop 20"/>
              <p:cNvSpPr>
                <a:spLocks noChangeAspect="1"/>
              </p:cNvSpPr>
              <p:nvPr/>
            </p:nvSpPr>
            <p:spPr>
              <a:xfrm rot="18203686">
                <a:off x="1987206" y="3628988"/>
                <a:ext cx="109476" cy="91440"/>
              </a:xfrm>
              <a:prstGeom prst="teardrop">
                <a:avLst>
                  <a:gd name="adj" fmla="val 200000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Teardrop 21"/>
              <p:cNvSpPr>
                <a:spLocks noChangeAspect="1"/>
              </p:cNvSpPr>
              <p:nvPr/>
            </p:nvSpPr>
            <p:spPr>
              <a:xfrm rot="18203686">
                <a:off x="2095051" y="3935090"/>
                <a:ext cx="109476" cy="91440"/>
              </a:xfrm>
              <a:prstGeom prst="teardrop">
                <a:avLst>
                  <a:gd name="adj" fmla="val 200000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Teardrop 22"/>
              <p:cNvSpPr>
                <a:spLocks noChangeAspect="1"/>
              </p:cNvSpPr>
              <p:nvPr/>
            </p:nvSpPr>
            <p:spPr>
              <a:xfrm rot="18203686">
                <a:off x="1958450" y="4368814"/>
                <a:ext cx="109476" cy="91440"/>
              </a:xfrm>
              <a:prstGeom prst="teardrop">
                <a:avLst>
                  <a:gd name="adj" fmla="val 200000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Teardrop 23"/>
              <p:cNvSpPr>
                <a:spLocks noChangeAspect="1"/>
              </p:cNvSpPr>
              <p:nvPr/>
            </p:nvSpPr>
            <p:spPr>
              <a:xfrm rot="18203686">
                <a:off x="874942" y="3687707"/>
                <a:ext cx="109476" cy="91440"/>
              </a:xfrm>
              <a:prstGeom prst="teardrop">
                <a:avLst>
                  <a:gd name="adj" fmla="val 200000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Teardrop 24"/>
              <p:cNvSpPr>
                <a:spLocks noChangeAspect="1"/>
              </p:cNvSpPr>
              <p:nvPr/>
            </p:nvSpPr>
            <p:spPr>
              <a:xfrm rot="18203686">
                <a:off x="1156694" y="3884259"/>
                <a:ext cx="109476" cy="91440"/>
              </a:xfrm>
              <a:prstGeom prst="teardrop">
                <a:avLst>
                  <a:gd name="adj" fmla="val 200000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6" name="Group 25"/>
            <p:cNvGrpSpPr/>
            <p:nvPr/>
          </p:nvGrpSpPr>
          <p:grpSpPr>
            <a:xfrm>
              <a:off x="6702899" y="2582001"/>
              <a:ext cx="1311549" cy="1132764"/>
              <a:chOff x="883960" y="3336508"/>
              <a:chExt cx="1311549" cy="1132764"/>
            </a:xfrm>
          </p:grpSpPr>
          <p:sp>
            <p:nvSpPr>
              <p:cNvPr id="27" name="Teardrop 26"/>
              <p:cNvSpPr>
                <a:spLocks noChangeAspect="1"/>
              </p:cNvSpPr>
              <p:nvPr/>
            </p:nvSpPr>
            <p:spPr>
              <a:xfrm rot="18203686">
                <a:off x="1293295" y="3416390"/>
                <a:ext cx="109476" cy="91440"/>
              </a:xfrm>
              <a:prstGeom prst="teardrop">
                <a:avLst>
                  <a:gd name="adj" fmla="val 200000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" name="Teardrop 27"/>
              <p:cNvSpPr>
                <a:spLocks noChangeAspect="1"/>
              </p:cNvSpPr>
              <p:nvPr/>
            </p:nvSpPr>
            <p:spPr>
              <a:xfrm rot="18203686">
                <a:off x="1445695" y="3568790"/>
                <a:ext cx="109476" cy="91440"/>
              </a:xfrm>
              <a:prstGeom prst="teardrop">
                <a:avLst>
                  <a:gd name="adj" fmla="val 200000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Teardrop 28"/>
              <p:cNvSpPr>
                <a:spLocks noChangeAspect="1"/>
              </p:cNvSpPr>
              <p:nvPr/>
            </p:nvSpPr>
            <p:spPr>
              <a:xfrm rot="18203686">
                <a:off x="1598095" y="3721190"/>
                <a:ext cx="109476" cy="91440"/>
              </a:xfrm>
              <a:prstGeom prst="teardrop">
                <a:avLst>
                  <a:gd name="adj" fmla="val 200000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Teardrop 29"/>
              <p:cNvSpPr>
                <a:spLocks noChangeAspect="1"/>
              </p:cNvSpPr>
              <p:nvPr/>
            </p:nvSpPr>
            <p:spPr>
              <a:xfrm rot="18203686">
                <a:off x="1088393" y="3487256"/>
                <a:ext cx="109476" cy="91440"/>
              </a:xfrm>
              <a:prstGeom prst="teardrop">
                <a:avLst>
                  <a:gd name="adj" fmla="val 200000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Teardrop 30"/>
              <p:cNvSpPr>
                <a:spLocks noChangeAspect="1"/>
              </p:cNvSpPr>
              <p:nvPr/>
            </p:nvSpPr>
            <p:spPr>
              <a:xfrm rot="18203686">
                <a:off x="1724616" y="3345526"/>
                <a:ext cx="109476" cy="91440"/>
              </a:xfrm>
              <a:prstGeom prst="teardrop">
                <a:avLst>
                  <a:gd name="adj" fmla="val 200000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Teardrop 31"/>
              <p:cNvSpPr>
                <a:spLocks noChangeAspect="1"/>
              </p:cNvSpPr>
              <p:nvPr/>
            </p:nvSpPr>
            <p:spPr>
              <a:xfrm rot="18203686">
                <a:off x="1565408" y="4178389"/>
                <a:ext cx="109476" cy="91440"/>
              </a:xfrm>
              <a:prstGeom prst="teardrop">
                <a:avLst>
                  <a:gd name="adj" fmla="val 200000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Teardrop 32"/>
              <p:cNvSpPr>
                <a:spLocks noChangeAspect="1"/>
              </p:cNvSpPr>
              <p:nvPr/>
            </p:nvSpPr>
            <p:spPr>
              <a:xfrm rot="18203686">
                <a:off x="1792915" y="3793360"/>
                <a:ext cx="109476" cy="91440"/>
              </a:xfrm>
              <a:prstGeom prst="teardrop">
                <a:avLst>
                  <a:gd name="adj" fmla="val 200000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Teardrop 33"/>
              <p:cNvSpPr>
                <a:spLocks noChangeAspect="1"/>
              </p:cNvSpPr>
              <p:nvPr/>
            </p:nvSpPr>
            <p:spPr>
              <a:xfrm rot="18203686">
                <a:off x="1987206" y="3628988"/>
                <a:ext cx="109476" cy="91440"/>
              </a:xfrm>
              <a:prstGeom prst="teardrop">
                <a:avLst>
                  <a:gd name="adj" fmla="val 200000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Teardrop 34"/>
              <p:cNvSpPr>
                <a:spLocks noChangeAspect="1"/>
              </p:cNvSpPr>
              <p:nvPr/>
            </p:nvSpPr>
            <p:spPr>
              <a:xfrm rot="18203686">
                <a:off x="2095051" y="3935090"/>
                <a:ext cx="109476" cy="91440"/>
              </a:xfrm>
              <a:prstGeom prst="teardrop">
                <a:avLst>
                  <a:gd name="adj" fmla="val 200000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Teardrop 35"/>
              <p:cNvSpPr>
                <a:spLocks noChangeAspect="1"/>
              </p:cNvSpPr>
              <p:nvPr/>
            </p:nvSpPr>
            <p:spPr>
              <a:xfrm rot="18203686">
                <a:off x="1958450" y="4368814"/>
                <a:ext cx="109476" cy="91440"/>
              </a:xfrm>
              <a:prstGeom prst="teardrop">
                <a:avLst>
                  <a:gd name="adj" fmla="val 200000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Teardrop 36"/>
              <p:cNvSpPr>
                <a:spLocks noChangeAspect="1"/>
              </p:cNvSpPr>
              <p:nvPr/>
            </p:nvSpPr>
            <p:spPr>
              <a:xfrm rot="18203686">
                <a:off x="874942" y="3687707"/>
                <a:ext cx="109476" cy="91440"/>
              </a:xfrm>
              <a:prstGeom prst="teardrop">
                <a:avLst>
                  <a:gd name="adj" fmla="val 200000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Teardrop 37"/>
              <p:cNvSpPr>
                <a:spLocks noChangeAspect="1"/>
              </p:cNvSpPr>
              <p:nvPr/>
            </p:nvSpPr>
            <p:spPr>
              <a:xfrm rot="18203686">
                <a:off x="1156694" y="3884259"/>
                <a:ext cx="109476" cy="91440"/>
              </a:xfrm>
              <a:prstGeom prst="teardrop">
                <a:avLst>
                  <a:gd name="adj" fmla="val 200000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61" name="Group 60"/>
          <p:cNvGrpSpPr/>
          <p:nvPr/>
        </p:nvGrpSpPr>
        <p:grpSpPr>
          <a:xfrm>
            <a:off x="419209" y="2039439"/>
            <a:ext cx="1662280" cy="3483948"/>
            <a:chOff x="419209" y="2039439"/>
            <a:chExt cx="1662280" cy="3483948"/>
          </a:xfrm>
        </p:grpSpPr>
        <p:cxnSp>
          <p:nvCxnSpPr>
            <p:cNvPr id="41" name="Straight Arrow Connector 40"/>
            <p:cNvCxnSpPr/>
            <p:nvPr/>
          </p:nvCxnSpPr>
          <p:spPr>
            <a:xfrm flipH="1">
              <a:off x="419209" y="2148117"/>
              <a:ext cx="295913" cy="3288967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/>
            <p:nvPr/>
          </p:nvCxnSpPr>
          <p:spPr>
            <a:xfrm flipH="1">
              <a:off x="875407" y="2059138"/>
              <a:ext cx="140072" cy="3464249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/>
            <p:nvPr/>
          </p:nvCxnSpPr>
          <p:spPr>
            <a:xfrm>
              <a:off x="1513110" y="2039439"/>
              <a:ext cx="568379" cy="3299013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/>
            <p:nvPr/>
          </p:nvCxnSpPr>
          <p:spPr>
            <a:xfrm>
              <a:off x="1229529" y="2199209"/>
              <a:ext cx="345231" cy="3225546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60" name="Group 59"/>
          <p:cNvGrpSpPr/>
          <p:nvPr/>
        </p:nvGrpSpPr>
        <p:grpSpPr>
          <a:xfrm>
            <a:off x="545416" y="4709674"/>
            <a:ext cx="1349132" cy="917855"/>
            <a:chOff x="545416" y="4709674"/>
            <a:chExt cx="1349132" cy="917855"/>
          </a:xfrm>
        </p:grpSpPr>
        <p:sp>
          <p:nvSpPr>
            <p:cNvPr id="57" name="Freeform 56"/>
            <p:cNvSpPr/>
            <p:nvPr/>
          </p:nvSpPr>
          <p:spPr>
            <a:xfrm>
              <a:off x="1144676" y="4771319"/>
              <a:ext cx="169706" cy="752068"/>
            </a:xfrm>
            <a:custGeom>
              <a:avLst/>
              <a:gdLst>
                <a:gd name="connsiteX0" fmla="*/ 271783 w 334066"/>
                <a:gd name="connsiteY0" fmla="*/ 1528795 h 1528795"/>
                <a:gd name="connsiteX1" fmla="*/ 530 w 334066"/>
                <a:gd name="connsiteY1" fmla="*/ 1072622 h 1528795"/>
                <a:gd name="connsiteX2" fmla="*/ 333431 w 334066"/>
                <a:gd name="connsiteY2" fmla="*/ 752069 h 1528795"/>
                <a:gd name="connsiteX3" fmla="*/ 86837 w 334066"/>
                <a:gd name="connsiteY3" fmla="*/ 308225 h 1528795"/>
                <a:gd name="connsiteX4" fmla="*/ 173145 w 334066"/>
                <a:gd name="connsiteY4" fmla="*/ 0 h 15287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4066" h="1528795">
                  <a:moveTo>
                    <a:pt x="271783" y="1528795"/>
                  </a:moveTo>
                  <a:cubicBezTo>
                    <a:pt x="131019" y="1365435"/>
                    <a:pt x="-9745" y="1202076"/>
                    <a:pt x="530" y="1072622"/>
                  </a:cubicBezTo>
                  <a:cubicBezTo>
                    <a:pt x="10805" y="943168"/>
                    <a:pt x="319047" y="879468"/>
                    <a:pt x="333431" y="752069"/>
                  </a:cubicBezTo>
                  <a:cubicBezTo>
                    <a:pt x="347815" y="624670"/>
                    <a:pt x="113551" y="433570"/>
                    <a:pt x="86837" y="308225"/>
                  </a:cubicBezTo>
                  <a:cubicBezTo>
                    <a:pt x="60123" y="182880"/>
                    <a:pt x="173145" y="0"/>
                    <a:pt x="173145" y="0"/>
                  </a:cubicBezTo>
                </a:path>
              </a:pathLst>
            </a:custGeom>
            <a:ln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>
              <a:off x="1724842" y="4709674"/>
              <a:ext cx="169706" cy="752068"/>
            </a:xfrm>
            <a:custGeom>
              <a:avLst/>
              <a:gdLst>
                <a:gd name="connsiteX0" fmla="*/ 271783 w 334066"/>
                <a:gd name="connsiteY0" fmla="*/ 1528795 h 1528795"/>
                <a:gd name="connsiteX1" fmla="*/ 530 w 334066"/>
                <a:gd name="connsiteY1" fmla="*/ 1072622 h 1528795"/>
                <a:gd name="connsiteX2" fmla="*/ 333431 w 334066"/>
                <a:gd name="connsiteY2" fmla="*/ 752069 h 1528795"/>
                <a:gd name="connsiteX3" fmla="*/ 86837 w 334066"/>
                <a:gd name="connsiteY3" fmla="*/ 308225 h 1528795"/>
                <a:gd name="connsiteX4" fmla="*/ 173145 w 334066"/>
                <a:gd name="connsiteY4" fmla="*/ 0 h 15287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4066" h="1528795">
                  <a:moveTo>
                    <a:pt x="271783" y="1528795"/>
                  </a:moveTo>
                  <a:cubicBezTo>
                    <a:pt x="131019" y="1365435"/>
                    <a:pt x="-9745" y="1202076"/>
                    <a:pt x="530" y="1072622"/>
                  </a:cubicBezTo>
                  <a:cubicBezTo>
                    <a:pt x="10805" y="943168"/>
                    <a:pt x="319047" y="879468"/>
                    <a:pt x="333431" y="752069"/>
                  </a:cubicBezTo>
                  <a:cubicBezTo>
                    <a:pt x="347815" y="624670"/>
                    <a:pt x="113551" y="433570"/>
                    <a:pt x="86837" y="308225"/>
                  </a:cubicBezTo>
                  <a:cubicBezTo>
                    <a:pt x="60123" y="182880"/>
                    <a:pt x="173145" y="0"/>
                    <a:pt x="173145" y="0"/>
                  </a:cubicBezTo>
                </a:path>
              </a:pathLst>
            </a:custGeom>
            <a:ln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>
              <a:off x="545416" y="4875461"/>
              <a:ext cx="169706" cy="752068"/>
            </a:xfrm>
            <a:custGeom>
              <a:avLst/>
              <a:gdLst>
                <a:gd name="connsiteX0" fmla="*/ 271783 w 334066"/>
                <a:gd name="connsiteY0" fmla="*/ 1528795 h 1528795"/>
                <a:gd name="connsiteX1" fmla="*/ 530 w 334066"/>
                <a:gd name="connsiteY1" fmla="*/ 1072622 h 1528795"/>
                <a:gd name="connsiteX2" fmla="*/ 333431 w 334066"/>
                <a:gd name="connsiteY2" fmla="*/ 752069 h 1528795"/>
                <a:gd name="connsiteX3" fmla="*/ 86837 w 334066"/>
                <a:gd name="connsiteY3" fmla="*/ 308225 h 1528795"/>
                <a:gd name="connsiteX4" fmla="*/ 173145 w 334066"/>
                <a:gd name="connsiteY4" fmla="*/ 0 h 15287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4066" h="1528795">
                  <a:moveTo>
                    <a:pt x="271783" y="1528795"/>
                  </a:moveTo>
                  <a:cubicBezTo>
                    <a:pt x="131019" y="1365435"/>
                    <a:pt x="-9745" y="1202076"/>
                    <a:pt x="530" y="1072622"/>
                  </a:cubicBezTo>
                  <a:cubicBezTo>
                    <a:pt x="10805" y="943168"/>
                    <a:pt x="319047" y="879468"/>
                    <a:pt x="333431" y="752069"/>
                  </a:cubicBezTo>
                  <a:cubicBezTo>
                    <a:pt x="347815" y="624670"/>
                    <a:pt x="113551" y="433570"/>
                    <a:pt x="86837" y="308225"/>
                  </a:cubicBezTo>
                  <a:cubicBezTo>
                    <a:pt x="60123" y="182880"/>
                    <a:pt x="173145" y="0"/>
                    <a:pt x="173145" y="0"/>
                  </a:cubicBezTo>
                </a:path>
              </a:pathLst>
            </a:custGeom>
            <a:ln>
              <a:tailEnd type="triangl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532974" y="3540468"/>
            <a:ext cx="1361574" cy="369332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pSp>
        <p:nvGrpSpPr>
          <p:cNvPr id="64" name="Group 63"/>
          <p:cNvGrpSpPr/>
          <p:nvPr/>
        </p:nvGrpSpPr>
        <p:grpSpPr>
          <a:xfrm>
            <a:off x="5638092" y="3780146"/>
            <a:ext cx="2227325" cy="1773784"/>
            <a:chOff x="6702899" y="1940981"/>
            <a:chExt cx="2227325" cy="1773784"/>
          </a:xfrm>
        </p:grpSpPr>
        <p:grpSp>
          <p:nvGrpSpPr>
            <p:cNvPr id="65" name="Group 64"/>
            <p:cNvGrpSpPr/>
            <p:nvPr/>
          </p:nvGrpSpPr>
          <p:grpSpPr>
            <a:xfrm>
              <a:off x="7618675" y="1940981"/>
              <a:ext cx="1311549" cy="1132764"/>
              <a:chOff x="883960" y="3336508"/>
              <a:chExt cx="1311549" cy="1132764"/>
            </a:xfrm>
          </p:grpSpPr>
          <p:sp>
            <p:nvSpPr>
              <p:cNvPr id="79" name="Teardrop 78"/>
              <p:cNvSpPr>
                <a:spLocks noChangeAspect="1"/>
              </p:cNvSpPr>
              <p:nvPr/>
            </p:nvSpPr>
            <p:spPr>
              <a:xfrm rot="18203686">
                <a:off x="1293295" y="3416390"/>
                <a:ext cx="109476" cy="91440"/>
              </a:xfrm>
              <a:prstGeom prst="teardrop">
                <a:avLst>
                  <a:gd name="adj" fmla="val 200000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Teardrop 79"/>
              <p:cNvSpPr>
                <a:spLocks noChangeAspect="1"/>
              </p:cNvSpPr>
              <p:nvPr/>
            </p:nvSpPr>
            <p:spPr>
              <a:xfrm rot="18203686">
                <a:off x="1445695" y="3568790"/>
                <a:ext cx="109476" cy="91440"/>
              </a:xfrm>
              <a:prstGeom prst="teardrop">
                <a:avLst>
                  <a:gd name="adj" fmla="val 200000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1" name="Teardrop 80"/>
              <p:cNvSpPr>
                <a:spLocks noChangeAspect="1"/>
              </p:cNvSpPr>
              <p:nvPr/>
            </p:nvSpPr>
            <p:spPr>
              <a:xfrm rot="18203686">
                <a:off x="1598095" y="3721190"/>
                <a:ext cx="109476" cy="91440"/>
              </a:xfrm>
              <a:prstGeom prst="teardrop">
                <a:avLst>
                  <a:gd name="adj" fmla="val 200000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" name="Teardrop 81"/>
              <p:cNvSpPr>
                <a:spLocks noChangeAspect="1"/>
              </p:cNvSpPr>
              <p:nvPr/>
            </p:nvSpPr>
            <p:spPr>
              <a:xfrm rot="18203686">
                <a:off x="1088393" y="3487256"/>
                <a:ext cx="109476" cy="91440"/>
              </a:xfrm>
              <a:prstGeom prst="teardrop">
                <a:avLst>
                  <a:gd name="adj" fmla="val 200000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3" name="Teardrop 82"/>
              <p:cNvSpPr>
                <a:spLocks noChangeAspect="1"/>
              </p:cNvSpPr>
              <p:nvPr/>
            </p:nvSpPr>
            <p:spPr>
              <a:xfrm rot="18203686">
                <a:off x="1724616" y="3345526"/>
                <a:ext cx="109476" cy="91440"/>
              </a:xfrm>
              <a:prstGeom prst="teardrop">
                <a:avLst>
                  <a:gd name="adj" fmla="val 200000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4" name="Teardrop 83"/>
              <p:cNvSpPr>
                <a:spLocks noChangeAspect="1"/>
              </p:cNvSpPr>
              <p:nvPr/>
            </p:nvSpPr>
            <p:spPr>
              <a:xfrm rot="18203686">
                <a:off x="1565408" y="4178389"/>
                <a:ext cx="109476" cy="91440"/>
              </a:xfrm>
              <a:prstGeom prst="teardrop">
                <a:avLst>
                  <a:gd name="adj" fmla="val 200000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5" name="Teardrop 84"/>
              <p:cNvSpPr>
                <a:spLocks noChangeAspect="1"/>
              </p:cNvSpPr>
              <p:nvPr/>
            </p:nvSpPr>
            <p:spPr>
              <a:xfrm rot="18203686">
                <a:off x="1792915" y="3793360"/>
                <a:ext cx="109476" cy="91440"/>
              </a:xfrm>
              <a:prstGeom prst="teardrop">
                <a:avLst>
                  <a:gd name="adj" fmla="val 200000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6" name="Teardrop 85"/>
              <p:cNvSpPr>
                <a:spLocks noChangeAspect="1"/>
              </p:cNvSpPr>
              <p:nvPr/>
            </p:nvSpPr>
            <p:spPr>
              <a:xfrm rot="18203686">
                <a:off x="1987206" y="3628988"/>
                <a:ext cx="109476" cy="91440"/>
              </a:xfrm>
              <a:prstGeom prst="teardrop">
                <a:avLst>
                  <a:gd name="adj" fmla="val 200000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7" name="Teardrop 86"/>
              <p:cNvSpPr>
                <a:spLocks noChangeAspect="1"/>
              </p:cNvSpPr>
              <p:nvPr/>
            </p:nvSpPr>
            <p:spPr>
              <a:xfrm rot="18203686">
                <a:off x="2095051" y="3935090"/>
                <a:ext cx="109476" cy="91440"/>
              </a:xfrm>
              <a:prstGeom prst="teardrop">
                <a:avLst>
                  <a:gd name="adj" fmla="val 200000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8" name="Teardrop 87"/>
              <p:cNvSpPr>
                <a:spLocks noChangeAspect="1"/>
              </p:cNvSpPr>
              <p:nvPr/>
            </p:nvSpPr>
            <p:spPr>
              <a:xfrm rot="18203686">
                <a:off x="1958450" y="4368814"/>
                <a:ext cx="109476" cy="91440"/>
              </a:xfrm>
              <a:prstGeom prst="teardrop">
                <a:avLst>
                  <a:gd name="adj" fmla="val 200000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9" name="Teardrop 88"/>
              <p:cNvSpPr>
                <a:spLocks noChangeAspect="1"/>
              </p:cNvSpPr>
              <p:nvPr/>
            </p:nvSpPr>
            <p:spPr>
              <a:xfrm rot="18203686">
                <a:off x="874942" y="3687707"/>
                <a:ext cx="109476" cy="91440"/>
              </a:xfrm>
              <a:prstGeom prst="teardrop">
                <a:avLst>
                  <a:gd name="adj" fmla="val 200000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0" name="Teardrop 89"/>
              <p:cNvSpPr>
                <a:spLocks noChangeAspect="1"/>
              </p:cNvSpPr>
              <p:nvPr/>
            </p:nvSpPr>
            <p:spPr>
              <a:xfrm rot="18203686">
                <a:off x="1156694" y="3884259"/>
                <a:ext cx="109476" cy="91440"/>
              </a:xfrm>
              <a:prstGeom prst="teardrop">
                <a:avLst>
                  <a:gd name="adj" fmla="val 200000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6" name="Group 65"/>
            <p:cNvGrpSpPr/>
            <p:nvPr/>
          </p:nvGrpSpPr>
          <p:grpSpPr>
            <a:xfrm>
              <a:off x="6702899" y="2582001"/>
              <a:ext cx="1311549" cy="1132764"/>
              <a:chOff x="883960" y="3336508"/>
              <a:chExt cx="1311549" cy="1132764"/>
            </a:xfrm>
          </p:grpSpPr>
          <p:sp>
            <p:nvSpPr>
              <p:cNvPr id="67" name="Teardrop 66"/>
              <p:cNvSpPr>
                <a:spLocks noChangeAspect="1"/>
              </p:cNvSpPr>
              <p:nvPr/>
            </p:nvSpPr>
            <p:spPr>
              <a:xfrm rot="18203686">
                <a:off x="1293295" y="3416390"/>
                <a:ext cx="109476" cy="91440"/>
              </a:xfrm>
              <a:prstGeom prst="teardrop">
                <a:avLst>
                  <a:gd name="adj" fmla="val 200000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Teardrop 67"/>
              <p:cNvSpPr>
                <a:spLocks noChangeAspect="1"/>
              </p:cNvSpPr>
              <p:nvPr/>
            </p:nvSpPr>
            <p:spPr>
              <a:xfrm rot="18203686">
                <a:off x="1445695" y="3568790"/>
                <a:ext cx="109476" cy="91440"/>
              </a:xfrm>
              <a:prstGeom prst="teardrop">
                <a:avLst>
                  <a:gd name="adj" fmla="val 200000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9" name="Teardrop 68"/>
              <p:cNvSpPr>
                <a:spLocks noChangeAspect="1"/>
              </p:cNvSpPr>
              <p:nvPr/>
            </p:nvSpPr>
            <p:spPr>
              <a:xfrm rot="18203686">
                <a:off x="1598095" y="3721190"/>
                <a:ext cx="109476" cy="91440"/>
              </a:xfrm>
              <a:prstGeom prst="teardrop">
                <a:avLst>
                  <a:gd name="adj" fmla="val 200000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" name="Teardrop 69"/>
              <p:cNvSpPr>
                <a:spLocks noChangeAspect="1"/>
              </p:cNvSpPr>
              <p:nvPr/>
            </p:nvSpPr>
            <p:spPr>
              <a:xfrm rot="18203686">
                <a:off x="1088393" y="3487256"/>
                <a:ext cx="109476" cy="91440"/>
              </a:xfrm>
              <a:prstGeom prst="teardrop">
                <a:avLst>
                  <a:gd name="adj" fmla="val 200000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" name="Teardrop 70"/>
              <p:cNvSpPr>
                <a:spLocks noChangeAspect="1"/>
              </p:cNvSpPr>
              <p:nvPr/>
            </p:nvSpPr>
            <p:spPr>
              <a:xfrm rot="18203686">
                <a:off x="1724616" y="3345526"/>
                <a:ext cx="109476" cy="91440"/>
              </a:xfrm>
              <a:prstGeom prst="teardrop">
                <a:avLst>
                  <a:gd name="adj" fmla="val 200000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" name="Teardrop 71"/>
              <p:cNvSpPr>
                <a:spLocks noChangeAspect="1"/>
              </p:cNvSpPr>
              <p:nvPr/>
            </p:nvSpPr>
            <p:spPr>
              <a:xfrm rot="18203686">
                <a:off x="1565408" y="4178389"/>
                <a:ext cx="109476" cy="91440"/>
              </a:xfrm>
              <a:prstGeom prst="teardrop">
                <a:avLst>
                  <a:gd name="adj" fmla="val 200000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" name="Teardrop 72"/>
              <p:cNvSpPr>
                <a:spLocks noChangeAspect="1"/>
              </p:cNvSpPr>
              <p:nvPr/>
            </p:nvSpPr>
            <p:spPr>
              <a:xfrm rot="18203686">
                <a:off x="1792915" y="3793360"/>
                <a:ext cx="109476" cy="91440"/>
              </a:xfrm>
              <a:prstGeom prst="teardrop">
                <a:avLst>
                  <a:gd name="adj" fmla="val 200000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Teardrop 73"/>
              <p:cNvSpPr>
                <a:spLocks noChangeAspect="1"/>
              </p:cNvSpPr>
              <p:nvPr/>
            </p:nvSpPr>
            <p:spPr>
              <a:xfrm rot="18203686">
                <a:off x="1987206" y="3628988"/>
                <a:ext cx="109476" cy="91440"/>
              </a:xfrm>
              <a:prstGeom prst="teardrop">
                <a:avLst>
                  <a:gd name="adj" fmla="val 200000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Teardrop 74"/>
              <p:cNvSpPr>
                <a:spLocks noChangeAspect="1"/>
              </p:cNvSpPr>
              <p:nvPr/>
            </p:nvSpPr>
            <p:spPr>
              <a:xfrm rot="18203686">
                <a:off x="2095051" y="3935090"/>
                <a:ext cx="109476" cy="91440"/>
              </a:xfrm>
              <a:prstGeom prst="teardrop">
                <a:avLst>
                  <a:gd name="adj" fmla="val 200000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Teardrop 75"/>
              <p:cNvSpPr>
                <a:spLocks noChangeAspect="1"/>
              </p:cNvSpPr>
              <p:nvPr/>
            </p:nvSpPr>
            <p:spPr>
              <a:xfrm rot="18203686">
                <a:off x="1958450" y="4368814"/>
                <a:ext cx="109476" cy="91440"/>
              </a:xfrm>
              <a:prstGeom prst="teardrop">
                <a:avLst>
                  <a:gd name="adj" fmla="val 200000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Teardrop 76"/>
              <p:cNvSpPr>
                <a:spLocks noChangeAspect="1"/>
              </p:cNvSpPr>
              <p:nvPr/>
            </p:nvSpPr>
            <p:spPr>
              <a:xfrm rot="18203686">
                <a:off x="874942" y="3687707"/>
                <a:ext cx="109476" cy="91440"/>
              </a:xfrm>
              <a:prstGeom prst="teardrop">
                <a:avLst>
                  <a:gd name="adj" fmla="val 200000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Teardrop 77"/>
              <p:cNvSpPr>
                <a:spLocks noChangeAspect="1"/>
              </p:cNvSpPr>
              <p:nvPr/>
            </p:nvSpPr>
            <p:spPr>
              <a:xfrm rot="18203686">
                <a:off x="1156694" y="3884259"/>
                <a:ext cx="109476" cy="91440"/>
              </a:xfrm>
              <a:prstGeom prst="teardrop">
                <a:avLst>
                  <a:gd name="adj" fmla="val 200000"/>
                </a:avLst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94" name="Group 93"/>
          <p:cNvGrpSpPr/>
          <p:nvPr/>
        </p:nvGrpSpPr>
        <p:grpSpPr>
          <a:xfrm>
            <a:off x="2838220" y="5255685"/>
            <a:ext cx="3327779" cy="793286"/>
            <a:chOff x="2838220" y="5255685"/>
            <a:chExt cx="3327779" cy="793286"/>
          </a:xfrm>
        </p:grpSpPr>
        <p:sp>
          <p:nvSpPr>
            <p:cNvPr id="91" name="Right Arrow 90"/>
            <p:cNvSpPr/>
            <p:nvPr/>
          </p:nvSpPr>
          <p:spPr>
            <a:xfrm rot="11975394">
              <a:off x="4884405" y="5255685"/>
              <a:ext cx="1281594" cy="247896"/>
            </a:xfrm>
            <a:prstGeom prst="rightArrow">
              <a:avLst/>
            </a:prstGeom>
            <a:solidFill>
              <a:schemeClr val="tx1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Right Arrow 91"/>
            <p:cNvSpPr/>
            <p:nvPr/>
          </p:nvSpPr>
          <p:spPr>
            <a:xfrm rot="10800000">
              <a:off x="2838220" y="5801074"/>
              <a:ext cx="3016539" cy="247897"/>
            </a:xfrm>
            <a:prstGeom prst="rightArrow">
              <a:avLst/>
            </a:prstGeom>
            <a:solidFill>
              <a:schemeClr val="tx1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3" name="TextBox 92"/>
          <p:cNvSpPr txBox="1"/>
          <p:nvPr/>
        </p:nvSpPr>
        <p:spPr>
          <a:xfrm>
            <a:off x="3269957" y="6038477"/>
            <a:ext cx="2345556" cy="369332"/>
          </a:xfrm>
          <a:prstGeom prst="rect">
            <a:avLst/>
          </a:prstGeom>
          <a:solidFill>
            <a:schemeClr val="bg1"/>
          </a:solidFill>
          <a:ln>
            <a:solidFill>
              <a:srgbClr val="000000"/>
            </a:solidFill>
          </a:ln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95" name="Curved Left Arrow 94"/>
          <p:cNvSpPr/>
          <p:nvPr/>
        </p:nvSpPr>
        <p:spPr>
          <a:xfrm>
            <a:off x="4061668" y="2855941"/>
            <a:ext cx="1124415" cy="2001492"/>
          </a:xfrm>
          <a:prstGeom prst="curvedLeftArrow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6" name="Curved Left Arrow 95"/>
          <p:cNvSpPr/>
          <p:nvPr/>
        </p:nvSpPr>
        <p:spPr>
          <a:xfrm rot="10800000">
            <a:off x="2575837" y="2745727"/>
            <a:ext cx="1124415" cy="2001492"/>
          </a:xfrm>
          <a:prstGeom prst="curvedLeftArrow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290693" y="5697482"/>
            <a:ext cx="275179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WATER CYCLE WORKSHEET</a:t>
            </a:r>
          </a:p>
          <a:p>
            <a:endParaRPr lang="en-US" sz="1600" dirty="0"/>
          </a:p>
          <a:p>
            <a:r>
              <a:rPr lang="en-US" sz="1600" dirty="0" smtClean="0"/>
              <a:t>Fill in the blanks with what is happening!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2231964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111" y="577142"/>
            <a:ext cx="7768556" cy="57395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29944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DDE5D0FA646EF498792D2B9A019C022" ma:contentTypeVersion="11" ma:contentTypeDescription="Create a new document." ma:contentTypeScope="" ma:versionID="02f31134bd8086bda2b586c8cb394efb">
  <xsd:schema xmlns:xsd="http://www.w3.org/2001/XMLSchema" xmlns:xs="http://www.w3.org/2001/XMLSchema" xmlns:p="http://schemas.microsoft.com/office/2006/metadata/properties" xmlns:ns1="http://schemas.microsoft.com/sharepoint/v3" xmlns:ns2="4ffa91fb-a0ff-4ac5-b2db-65c790d184a4" xmlns:ns3="http://schemas.microsoft.com/sharepoint.v3" xmlns:ns4="http://schemas.microsoft.com/sharepoint/v3/fields" xmlns:ns5="93c6a663-ae4a-4ced-9ece-a8d2a552dbdd" targetNamespace="http://schemas.microsoft.com/office/2006/metadata/properties" ma:root="true" ma:fieldsID="b28f1d4a36b692e96a95e7dfac3d5744" ns1:_="" ns2:_="" ns3:_="" ns4:_="" ns5:_="">
    <xsd:import namespace="http://schemas.microsoft.com/sharepoint/v3"/>
    <xsd:import namespace="4ffa91fb-a0ff-4ac5-b2db-65c790d184a4"/>
    <xsd:import namespace="http://schemas.microsoft.com/sharepoint.v3"/>
    <xsd:import namespace="http://schemas.microsoft.com/sharepoint/v3/fields"/>
    <xsd:import namespace="93c6a663-ae4a-4ced-9ece-a8d2a552dbdd"/>
    <xsd:element name="properties">
      <xsd:complexType>
        <xsd:sequence>
          <xsd:element name="documentManagement">
            <xsd:complexType>
              <xsd:all>
                <xsd:element ref="ns2:Document_x0020_Creation_x0020_Date" minOccurs="0"/>
                <xsd:element ref="ns2:Creator" minOccurs="0"/>
                <xsd:element ref="ns2:EPA_x0020_Office" minOccurs="0"/>
                <xsd:element ref="ns2:Record" minOccurs="0"/>
                <xsd:element ref="ns3:CategoryDescription" minOccurs="0"/>
                <xsd:element ref="ns2:Identifier" minOccurs="0"/>
                <xsd:element ref="ns2:EPA_x0020_Contributor" minOccurs="0"/>
                <xsd:element ref="ns2:External_x0020_Contributor" minOccurs="0"/>
                <xsd:element ref="ns4:_Coverage" minOccurs="0"/>
                <xsd:element ref="ns2:EPA_x0020_Related_x0020_Documents" minOccurs="0"/>
                <xsd:element ref="ns4:_Source" minOccurs="0"/>
                <xsd:element ref="ns2:Rights" minOccurs="0"/>
                <xsd:element ref="ns1:Language" minOccurs="0"/>
                <xsd:element ref="ns2:j747ac98061d40f0aa7bd47e1db5675d" minOccurs="0"/>
                <xsd:element ref="ns2:TaxKeywordTaxHTField" minOccurs="0"/>
                <xsd:element ref="ns2:TaxCatchAllLabel" minOccurs="0"/>
                <xsd:element ref="ns2:TaxCatchAll" minOccurs="0"/>
                <xsd:element ref="ns2:e3f09c3df709400db2417a7161762d62" minOccurs="0"/>
                <xsd:element ref="ns5:MediaServiceMetadata" minOccurs="0"/>
                <xsd:element ref="ns5:MediaServiceFastMetadata" minOccurs="0"/>
                <xsd:element ref="ns5:MediaServiceAutoTags" minOccurs="0"/>
                <xsd:element ref="ns5:MediaServiceOCR" minOccurs="0"/>
                <xsd:element ref="ns5:MediaServiceGenerationTime" minOccurs="0"/>
                <xsd:element ref="ns5:MediaServiceEventHashCode" minOccurs="0"/>
                <xsd:element ref="ns5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Language" ma:index="17" nillable="true" ma:displayName="Language" ma:default="English" ma:description="Select the document language from the drop down." ma:format="Dropdown" ma:internalName="Language" ma:readOnly="false">
      <xsd:simpleType>
        <xsd:restriction base="dms:Choice">
          <xsd:enumeration value="Arabic (Saudi Arabia)"/>
          <xsd:enumeration value="Bulgarian (Bulgaria)"/>
          <xsd:enumeration value="Chinese (Hong Kong S.A.R.)"/>
          <xsd:enumeration value="Chinese (People's Republic of China)"/>
          <xsd:enumeration value="Chinese (Taiwan)"/>
          <xsd:enumeration value="Croatian (Croatia)"/>
          <xsd:enumeration value="Czech (Czech Republic)"/>
          <xsd:enumeration value="Danish (Denmark)"/>
          <xsd:enumeration value="Dutch (Netherlands)"/>
          <xsd:enumeration value="English"/>
          <xsd:enumeration value="Estonian (Estonia)"/>
          <xsd:enumeration value="Finnish (Finland)"/>
          <xsd:enumeration value="French (France)"/>
          <xsd:enumeration value="German (Germany)"/>
          <xsd:enumeration value="Greek (Greece)"/>
          <xsd:enumeration value="Hebrew (Israel)"/>
          <xsd:enumeration value="Hindi (India)"/>
          <xsd:enumeration value="Hungarian (Hungary)"/>
          <xsd:enumeration value="Indonesian (Indonesia)"/>
          <xsd:enumeration value="Italian (Italy)"/>
          <xsd:enumeration value="Japanese (Japan)"/>
          <xsd:enumeration value="Korean (Korea)"/>
          <xsd:enumeration value="Latvian (Latvia)"/>
          <xsd:enumeration value="Lithuanian (Lithuania)"/>
          <xsd:enumeration value="Malay (Malaysia)"/>
          <xsd:enumeration value="Norwegian (Bokmal) (Norway)"/>
          <xsd:enumeration value="Polish (Poland)"/>
          <xsd:enumeration value="Portuguese (Brazil)"/>
          <xsd:enumeration value="Portuguese (Portugal)"/>
          <xsd:enumeration value="Romanian (Romania)"/>
          <xsd:enumeration value="Russian (Russia)"/>
          <xsd:enumeration value="Serbian (Latin) (Serbia)"/>
          <xsd:enumeration value="Slovak (Slovakia)"/>
          <xsd:enumeration value="Slovenian (Slovenia)"/>
          <xsd:enumeration value="Spanish (Spain)"/>
          <xsd:enumeration value="Swedish (Sweden)"/>
          <xsd:enumeration value="Thai (Thailand)"/>
          <xsd:enumeration value="Turkish (Turkey)"/>
          <xsd:enumeration value="Ukrainian (Ukraine)"/>
          <xsd:enumeration value="Urdu (Islamic Republic of Pakistan)"/>
          <xsd:enumeration value="Vietnamese (Vietnam)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fa91fb-a0ff-4ac5-b2db-65c790d184a4" elementFormDefault="qualified">
    <xsd:import namespace="http://schemas.microsoft.com/office/2006/documentManagement/types"/>
    <xsd:import namespace="http://schemas.microsoft.com/office/infopath/2007/PartnerControls"/>
    <xsd:element name="Document_x0020_Creation_x0020_Date" ma:index="2" nillable="true" ma:displayName="Document Date" ma:default="[today]" ma:description="Enter the date this document was last modified. The upload date has been entered by default." ma:format="DateOnly" ma:internalName="Document_x0020_Creation_x0020_Date" ma:readOnly="false">
      <xsd:simpleType>
        <xsd:restriction base="dms:DateTime"/>
      </xsd:simpleType>
    </xsd:element>
    <xsd:element name="Creator" ma:index="3" nillable="true" ma:displayName="Creator" ma:description="Enter the person primarily responsible for the document. The name of the person uploading the document has been entered by default." ma:list="UserInfo" ma:SharePointGroup="0" ma:internalName="Creator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PA_x0020_Office" ma:index="4" nillable="true" ma:displayName="EPA Office" ma:description="Enter the EPA organization primarily responsible for the document. The office of the person uploading the document has been entered by default." ma:internalName="EPA_x0020_Office" ma:readOnly="false">
      <xsd:simpleType>
        <xsd:restriction base="dms:Text">
          <xsd:maxLength value="255"/>
        </xsd:restriction>
      </xsd:simpleType>
    </xsd:element>
    <xsd:element name="Record" ma:index="5" nillable="true" ma:displayName="Record" ma:default="Shared" ma:description="For documents that provide evidence of EPA decisions and actions, select &quot;Shared&quot; (open access) or &quot;Private&quot; (restricted access)." ma:format="Dropdown" ma:internalName="Record" ma:readOnly="false">
      <xsd:simpleType>
        <xsd:restriction base="dms:Choice">
          <xsd:enumeration value="None"/>
          <xsd:enumeration value="Shared"/>
          <xsd:enumeration value="Private"/>
        </xsd:restriction>
      </xsd:simpleType>
    </xsd:element>
    <xsd:element name="Identifier" ma:index="9" nillable="true" ma:displayName="Identifier" ma:description="Enter all EPA identification numbers applicable to this document, one on each line." ma:internalName="Identifier" ma:readOnly="false">
      <xsd:simpleType>
        <xsd:restriction base="dms:Note">
          <xsd:maxLength value="255"/>
        </xsd:restriction>
      </xsd:simpleType>
    </xsd:element>
    <xsd:element name="EPA_x0020_Contributor" ma:index="11" nillable="true" ma:displayName="EPA Contributor" ma:description="Enter an EPA person who contributed to the creation of the document but is not the primary author." ma:list="UserInfo" ma:SharePointGroup="0" ma:internalName="EPA_x0020_Contributor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xternal_x0020_Contributor" ma:index="12" nillable="true" ma:displayName="External Contributor" ma:description="Enter a non-EPA person who contributed to the creation of the document but is not the primary author." ma:internalName="External_x0020_Contributor" ma:readOnly="false">
      <xsd:simpleType>
        <xsd:restriction base="dms:Note">
          <xsd:maxLength value="255"/>
        </xsd:restriction>
      </xsd:simpleType>
    </xsd:element>
    <xsd:element name="EPA_x0020_Related_x0020_Documents" ma:index="14" nillable="true" ma:displayName="Other Related Documents" ma:description="Enter any related document." ma:internalName="EPA_x0020_Related_x0020_Documents" ma:readOnly="false">
      <xsd:simpleType>
        <xsd:restriction base="dms:Note">
          <xsd:maxLength value="255"/>
        </xsd:restriction>
      </xsd:simpleType>
    </xsd:element>
    <xsd:element name="Rights" ma:index="16" nillable="true" ma:displayName="Rights" ma:description="Enter information about intellectual property rights held over the document (e.g. copyright, patent, trademark)." ma:internalName="Rights" ma:readOnly="false">
      <xsd:simpleType>
        <xsd:restriction base="dms:Note">
          <xsd:maxLength value="255"/>
        </xsd:restriction>
      </xsd:simpleType>
    </xsd:element>
    <xsd:element name="j747ac98061d40f0aa7bd47e1db5675d" ma:index="19" nillable="true" ma:taxonomy="true" ma:internalName="j747ac98061d40f0aa7bd47e1db5675d" ma:taxonomyFieldName="Document_x0020_Type" ma:displayName="Document Type" ma:readOnly="false" ma:default="" ma:fieldId="{3747ac98-061d-40f0-aa7b-d47e1db5675d}" ma:sspId="29f62856-1543-49d4-a736-4569d363f533" ma:termSetId="e06cd6a9-a175-4da0-81cb-8dba7aa394a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KeywordTaxHTField" ma:index="21" nillable="true" ma:taxonomy="true" ma:internalName="TaxKeywordTaxHTField" ma:taxonomyFieldName="TaxKeyword" ma:displayName="Enterprise Keywords" ma:readOnly="false" ma:fieldId="{23f27201-bee3-471e-b2e7-b64fd8b7ca38}" ma:taxonomyMulti="true" ma:sspId="29f62856-1543-49d4-a736-4569d363f533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Label" ma:index="23" nillable="true" ma:displayName="Taxonomy Catch All Column1" ma:hidden="true" ma:list="{80c63405-47a1-4b55-937d-305de570f354}" ma:internalName="TaxCatchAllLabel" ma:readOnly="true" ma:showField="CatchAllDataLabel" ma:web="5be46346-aa3e-492f-9fd9-57cc088700b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" ma:index="24" nillable="true" ma:displayName="Taxonomy Catch All Column" ma:hidden="true" ma:list="{80c63405-47a1-4b55-937d-305de570f354}" ma:internalName="TaxCatchAll" ma:showField="CatchAllData" ma:web="5be46346-aa3e-492f-9fd9-57cc088700b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e3f09c3df709400db2417a7161762d62" ma:index="28" nillable="true" ma:taxonomy="true" ma:internalName="e3f09c3df709400db2417a7161762d62" ma:taxonomyFieldName="EPA_x0020_Subject" ma:displayName="EPA Subject" ma:readOnly="false" ma:default="" ma:fieldId="{e3f09c3d-f709-400d-b241-7a7161762d62}" ma:taxonomyMulti="true" ma:sspId="29f62856-1543-49d4-a736-4569d363f533" ma:termSetId="7a3d4ae0-7e62-45a2-a406-c6a8a6a8eee3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.v3" elementFormDefault="qualified">
    <xsd:import namespace="http://schemas.microsoft.com/office/2006/documentManagement/types"/>
    <xsd:import namespace="http://schemas.microsoft.com/office/infopath/2007/PartnerControls"/>
    <xsd:element name="CategoryDescription" ma:index="6" nillable="true" ma:displayName="Description" ma:description="Enter a brief description." ma:internalName="CategoryDescription" ma:readOnly="fals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Coverage" ma:index="13" nillable="true" ma:displayName="Coverage" ma:description="Enter the geographic location, jurisdiction, or time period for which the document is relevant." ma:internalName="_Coverage" ma:readOnly="false">
      <xsd:simpleType>
        <xsd:restriction base="dms:Text">
          <xsd:maxLength value="255"/>
        </xsd:restriction>
      </xsd:simpleType>
    </xsd:element>
    <xsd:element name="_Source" ma:index="15" nillable="true" ma:displayName="Source" ma:description="Enter a source from which the document is derived." ma:internalName="_Source" ma:readOnly="fals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c6a663-ae4a-4ced-9ece-a8d2a552dbd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2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3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31" nillable="true" ma:displayName="Tags" ma:internalName="MediaServiceAutoTags" ma:readOnly="true">
      <xsd:simpleType>
        <xsd:restriction base="dms:Text"/>
      </xsd:simpleType>
    </xsd:element>
    <xsd:element name="MediaServiceOCR" ma:index="3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3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35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5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haredContentType xmlns="Microsoft.SharePoint.Taxonomy.ContentTypeSync" SourceId="29f62856-1543-49d4-a736-4569d363f533" ContentTypeId="0x0101" PreviousValue="false"/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Source xmlns="http://schemas.microsoft.com/sharepoint/v3/fields" xsi:nil="true"/>
    <Language xmlns="http://schemas.microsoft.com/sharepoint/v3">English</Language>
    <j747ac98061d40f0aa7bd47e1db5675d xmlns="4ffa91fb-a0ff-4ac5-b2db-65c790d184a4">
      <Terms xmlns="http://schemas.microsoft.com/office/infopath/2007/PartnerControls"/>
    </j747ac98061d40f0aa7bd47e1db5675d>
    <e3f09c3df709400db2417a7161762d62 xmlns="4ffa91fb-a0ff-4ac5-b2db-65c790d184a4">
      <Terms xmlns="http://schemas.microsoft.com/office/infopath/2007/PartnerControls"/>
    </e3f09c3df709400db2417a7161762d62>
    <External_x0020_Contributor xmlns="4ffa91fb-a0ff-4ac5-b2db-65c790d184a4" xsi:nil="true"/>
    <TaxKeywordTaxHTField xmlns="4ffa91fb-a0ff-4ac5-b2db-65c790d184a4">
      <Terms xmlns="http://schemas.microsoft.com/office/infopath/2007/PartnerControls"/>
    </TaxKeywordTaxHTField>
    <Record xmlns="4ffa91fb-a0ff-4ac5-b2db-65c790d184a4">Shared</Record>
    <Rights xmlns="4ffa91fb-a0ff-4ac5-b2db-65c790d184a4" xsi:nil="true"/>
    <Document_x0020_Creation_x0020_Date xmlns="4ffa91fb-a0ff-4ac5-b2db-65c790d184a4">2015-03-12T04:00:00+00:00</Document_x0020_Creation_x0020_Date>
    <EPA_x0020_Office xmlns="4ffa91fb-a0ff-4ac5-b2db-65c790d184a4">VSFS</EPA_x0020_Office>
    <CategoryDescription xmlns="http://schemas.microsoft.com/sharepoint.v3" xsi:nil="true"/>
    <Identifier xmlns="4ffa91fb-a0ff-4ac5-b2db-65c790d184a4" xsi:nil="true"/>
    <_Coverage xmlns="http://schemas.microsoft.com/sharepoint/v3/fields" xsi:nil="true"/>
    <Creator xmlns="4ffa91fb-a0ff-4ac5-b2db-65c790d184a4">
      <UserInfo>
        <DisplayName>Kendall Valentine</DisplayName>
        <AccountId>608</AccountId>
        <AccountType/>
      </UserInfo>
    </Creator>
    <EPA_x0020_Related_x0020_Documents xmlns="4ffa91fb-a0ff-4ac5-b2db-65c790d184a4" xsi:nil="true"/>
    <EPA_x0020_Contributor xmlns="4ffa91fb-a0ff-4ac5-b2db-65c790d184a4">
      <UserInfo>
        <DisplayName/>
        <AccountId xsi:nil="true"/>
        <AccountType/>
      </UserInfo>
    </EPA_x0020_Contributor>
    <TaxCatchAll xmlns="4ffa91fb-a0ff-4ac5-b2db-65c790d184a4"/>
  </documentManagement>
</p:properties>
</file>

<file path=customXml/itemProps1.xml><?xml version="1.0" encoding="utf-8"?>
<ds:datastoreItem xmlns:ds="http://schemas.openxmlformats.org/officeDocument/2006/customXml" ds:itemID="{EA45C88E-07B4-4087-A69F-647FA38B70E1}"/>
</file>

<file path=customXml/itemProps2.xml><?xml version="1.0" encoding="utf-8"?>
<ds:datastoreItem xmlns:ds="http://schemas.openxmlformats.org/officeDocument/2006/customXml" ds:itemID="{B49EF66F-8EB9-4BB1-A2A3-D52172001A69}"/>
</file>

<file path=customXml/itemProps3.xml><?xml version="1.0" encoding="utf-8"?>
<ds:datastoreItem xmlns:ds="http://schemas.openxmlformats.org/officeDocument/2006/customXml" ds:itemID="{C47EAF61-FE25-4106-AD18-06E2957CAB2D}"/>
</file>

<file path=customXml/itemProps4.xml><?xml version="1.0" encoding="utf-8"?>
<ds:datastoreItem xmlns:ds="http://schemas.openxmlformats.org/officeDocument/2006/customXml" ds:itemID="{9B79A373-B500-4127-902A-20D6FC3B4558}"/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28</Words>
  <Application>Microsoft Macintosh PowerPoint</Application>
  <PresentationFormat>On-screen Show (4:3)</PresentationFormat>
  <Paragraphs>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>Boston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Kendall Valentine</dc:creator>
  <cp:keywords/>
  <cp:lastModifiedBy>Kendall Valentine</cp:lastModifiedBy>
  <cp:revision>5</cp:revision>
  <dcterms:created xsi:type="dcterms:W3CDTF">2015-03-02T16:23:09Z</dcterms:created>
  <dcterms:modified xsi:type="dcterms:W3CDTF">2015-03-12T22:26:56Z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0x010100DDDE5D0FA646EF498792D2B9A019C022</vt:lpwstr>
  </property>
  <property fmtid="{D5CDD505-2E9C-101B-9397-08002B2CF9AE}" pid="3" name="TaxKeyword">
    <vt:lpwstr/>
  </property>
  <property fmtid="{D5CDD505-2E9C-101B-9397-08002B2CF9AE}" pid="4" name="Document Type">
    <vt:lpwstr/>
  </property>
  <property fmtid="{D5CDD505-2E9C-101B-9397-08002B2CF9AE}" pid="5" name="EPA Subject">
    <vt:lpwstr/>
  </property>
</Properties>
</file>