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4CBF3-C721-4F6B-ADD0-49A886C1548A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3D7A8-872F-42DB-9345-0C23EBC42D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engineering.org/view_lesson.php?url=collection/cub_/lessons/cub_whatkindoffootprint/cub_footprint_lesson1.x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climatestudents/basics/past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https://www.teachengineering.org/view_lesson.php?url=collection/cub_/lessons/cub_whatkindoffootprint/cub_footprint_lesson1.xml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6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Source:</a:t>
            </a:r>
            <a:r>
              <a:rPr lang="en-US" baseline="0" dirty="0"/>
              <a:t> </a:t>
            </a:r>
            <a:r>
              <a:rPr lang="en-US" dirty="0">
                <a:hlinkClick r:id="rId3"/>
              </a:rPr>
              <a:t>http://www.epa.gov/climatestudents/basics/past.html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63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90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03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2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1E7719F-36CD-4E43-B20D-B1FBC1EEB8C4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en-US" dirty="0"/>
              <a:t>Green House Gas Effect</a:t>
            </a:r>
          </a:p>
        </p:txBody>
      </p:sp>
      <p:pic>
        <p:nvPicPr>
          <p:cNvPr id="4" name="Content Placeholder 3" descr="Green House Gas Effec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676400"/>
            <a:ext cx="6835069" cy="451951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10400" cy="1143000"/>
          </a:xfrm>
        </p:spPr>
        <p:txBody>
          <a:bodyPr/>
          <a:lstStyle/>
          <a:p>
            <a:r>
              <a:rPr lang="en-US" dirty="0"/>
              <a:t>CO2 and Temperature</a:t>
            </a:r>
          </a:p>
        </p:txBody>
      </p:sp>
      <p:pic>
        <p:nvPicPr>
          <p:cNvPr id="4" name="Content Placeholder 3" descr="CO2 Temp graph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1676400"/>
            <a:ext cx="6096000" cy="467285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it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Green House Effect?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How does it affect global climate?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the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Develop a better understanding of the carbon cycle </a:t>
            </a:r>
          </a:p>
          <a:p>
            <a:pPr fontAlgn="base">
              <a:buNone/>
            </a:pPr>
            <a:endParaRPr lang="en-US" dirty="0"/>
          </a:p>
          <a:p>
            <a:pPr fontAlgn="base"/>
            <a:r>
              <a:rPr lang="en-US" dirty="0"/>
              <a:t>Compare pre-industrial and post-industrial carbon cycles</a:t>
            </a:r>
          </a:p>
          <a:p>
            <a:pPr fontAlgn="base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Lithosphere: outmost, rocky shell of Earth</a:t>
            </a:r>
          </a:p>
          <a:p>
            <a:endParaRPr lang="en-US"/>
          </a:p>
          <a:p>
            <a:r>
              <a:rPr lang="en-US"/>
              <a:t>Hydrosphere: all the liquid on Earth (oceans, rivers, lakes)</a:t>
            </a:r>
          </a:p>
          <a:p>
            <a:endParaRPr lang="en-US"/>
          </a:p>
          <a:p>
            <a:r>
              <a:rPr lang="en-US"/>
              <a:t>Atmosphere: layer of gas surrounding Earth</a:t>
            </a:r>
          </a:p>
          <a:p>
            <a:endParaRPr lang="en-US"/>
          </a:p>
          <a:p>
            <a:r>
              <a:rPr lang="en-US"/>
              <a:t>Biosphere: all the ecosystems on Earth</a:t>
            </a:r>
          </a:p>
        </p:txBody>
      </p:sp>
    </p:spTree>
    <p:extLst>
      <p:ext uri="{BB962C8B-B14F-4D97-AF65-F5344CB8AC3E}">
        <p14:creationId xmlns:p14="http://schemas.microsoft.com/office/powerpoint/2010/main" val="390599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2014-11-11T05:00:00+00:00</Document_x0020_Creation_x0020_Date>
    <EPA_x0020_Office xmlns="4ffa91fb-a0ff-4ac5-b2db-65c790d184a4">Not Found!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Nicholas Di Taranto</DisplayName>
        <AccountId>679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DC87E9FC-6577-423B-A03A-72A3BE643D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93c6a663-ae4a-4ced-9ece-a8d2a552db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AA8E4B-834C-4818-BAF5-0C108A9BB00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E877C89F-F025-41D0-8152-5DB4783715D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6ED15DA-57B1-47B4-9BBC-5476B5ECB049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sharepoint.v3"/>
    <ds:schemaRef ds:uri="http://purl.org/dc/dcmitype/"/>
    <ds:schemaRef ds:uri="http://schemas.microsoft.com/sharepoint/v3"/>
    <ds:schemaRef ds:uri="http://schemas.microsoft.com/sharepoint/v3/field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3c6a663-ae4a-4ced-9ece-a8d2a552dbdd"/>
    <ds:schemaRef ds:uri="4ffa91fb-a0ff-4ac5-b2db-65c790d184a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</TotalTime>
  <Words>137</Words>
  <Application>Microsoft Office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Rockwell</vt:lpstr>
      <vt:lpstr>Wingdings 2</vt:lpstr>
      <vt:lpstr>Foundry</vt:lpstr>
      <vt:lpstr>Green House Gas Effect</vt:lpstr>
      <vt:lpstr>CO2 and Temperature</vt:lpstr>
      <vt:lpstr>Do it Now</vt:lpstr>
      <vt:lpstr>Objective for the Day</vt:lpstr>
      <vt:lpstr>Key Terms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House Gas Effect</dc:title>
  <dc:creator>Owner</dc:creator>
  <cp:lastModifiedBy>Sally HANFT</cp:lastModifiedBy>
  <cp:revision>4</cp:revision>
  <dcterms:created xsi:type="dcterms:W3CDTF">2014-11-11T22:33:47Z</dcterms:created>
  <dcterms:modified xsi:type="dcterms:W3CDTF">2019-12-03T00:32:42Z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