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9" r:id="rId3"/>
    <p:sldId id="258" r:id="rId4"/>
    <p:sldId id="284" r:id="rId5"/>
    <p:sldId id="270" r:id="rId6"/>
    <p:sldId id="273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35" autoAdjust="0"/>
  </p:normalViewPr>
  <p:slideViewPr>
    <p:cSldViewPr>
      <p:cViewPr>
        <p:scale>
          <a:sx n="50" d="100"/>
          <a:sy n="50" d="100"/>
        </p:scale>
        <p:origin x="-1720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Image Source: https://www.universetoday.com/81977/causes-of-air-pollution/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Source: http://www.publishyourarticles.net/eng/question-and-answers/what-are-the-major-causes-of-water-and-air-pollution/2584/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http://www.publishyourarticles.net/knowledge-hub/environmental-studies/how-have-urbanization-and-industrialization-increased-the-air-pollution/3734/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 http://tool.globalcalculator.org/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0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Sources: https://www.atsdr.cdc.gov/general/theair.html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 http://www.thinkstockphotos.co.uk/image/stock-illustration-sources-of-air-pollution/473628452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hyperlink" Target="http://youtu.be/VYMjSule0Bw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hyperlink" Target="https://www3.epa.gov/airnow/teachers/rb_carboncycle_activity.pdf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724399"/>
            <a:ext cx="8839200" cy="2055129"/>
          </a:xfrm>
        </p:spPr>
        <p:txBody>
          <a:bodyPr>
            <a:noAutofit/>
          </a:bodyPr>
          <a:lstStyle/>
          <a:p>
            <a:pPr algn="l"/>
            <a:br>
              <a:rPr lang="en-US" sz="2400" b="1" dirty="0"/>
            </a:br>
            <a:r>
              <a:rPr lang="en-US" sz="2400" b="1" dirty="0"/>
              <a:t>5</a:t>
            </a:r>
            <a:r>
              <a:rPr lang="en-US" sz="2400" b="1" baseline="30000" dirty="0"/>
              <a:t>th</a:t>
            </a:r>
            <a:r>
              <a:rPr lang="en-US" sz="2400" b="1" dirty="0"/>
              <a:t> Grade:</a:t>
            </a:r>
            <a:br>
              <a:rPr lang="en-US" sz="6000" b="1" dirty="0"/>
            </a:br>
            <a:r>
              <a:rPr lang="en-US" sz="6000" b="1" dirty="0"/>
              <a:t>Air Pollution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1800" b="1" dirty="0"/>
              <a:t>Students will learn about the carbon cycle and the greenhouse </a:t>
            </a:r>
            <a:br>
              <a:rPr lang="en-US" sz="1800" b="1" dirty="0"/>
            </a:br>
            <a:r>
              <a:rPr lang="en-US" sz="1800" b="1" dirty="0"/>
              <a:t>effect in order to understand the basics of climate science. </a:t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137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EPA, Region 10 </a:t>
            </a:r>
            <a:r>
              <a:rPr lang="en-US" dirty="0" err="1"/>
              <a:t>EcoLearn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6021387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187" y="5412264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0058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343400" cy="4800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Today you will learn…</a:t>
            </a:r>
          </a:p>
          <a:p>
            <a:endParaRPr lang="en-US" dirty="0"/>
          </a:p>
          <a:p>
            <a:pPr lvl="1"/>
            <a:r>
              <a:rPr lang="en-US" dirty="0"/>
              <a:t>A better understanding of the carbon cycle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compare pre-industrial and post-industrial carbon cycles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understanding of the greenhouse effect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98" y="1752600"/>
            <a:ext cx="426933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071" y="6108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31242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Atmosphere</a:t>
            </a:r>
          </a:p>
          <a:p>
            <a:endParaRPr lang="en-US" dirty="0"/>
          </a:p>
          <a:p>
            <a:r>
              <a:rPr lang="en-US" dirty="0"/>
              <a:t>Biosphere</a:t>
            </a:r>
          </a:p>
          <a:p>
            <a:endParaRPr lang="en-US" dirty="0"/>
          </a:p>
          <a:p>
            <a:r>
              <a:rPr lang="en-US" dirty="0"/>
              <a:t>Carbon cycle</a:t>
            </a:r>
          </a:p>
          <a:p>
            <a:endParaRPr lang="en-US" dirty="0"/>
          </a:p>
          <a:p>
            <a:r>
              <a:rPr lang="en-US" dirty="0"/>
              <a:t>Greenhouse effect</a:t>
            </a:r>
          </a:p>
          <a:p>
            <a:endParaRPr lang="en-US" dirty="0"/>
          </a:p>
          <a:p>
            <a:r>
              <a:rPr lang="en-US" dirty="0"/>
              <a:t>Hydrosphere</a:t>
            </a:r>
          </a:p>
          <a:p>
            <a:endParaRPr lang="en-US" dirty="0"/>
          </a:p>
          <a:p>
            <a:r>
              <a:rPr lang="en-US" dirty="0"/>
              <a:t>Lithosphere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58466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963"/>
            <a:ext cx="4457700" cy="630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171" y="60520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>
                <a:hlinkClick r:id="rId5"/>
              </a:rPr>
              <a:t>Greenhouse Effect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598"/>
            <a:ext cx="6181724" cy="412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26993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650" y="60205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01" y="304800"/>
            <a:ext cx="8229600" cy="1143000"/>
          </a:xfrm>
        </p:spPr>
        <p:txBody>
          <a:bodyPr/>
          <a:lstStyle/>
          <a:p>
            <a:r>
              <a:rPr lang="en-US" dirty="0"/>
              <a:t>The Incredible Carbon Journey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62236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>
                <a:hlinkClick r:id="rId5"/>
              </a:rPr>
              <a:t>Instructions and materials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873528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371" y="60558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2700"/>
            <a:ext cx="9677400" cy="1143000"/>
          </a:xfrm>
        </p:spPr>
        <p:txBody>
          <a:bodyPr/>
          <a:lstStyle/>
          <a:p>
            <a:r>
              <a:rPr lang="en-US" dirty="0"/>
              <a:t>Homework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6193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9505"/>
            <a:ext cx="5493544" cy="549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350" y="59697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203200"/>
            <a:ext cx="38655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343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Developed by the Environmental Protection Agency</a:t>
            </a:r>
          </a:p>
          <a:p>
            <a:pPr algn="ctr"/>
            <a:r>
              <a:rPr lang="en-US" dirty="0"/>
              <a:t>With support from Department of State </a:t>
            </a:r>
          </a:p>
          <a:p>
            <a:pPr algn="ctr"/>
            <a:r>
              <a:rPr lang="en-US" dirty="0"/>
              <a:t>Virtual Students of Foreign Service Interns </a:t>
            </a:r>
          </a:p>
          <a:p>
            <a:pPr algn="ctr"/>
            <a:r>
              <a:rPr lang="en-US" dirty="0"/>
              <a:t>https://www.epa.gov/education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3396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517899" y="3454331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/>
              <a:t>EcoLearn</a:t>
            </a:r>
            <a:endParaRPr lang="en-US" sz="4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385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31163" y="5934670"/>
            <a:ext cx="124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 EPA</a:t>
            </a:r>
          </a:p>
          <a:p>
            <a:r>
              <a:rPr lang="en-US" dirty="0"/>
              <a:t>Region 10 </a:t>
            </a:r>
          </a:p>
          <a:p>
            <a:r>
              <a:rPr lang="en-US" dirty="0" err="1"/>
              <a:t>EcoLearn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4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2019-11-08T14:09:53+00:00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E1471C22-E1DB-4C36-9BD8-7C218DFC805B}"/>
</file>

<file path=customXml/itemProps2.xml><?xml version="1.0" encoding="utf-8"?>
<ds:datastoreItem xmlns:ds="http://schemas.openxmlformats.org/officeDocument/2006/customXml" ds:itemID="{2455F9F2-0CC1-4BED-90CB-484BB083D09C}"/>
</file>

<file path=customXml/itemProps3.xml><?xml version="1.0" encoding="utf-8"?>
<ds:datastoreItem xmlns:ds="http://schemas.openxmlformats.org/officeDocument/2006/customXml" ds:itemID="{6227EB5E-A3C7-4043-99ED-478381675A2B}"/>
</file>

<file path=customXml/itemProps4.xml><?xml version="1.0" encoding="utf-8"?>
<ds:datastoreItem xmlns:ds="http://schemas.openxmlformats.org/officeDocument/2006/customXml" ds:itemID="{0453AFFC-99CB-4866-8C03-C311BEE464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146</Words>
  <Application>Microsoft Office PowerPoint</Application>
  <PresentationFormat>On-screen Show (4:3)</PresentationFormat>
  <Paragraphs>53</Paragraphs>
  <Slides>7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5th Grade: Air Pollution  Students will learn about the carbon cycle and the greenhouse  effect in order to understand the basics of climate science.  </vt:lpstr>
      <vt:lpstr>Objective</vt:lpstr>
      <vt:lpstr>Key Words</vt:lpstr>
      <vt:lpstr> Review </vt:lpstr>
      <vt:lpstr>The Incredible Carbon Journey 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mary</cp:lastModifiedBy>
  <cp:revision>71</cp:revision>
  <dcterms:created xsi:type="dcterms:W3CDTF">2016-11-04T05:32:52Z</dcterms:created>
  <dcterms:modified xsi:type="dcterms:W3CDTF">2017-10-27T15:32:22Z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