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customXml/itemProps4.xml" ContentType="application/vnd.openxmlformats-officedocument.customXmlPropertie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5"/>
  </p:sldMasterIdLst>
  <p:notesMasterIdLst>
    <p:notesMasterId r:id="rId12"/>
  </p:notesMasterIdLst>
  <p:sldIdLst>
    <p:sldId id="256" r:id="rId6"/>
    <p:sldId id="257" r:id="rId7"/>
    <p:sldId id="261" r:id="rId8"/>
    <p:sldId id="259" r:id="rId9"/>
    <p:sldId id="258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713E4-BDF6-4B27-A7F0-2F4D2B11B840}" type="datetimeFigureOut">
              <a:rPr lang="en-US" smtClean="0"/>
              <a:pPr/>
              <a:t>5/2/2015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65246-DE52-41A4-8746-C2F083AC6A0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Source of dinosaur</a:t>
            </a:r>
            <a:r>
              <a:rPr lang="en-US" baseline="0" dirty="0" smtClean="0"/>
              <a:t> image: http://animals.nationalgeographic.com/animals/prehistoric/tyrannosaurus-rex/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65246-DE52-41A4-8746-C2F083AC6A0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Source: http://www.fws.gov/endangered/esa-library/pdf/t-vs-e.pdf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65246-DE52-41A4-8746-C2F083AC6A0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http://www.fws.gov/midwest/eagle/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65246-DE52-41A4-8746-C2F083AC6A0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http://www.fws.gov/midwest/eagle/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65246-DE52-41A4-8746-C2F083AC6A0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1E6DC2-9B5D-462E-BA2D-985CFAB2C912}" type="datetimeFigureOut">
              <a:rPr lang="en-US" smtClean="0"/>
              <a:pPr/>
              <a:t>5/2/2015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12B5D1-F303-42F4-85EC-AC8567EB88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1E6DC2-9B5D-462E-BA2D-985CFAB2C912}" type="datetimeFigureOut">
              <a:rPr lang="en-US" smtClean="0"/>
              <a:pPr/>
              <a:t>5/2/2015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12B5D1-F303-42F4-85EC-AC8567EB88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1E6DC2-9B5D-462E-BA2D-985CFAB2C912}" type="datetimeFigureOut">
              <a:rPr lang="en-US" smtClean="0"/>
              <a:pPr/>
              <a:t>5/2/2015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12B5D1-F303-42F4-85EC-AC8567EB88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1E6DC2-9B5D-462E-BA2D-985CFAB2C912}" type="datetimeFigureOut">
              <a:rPr lang="en-US" smtClean="0"/>
              <a:pPr/>
              <a:t>5/2/2015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12B5D1-F303-42F4-85EC-AC8567EB88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1E6DC2-9B5D-462E-BA2D-985CFAB2C912}" type="datetimeFigureOut">
              <a:rPr lang="en-US" smtClean="0"/>
              <a:pPr/>
              <a:t>5/2/2015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12B5D1-F303-42F4-85EC-AC8567EB88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1E6DC2-9B5D-462E-BA2D-985CFAB2C912}" type="datetimeFigureOut">
              <a:rPr lang="en-US" smtClean="0"/>
              <a:pPr/>
              <a:t>5/2/2015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12B5D1-F303-42F4-85EC-AC8567EB88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1E6DC2-9B5D-462E-BA2D-985CFAB2C912}" type="datetimeFigureOut">
              <a:rPr lang="en-US" smtClean="0"/>
              <a:pPr/>
              <a:t>5/2/2015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12B5D1-F303-42F4-85EC-AC8567EB88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1E6DC2-9B5D-462E-BA2D-985CFAB2C912}" type="datetimeFigureOut">
              <a:rPr lang="en-US" smtClean="0"/>
              <a:pPr/>
              <a:t>5/2/2015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12B5D1-F303-42F4-85EC-AC8567EB88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1E6DC2-9B5D-462E-BA2D-985CFAB2C912}" type="datetimeFigureOut">
              <a:rPr lang="en-US" smtClean="0"/>
              <a:pPr/>
              <a:t>5/2/2015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12B5D1-F303-42F4-85EC-AC8567EB88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1E6DC2-9B5D-462E-BA2D-985CFAB2C912}" type="datetimeFigureOut">
              <a:rPr lang="en-US" smtClean="0"/>
              <a:pPr/>
              <a:t>5/2/2015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12B5D1-F303-42F4-85EC-AC8567EB88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4F1E6DC2-9B5D-462E-BA2D-985CFAB2C912}" type="datetimeFigureOut">
              <a:rPr lang="en-US" smtClean="0"/>
              <a:pPr/>
              <a:t>5/2/2015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9412B5D1-F303-42F4-85EC-AC8567EB88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F1E6DC2-9B5D-462E-BA2D-985CFAB2C912}" type="datetimeFigureOut">
              <a:rPr lang="en-US" smtClean="0"/>
              <a:pPr/>
              <a:t>5/2/2015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9412B5D1-F303-42F4-85EC-AC8567EB881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838200"/>
            <a:ext cx="7772400" cy="1470025"/>
          </a:xfrm>
        </p:spPr>
        <p:txBody>
          <a:bodyPr/>
          <a:lstStyle/>
          <a:p>
            <a:r>
              <a:rPr lang="en-US" dirty="0" smtClean="0"/>
              <a:t>Endangered Species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2743200"/>
            <a:ext cx="6400800" cy="17526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Extinct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0" y="1600200"/>
            <a:ext cx="3657600" cy="4525963"/>
          </a:xfrm>
        </p:spPr>
        <p:txBody>
          <a:bodyPr/>
          <a:lstStyle/>
          <a:p>
            <a:r>
              <a:rPr lang="en-US" dirty="0" smtClean="0"/>
              <a:t>A Species that is </a:t>
            </a:r>
            <a:r>
              <a:rPr lang="en-US" i="1" dirty="0" smtClean="0"/>
              <a:t>extinct </a:t>
            </a:r>
            <a:r>
              <a:rPr lang="en-US" dirty="0" smtClean="0"/>
              <a:t>in no longer in existence</a:t>
            </a:r>
          </a:p>
          <a:p>
            <a:r>
              <a:rPr lang="en-US" dirty="0" smtClean="0"/>
              <a:t>T-Rex became extinct about 65 million years ago</a:t>
            </a:r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3074" name="Picture 2" descr="http://images.nationalgeographic.com/wpf/media-live/photos/000/007/cache/tyrannosaurus_791_600x45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676400"/>
            <a:ext cx="5029200" cy="4286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Threatened Species Categories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76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Vulnerable</a:t>
            </a:r>
          </a:p>
          <a:p>
            <a:r>
              <a:rPr lang="en-US" dirty="0" smtClean="0">
                <a:solidFill>
                  <a:schemeClr val="accent3"/>
                </a:solidFill>
              </a:rPr>
              <a:t>Endangered</a:t>
            </a:r>
            <a:endParaRPr lang="en-US" dirty="0" smtClean="0">
              <a:solidFill>
                <a:srgbClr val="C00000"/>
              </a:solidFill>
            </a:endParaRPr>
          </a:p>
          <a:p>
            <a:r>
              <a:rPr lang="en-US" dirty="0" smtClean="0">
                <a:solidFill>
                  <a:srgbClr val="C00000"/>
                </a:solidFill>
              </a:rPr>
              <a:t>Critically Endangered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Vulnerable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1600200"/>
            <a:ext cx="3886200" cy="4525963"/>
          </a:xfrm>
        </p:spPr>
        <p:txBody>
          <a:bodyPr/>
          <a:lstStyle/>
          <a:p>
            <a:r>
              <a:rPr lang="en-US" i="1" dirty="0" smtClean="0"/>
              <a:t>Vulnerable </a:t>
            </a:r>
            <a:r>
              <a:rPr lang="en-US" dirty="0" smtClean="0"/>
              <a:t>species are likely to be endangered in the near future.</a:t>
            </a:r>
          </a:p>
          <a:p>
            <a:r>
              <a:rPr lang="en-US" dirty="0" smtClean="0"/>
              <a:t>Because of melting ice in the Arctic, the polar bear is a vulnerable species.</a:t>
            </a:r>
            <a:endParaRPr lang="en-US" dirty="0"/>
          </a:p>
        </p:txBody>
      </p:sp>
      <p:pic>
        <p:nvPicPr>
          <p:cNvPr id="1026" name="Picture 2" descr="Polar Bea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895600"/>
            <a:ext cx="4267200" cy="22288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3"/>
                </a:solidFill>
              </a:rPr>
              <a:t>Endangered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0" y="2057400"/>
            <a:ext cx="4191000" cy="4525963"/>
          </a:xfrm>
        </p:spPr>
        <p:txBody>
          <a:bodyPr/>
          <a:lstStyle/>
          <a:p>
            <a:r>
              <a:rPr lang="en-US" i="1" dirty="0" smtClean="0"/>
              <a:t>Endangered </a:t>
            </a:r>
            <a:r>
              <a:rPr lang="en-US" dirty="0" smtClean="0"/>
              <a:t>species are those that are at risk for extinction.</a:t>
            </a:r>
          </a:p>
          <a:p>
            <a:r>
              <a:rPr lang="en-US" dirty="0" smtClean="0"/>
              <a:t>The Bald Eagle was once endangered, but has since recovered</a:t>
            </a:r>
          </a:p>
        </p:txBody>
      </p:sp>
      <p:pic>
        <p:nvPicPr>
          <p:cNvPr id="2052" name="Picture 4" descr="Bald Eagle flying with a fish in its talons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2133600"/>
            <a:ext cx="4289543" cy="28479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Bald Eagle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47800"/>
            <a:ext cx="7772400" cy="4572000"/>
          </a:xfrm>
        </p:spPr>
        <p:txBody>
          <a:bodyPr>
            <a:noAutofit/>
          </a:bodyPr>
          <a:lstStyle/>
          <a:p>
            <a:r>
              <a:rPr lang="en-US" sz="2400" dirty="0" smtClean="0"/>
              <a:t>In the mid-1960s, the number of nesting Bald Eagles in the lower-48 states dropped to 480.</a:t>
            </a:r>
          </a:p>
          <a:p>
            <a:endParaRPr lang="en-US" sz="2400" dirty="0" smtClean="0"/>
          </a:p>
          <a:p>
            <a:r>
              <a:rPr lang="en-US" sz="2400" dirty="0" smtClean="0"/>
              <a:t>The ban of DDT pesticide and protection afforded from the ESA helped recover the population of bald eagles</a:t>
            </a:r>
          </a:p>
          <a:p>
            <a:endParaRPr lang="en-US" sz="2400" dirty="0" smtClean="0"/>
          </a:p>
          <a:p>
            <a:r>
              <a:rPr lang="en-US" sz="2400" dirty="0" smtClean="0"/>
              <a:t>On August 9, 2007, the bald eagle was removed from the federal list of threatened and endangered species.</a:t>
            </a:r>
            <a:endParaRPr lang="en-US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Source xmlns="http://schemas.microsoft.com/sharepoint/v3/fields" xsi:nil="true"/>
    <Language xmlns="http://schemas.microsoft.com/sharepoint/v3">English</Language>
    <j747ac98061d40f0aa7bd47e1db5675d xmlns="4ffa91fb-a0ff-4ac5-b2db-65c790d184a4">
      <Terms xmlns="http://schemas.microsoft.com/office/infopath/2007/PartnerControls"/>
    </j747ac98061d40f0aa7bd47e1db5675d>
    <e3f09c3df709400db2417a7161762d62 xmlns="4ffa91fb-a0ff-4ac5-b2db-65c790d184a4">
      <Terms xmlns="http://schemas.microsoft.com/office/infopath/2007/PartnerControls"/>
    </e3f09c3df709400db2417a7161762d62>
    <External_x0020_Contributor xmlns="4ffa91fb-a0ff-4ac5-b2db-65c790d184a4" xsi:nil="true"/>
    <TaxKeywordTaxHTField xmlns="4ffa91fb-a0ff-4ac5-b2db-65c790d184a4">
      <Terms xmlns="http://schemas.microsoft.com/office/infopath/2007/PartnerControls"/>
    </TaxKeywordTaxHTField>
    <Record xmlns="4ffa91fb-a0ff-4ac5-b2db-65c790d184a4">Shared</Record>
    <Rights xmlns="4ffa91fb-a0ff-4ac5-b2db-65c790d184a4" xsi:nil="true"/>
    <Document_x0020_Creation_x0020_Date xmlns="4ffa91fb-a0ff-4ac5-b2db-65c790d184a4">2015-01-29T23:51:50+00:00</Document_x0020_Creation_x0020_Date>
    <EPA_x0020_Office xmlns="4ffa91fb-a0ff-4ac5-b2db-65c790d184a4" xsi:nil="true"/>
    <CategoryDescription xmlns="http://schemas.microsoft.com/sharepoint.v3" xsi:nil="true"/>
    <Identifier xmlns="4ffa91fb-a0ff-4ac5-b2db-65c790d184a4" xsi:nil="true"/>
    <_Coverage xmlns="http://schemas.microsoft.com/sharepoint/v3/fields" xsi:nil="true"/>
    <Creator xmlns="4ffa91fb-a0ff-4ac5-b2db-65c790d184a4">
      <UserInfo>
        <DisplayName/>
        <AccountId xsi:nil="true"/>
        <AccountType/>
      </UserInfo>
    </Creator>
    <EPA_x0020_Related_x0020_Documents xmlns="4ffa91fb-a0ff-4ac5-b2db-65c790d184a4" xsi:nil="true"/>
    <EPA_x0020_Contributor xmlns="4ffa91fb-a0ff-4ac5-b2db-65c790d184a4">
      <UserInfo>
        <DisplayName/>
        <AccountId xsi:nil="true"/>
        <AccountType/>
      </UserInfo>
    </EPA_x0020_Contributor>
    <TaxCatchAll xmlns="4ffa91fb-a0ff-4ac5-b2db-65c790d184a4"/>
  </documentManagement>
</p:properties>
</file>

<file path=customXml/item2.xml><?xml version="1.0" encoding="utf-8"?>
<?mso-contentType ?>
<SharedContentType xmlns="Microsoft.SharePoint.Taxonomy.ContentTypeSync" SourceId="29f62856-1543-49d4-a736-4569d363f533" ContentTypeId="0x0101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DE5D0FA646EF498792D2B9A019C022" ma:contentTypeVersion="11" ma:contentTypeDescription="Create a new document." ma:contentTypeScope="" ma:versionID="02f31134bd8086bda2b586c8cb394efb">
  <xsd:schema xmlns:xsd="http://www.w3.org/2001/XMLSchema" xmlns:xs="http://www.w3.org/2001/XMLSchema" xmlns:p="http://schemas.microsoft.com/office/2006/metadata/properties" xmlns:ns1="http://schemas.microsoft.com/sharepoint/v3" xmlns:ns2="4ffa91fb-a0ff-4ac5-b2db-65c790d184a4" xmlns:ns3="http://schemas.microsoft.com/sharepoint.v3" xmlns:ns4="http://schemas.microsoft.com/sharepoint/v3/fields" xmlns:ns5="93c6a663-ae4a-4ced-9ece-a8d2a552dbdd" targetNamespace="http://schemas.microsoft.com/office/2006/metadata/properties" ma:root="true" ma:fieldsID="b28f1d4a36b692e96a95e7dfac3d5744" ns1:_="" ns2:_="" ns3:_="" ns4:_="" ns5:_="">
    <xsd:import namespace="http://schemas.microsoft.com/sharepoint/v3"/>
    <xsd:import namespace="4ffa91fb-a0ff-4ac5-b2db-65c790d184a4"/>
    <xsd:import namespace="http://schemas.microsoft.com/sharepoint.v3"/>
    <xsd:import namespace="http://schemas.microsoft.com/sharepoint/v3/fields"/>
    <xsd:import namespace="93c6a663-ae4a-4ced-9ece-a8d2a552dbdd"/>
    <xsd:element name="properties">
      <xsd:complexType>
        <xsd:sequence>
          <xsd:element name="documentManagement">
            <xsd:complexType>
              <xsd:all>
                <xsd:element ref="ns2:Document_x0020_Creation_x0020_Date" minOccurs="0"/>
                <xsd:element ref="ns2:Creator" minOccurs="0"/>
                <xsd:element ref="ns2:EPA_x0020_Office" minOccurs="0"/>
                <xsd:element ref="ns2:Record" minOccurs="0"/>
                <xsd:element ref="ns3:CategoryDescription" minOccurs="0"/>
                <xsd:element ref="ns2:Identifier" minOccurs="0"/>
                <xsd:element ref="ns2:EPA_x0020_Contributor" minOccurs="0"/>
                <xsd:element ref="ns2:External_x0020_Contributor" minOccurs="0"/>
                <xsd:element ref="ns4:_Coverage" minOccurs="0"/>
                <xsd:element ref="ns2:EPA_x0020_Related_x0020_Documents" minOccurs="0"/>
                <xsd:element ref="ns4:_Source" minOccurs="0"/>
                <xsd:element ref="ns2:Rights" minOccurs="0"/>
                <xsd:element ref="ns1:Language" minOccurs="0"/>
                <xsd:element ref="ns2:j747ac98061d40f0aa7bd47e1db5675d" minOccurs="0"/>
                <xsd:element ref="ns2:TaxKeywordTaxHTField" minOccurs="0"/>
                <xsd:element ref="ns2:TaxCatchAllLabel" minOccurs="0"/>
                <xsd:element ref="ns2:TaxCatchAll" minOccurs="0"/>
                <xsd:element ref="ns2:e3f09c3df709400db2417a7161762d62" minOccurs="0"/>
                <xsd:element ref="ns5:MediaServiceMetadata" minOccurs="0"/>
                <xsd:element ref="ns5:MediaServiceFastMetadata" minOccurs="0"/>
                <xsd:element ref="ns5:MediaServiceAutoTags" minOccurs="0"/>
                <xsd:element ref="ns5:MediaServiceOCR" minOccurs="0"/>
                <xsd:element ref="ns5:MediaServiceGenerationTime" minOccurs="0"/>
                <xsd:element ref="ns5:MediaServiceEventHashCode" minOccurs="0"/>
                <xsd:element ref="ns5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17" nillable="true" ma:displayName="Language" ma:default="English" ma:description="Select the document language from the drop down." ma:format="Dropdown" ma:internalName="Language" ma:readOnly="false">
      <xsd:simpleType>
        <xsd:restriction base="dms:Choice">
          <xsd:enumeration value="Arabic (Saudi Arabia)"/>
          <xsd:enumeration value="Bulgarian (Bulgaria)"/>
          <xsd:enumeration value="Chinese (Hong Kong S.A.R.)"/>
          <xsd:enumeration value="Chinese (People's Republic of China)"/>
          <xsd:enumeration value="Chinese (Taiwan)"/>
          <xsd:enumeration value="Croatian (Croatia)"/>
          <xsd:enumeration value="Czech (Czech Republic)"/>
          <xsd:enumeration value="Danish (Denmark)"/>
          <xsd:enumeration value="Dutch (Netherlands)"/>
          <xsd:enumeration value="English"/>
          <xsd:enumeration value="Estonian (Estonia)"/>
          <xsd:enumeration value="Finnish (Finland)"/>
          <xsd:enumeration value="French (France)"/>
          <xsd:enumeration value="German (Germany)"/>
          <xsd:enumeration value="Greek (Greece)"/>
          <xsd:enumeration value="Hebrew (Israel)"/>
          <xsd:enumeration value="Hindi (India)"/>
          <xsd:enumeration value="Hungarian (Hungary)"/>
          <xsd:enumeration value="Indonesian (Indonesia)"/>
          <xsd:enumeration value="Italian (Italy)"/>
          <xsd:enumeration value="Japanese (Japan)"/>
          <xsd:enumeration value="Korean (Korea)"/>
          <xsd:enumeration value="Latvian (Latvia)"/>
          <xsd:enumeration value="Lithuanian (Lithuania)"/>
          <xsd:enumeration value="Malay (Malaysia)"/>
          <xsd:enumeration value="Norwegian (Bokmal) (Norway)"/>
          <xsd:enumeration value="Polish (Poland)"/>
          <xsd:enumeration value="Portuguese (Brazil)"/>
          <xsd:enumeration value="Portuguese (Portugal)"/>
          <xsd:enumeration value="Romanian (Romania)"/>
          <xsd:enumeration value="Russian (Russia)"/>
          <xsd:enumeration value="Serbian (Latin) (Serbia)"/>
          <xsd:enumeration value="Slovak (Slovakia)"/>
          <xsd:enumeration value="Slovenian (Slovenia)"/>
          <xsd:enumeration value="Spanish (Spain)"/>
          <xsd:enumeration value="Swedish (Sweden)"/>
          <xsd:enumeration value="Thai (Thailand)"/>
          <xsd:enumeration value="Turkish (Turkey)"/>
          <xsd:enumeration value="Ukrainian (Ukraine)"/>
          <xsd:enumeration value="Urdu (Islamic Republic of Pakistan)"/>
          <xsd:enumeration value="Vietnamese (Vietnam)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fa91fb-a0ff-4ac5-b2db-65c790d184a4" elementFormDefault="qualified">
    <xsd:import namespace="http://schemas.microsoft.com/office/2006/documentManagement/types"/>
    <xsd:import namespace="http://schemas.microsoft.com/office/infopath/2007/PartnerControls"/>
    <xsd:element name="Document_x0020_Creation_x0020_Date" ma:index="2" nillable="true" ma:displayName="Document Date" ma:default="[today]" ma:description="Enter the date this document was last modified. The upload date has been entered by default." ma:format="DateOnly" ma:internalName="Document_x0020_Creation_x0020_Date" ma:readOnly="false">
      <xsd:simpleType>
        <xsd:restriction base="dms:DateTime"/>
      </xsd:simpleType>
    </xsd:element>
    <xsd:element name="Creator" ma:index="3" nillable="true" ma:displayName="Creator" ma:description="Enter the person primarily responsible for the document. The name of the person uploading the document has been entered by default." ma:list="UserInfo" ma:SharePointGroup="0" ma:internalName="Crea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PA_x0020_Office" ma:index="4" nillable="true" ma:displayName="EPA Office" ma:description="Enter the EPA organization primarily responsible for the document. The office of the person uploading the document has been entered by default." ma:internalName="EPA_x0020_Office" ma:readOnly="false">
      <xsd:simpleType>
        <xsd:restriction base="dms:Text">
          <xsd:maxLength value="255"/>
        </xsd:restriction>
      </xsd:simpleType>
    </xsd:element>
    <xsd:element name="Record" ma:index="5" nillable="true" ma:displayName="Record" ma:default="Shared" ma:description="For documents that provide evidence of EPA decisions and actions, select &quot;Shared&quot; (open access) or &quot;Private&quot; (restricted access)." ma:format="Dropdown" ma:internalName="Record" ma:readOnly="false">
      <xsd:simpleType>
        <xsd:restriction base="dms:Choice">
          <xsd:enumeration value="None"/>
          <xsd:enumeration value="Shared"/>
          <xsd:enumeration value="Private"/>
        </xsd:restriction>
      </xsd:simpleType>
    </xsd:element>
    <xsd:element name="Identifier" ma:index="9" nillable="true" ma:displayName="Identifier" ma:description="Enter all EPA identification numbers applicable to this document, one on each line." ma:internalName="Identifier" ma:readOnly="false">
      <xsd:simpleType>
        <xsd:restriction base="dms:Note">
          <xsd:maxLength value="255"/>
        </xsd:restriction>
      </xsd:simpleType>
    </xsd:element>
    <xsd:element name="EPA_x0020_Contributor" ma:index="11" nillable="true" ma:displayName="EPA Contributor" ma:description="Enter an EPA person who contributed to the creation of the document but is not the primary author." ma:list="UserInfo" ma:SharePointGroup="0" ma:internalName="EPA_x0020_Contribu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xternal_x0020_Contributor" ma:index="12" nillable="true" ma:displayName="External Contributor" ma:description="Enter a non-EPA person who contributed to the creation of the document but is not the primary author." ma:internalName="External_x0020_Contributor" ma:readOnly="false">
      <xsd:simpleType>
        <xsd:restriction base="dms:Note">
          <xsd:maxLength value="255"/>
        </xsd:restriction>
      </xsd:simpleType>
    </xsd:element>
    <xsd:element name="EPA_x0020_Related_x0020_Documents" ma:index="14" nillable="true" ma:displayName="Other Related Documents" ma:description="Enter any related document." ma:internalName="EPA_x0020_Related_x0020_Documents" ma:readOnly="false">
      <xsd:simpleType>
        <xsd:restriction base="dms:Note">
          <xsd:maxLength value="255"/>
        </xsd:restriction>
      </xsd:simpleType>
    </xsd:element>
    <xsd:element name="Rights" ma:index="16" nillable="true" ma:displayName="Rights" ma:description="Enter information about intellectual property rights held over the document (e.g. copyright, patent, trademark)." ma:internalName="Rights" ma:readOnly="false">
      <xsd:simpleType>
        <xsd:restriction base="dms:Note">
          <xsd:maxLength value="255"/>
        </xsd:restriction>
      </xsd:simpleType>
    </xsd:element>
    <xsd:element name="j747ac98061d40f0aa7bd47e1db5675d" ma:index="19" nillable="true" ma:taxonomy="true" ma:internalName="j747ac98061d40f0aa7bd47e1db5675d" ma:taxonomyFieldName="Document_x0020_Type" ma:displayName="Document Type" ma:readOnly="false" ma:default="" ma:fieldId="{3747ac98-061d-40f0-aa7b-d47e1db5675d}" ma:sspId="29f62856-1543-49d4-a736-4569d363f533" ma:termSetId="e06cd6a9-a175-4da0-81cb-8dba7aa394a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KeywordTaxHTField" ma:index="21" nillable="true" ma:taxonomy="true" ma:internalName="TaxKeywordTaxHTField" ma:taxonomyFieldName="TaxKeyword" ma:displayName="Enterprise Keywords" ma:readOnly="false" ma:fieldId="{23f27201-bee3-471e-b2e7-b64fd8b7ca38}" ma:taxonomyMulti="true" ma:sspId="29f62856-1543-49d4-a736-4569d363f533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Label" ma:index="23" nillable="true" ma:displayName="Taxonomy Catch All Column1" ma:hidden="true" ma:list="{80c63405-47a1-4b55-937d-305de570f354}" ma:internalName="TaxCatchAllLabel" ma:readOnly="true" ma:showField="CatchAllDataLabel" ma:web="5be46346-aa3e-492f-9fd9-57cc088700b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4" nillable="true" ma:displayName="Taxonomy Catch All Column" ma:hidden="true" ma:list="{80c63405-47a1-4b55-937d-305de570f354}" ma:internalName="TaxCatchAll" ma:showField="CatchAllData" ma:web="5be46346-aa3e-492f-9fd9-57cc088700b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3f09c3df709400db2417a7161762d62" ma:index="28" nillable="true" ma:taxonomy="true" ma:internalName="e3f09c3df709400db2417a7161762d62" ma:taxonomyFieldName="EPA_x0020_Subject" ma:displayName="EPA Subject" ma:readOnly="false" ma:default="" ma:fieldId="{e3f09c3d-f709-400d-b241-7a7161762d62}" ma:taxonomyMulti="true" ma:sspId="29f62856-1543-49d4-a736-4569d363f533" ma:termSetId="7a3d4ae0-7e62-45a2-a406-c6a8a6a8eee3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6" nillable="true" ma:displayName="Description" ma:description="Enter a brief description." ma:internalName="CategoryDescription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Coverage" ma:index="13" nillable="true" ma:displayName="Coverage" ma:description="Enter the geographic location, jurisdiction, or time period for which the document is relevant." ma:internalName="_Coverage" ma:readOnly="false">
      <xsd:simpleType>
        <xsd:restriction base="dms:Text">
          <xsd:maxLength value="255"/>
        </xsd:restriction>
      </xsd:simpleType>
    </xsd:element>
    <xsd:element name="_Source" ma:index="15" nillable="true" ma:displayName="Source" ma:description="Enter a source from which the document is derived." ma:internalName="_Source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c6a663-ae4a-4ced-9ece-a8d2a552db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3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31" nillable="true" ma:displayName="Tags" ma:internalName="MediaServiceAutoTags" ma:readOnly="true">
      <xsd:simpleType>
        <xsd:restriction base="dms:Text"/>
      </xsd:simpleType>
    </xsd:element>
    <xsd:element name="MediaServiceOCR" ma:index="3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5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5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5EFBF48-D24C-4A82-92E1-D75213C8A2BA}">
  <ds:schemaRefs>
    <ds:schemaRef ds:uri="http://schemas.microsoft.com/office/2006/metadata/properties"/>
    <ds:schemaRef ds:uri="http://schemas.microsoft.com/office/infopath/2007/PartnerControls"/>
    <ds:schemaRef ds:uri="http://schemas.microsoft.com/sharepoint/v3/fields"/>
    <ds:schemaRef ds:uri="http://schemas.microsoft.com/sharepoint/v3"/>
    <ds:schemaRef ds:uri="4ffa91fb-a0ff-4ac5-b2db-65c790d184a4"/>
    <ds:schemaRef ds:uri="http://schemas.microsoft.com/sharepoint.v3"/>
  </ds:schemaRefs>
</ds:datastoreItem>
</file>

<file path=customXml/itemProps2.xml><?xml version="1.0" encoding="utf-8"?>
<ds:datastoreItem xmlns:ds="http://schemas.openxmlformats.org/officeDocument/2006/customXml" ds:itemID="{7B8A8434-7B46-4052-B398-DDADFE853A47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B68A30E2-0E18-46FA-AC4B-5774BBC987FF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4641A246-B986-4733-9F66-F9B7191E203B}"/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86</TotalTime>
  <Words>165</Words>
  <Application>Microsoft Office PowerPoint</Application>
  <PresentationFormat>On-screen Show (4:3)</PresentationFormat>
  <Paragraphs>28</Paragraphs>
  <Slides>6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Metro</vt:lpstr>
      <vt:lpstr>Endangered Species</vt:lpstr>
      <vt:lpstr>Extinct</vt:lpstr>
      <vt:lpstr>Threatened Species Categories </vt:lpstr>
      <vt:lpstr>Vulnerable</vt:lpstr>
      <vt:lpstr>Endangered</vt:lpstr>
      <vt:lpstr>Bald Eagle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Owner</cp:lastModifiedBy>
  <cp:revision>11</cp:revision>
  <dcterms:created xsi:type="dcterms:W3CDTF">2015-01-23T02:55:19Z</dcterms:created>
  <dcterms:modified xsi:type="dcterms:W3CDTF">2015-05-02T17:59:14Z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0x010100DDDE5D0FA646EF498792D2B9A019C022</vt:lpwstr>
  </property>
  <property fmtid="{D5CDD505-2E9C-101B-9397-08002B2CF9AE}" pid="3" name="TaxKeyword">
    <vt:lpwstr/>
  </property>
  <property fmtid="{D5CDD505-2E9C-101B-9397-08002B2CF9AE}" pid="4" name="EPA Subject">
    <vt:lpwstr/>
  </property>
  <property fmtid="{D5CDD505-2E9C-101B-9397-08002B2CF9AE}" pid="5" name="Document Type">
    <vt:lpwstr/>
  </property>
</Properties>
</file>