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64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ED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BD6F0-CE39-4785-A1EB-C0EFCA118BFC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96307-0077-48EA-9072-850930EDC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1470025"/>
          </a:xfrm>
        </p:spPr>
        <p:txBody>
          <a:bodyPr/>
          <a:lstStyle/>
          <a:p>
            <a:r>
              <a:rPr lang="en-US" dirty="0" smtClean="0"/>
              <a:t>Food Production</a:t>
            </a:r>
            <a:r>
              <a:rPr lang="en-US" dirty="0"/>
              <a:t>: </a:t>
            </a:r>
            <a:r>
              <a:rPr lang="en-US" dirty="0" smtClean="0"/>
              <a:t>how </a:t>
            </a:r>
            <a:r>
              <a:rPr lang="en-US" dirty="0"/>
              <a:t>much water is needed to produce food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http://www.cdc.gov/foodsafety/images/food_production_chain_900p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105891"/>
            <a:ext cx="5715000" cy="3952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89665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Food Production requires the use of many resources including water, animal feed, energy, and fertilizers.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Agriculture accounts for about 10% of U.S’s Green House Gas emissions—production is the top producer in the agriculture food chain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Meats (Based on one pound)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2600"/>
          </a:xfrm>
        </p:spPr>
        <p:txBody>
          <a:bodyPr/>
          <a:lstStyle/>
          <a:p>
            <a:r>
              <a:rPr lang="en-US" dirty="0" smtClean="0"/>
              <a:t>Beef= 1,799 gallons of water and 6.6 pounds of grain/feed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14338" name="Picture 2" descr="http://upload.wikimedia.org/wikipedia/commons/6/62/NCI_Visuals_Food_Hamburg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971800"/>
            <a:ext cx="2362200" cy="1574800"/>
          </a:xfrm>
          <a:prstGeom prst="rect">
            <a:avLst/>
          </a:prstGeom>
          <a:noFill/>
        </p:spPr>
      </p:pic>
      <p:pic>
        <p:nvPicPr>
          <p:cNvPr id="6" name="Picture 2" descr="http://upload.wikimedia.org/wikipedia/commons/6/62/NCI_Visuals_Food_Hamburg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4800600"/>
            <a:ext cx="2438400" cy="1625600"/>
          </a:xfrm>
          <a:prstGeom prst="rect">
            <a:avLst/>
          </a:prstGeom>
          <a:noFill/>
        </p:spPr>
      </p:pic>
      <p:pic>
        <p:nvPicPr>
          <p:cNvPr id="7" name="Picture 2" descr="http://upload.wikimedia.org/wikipedia/commons/6/62/NCI_Visuals_Food_Hamburg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775200"/>
            <a:ext cx="2438400" cy="1625600"/>
          </a:xfrm>
          <a:prstGeom prst="rect">
            <a:avLst/>
          </a:prstGeom>
          <a:noFill/>
        </p:spPr>
      </p:pic>
      <p:pic>
        <p:nvPicPr>
          <p:cNvPr id="8" name="Picture 2" descr="http://upload.wikimedia.org/wikipedia/commons/6/62/NCI_Visuals_Food_Hamburg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2895600"/>
            <a:ext cx="2438400" cy="162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Meats (Based on one pound)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dirty="0" smtClean="0"/>
              <a:t>Pork= 576 gallons of water and 4.2 pound of grain/feed</a:t>
            </a:r>
            <a:endParaRPr lang="en-US" dirty="0"/>
          </a:p>
        </p:txBody>
      </p:sp>
      <p:pic>
        <p:nvPicPr>
          <p:cNvPr id="16386" name="Picture 2" descr="http://www.clker.com/cliparts/8/1/0/3/11970894821528142074johnny_automatic_chops.svg.m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971800"/>
            <a:ext cx="2543175" cy="2828925"/>
          </a:xfrm>
          <a:prstGeom prst="rect">
            <a:avLst/>
          </a:prstGeom>
          <a:noFill/>
        </p:spPr>
      </p:pic>
      <p:sp>
        <p:nvSpPr>
          <p:cNvPr id="16388" name="AutoShape 4" descr="data:image/jpeg;base64,/9j/4AAQSkZJRgABAQAAAQABAAD/2wCEAAkGBxQSEhUTEhQWFhUXGBoaFxgWFBUXFhwcFxcXGhcZGRgYICojIBwlIBcYIT0hJyktLi4uFyAzODMsNywtLisBCgoKDg0OGxAQGywkICQsLCw0LCwsLCwsLCwsLCwsLCwsLCwsLCwsLCwsLCwsLCwsLCwsLCwsLCwsLCwsLCwsLP/AABEIANEA8QMBIgACEQEDEQH/xAAbAAEAAgMBAQAAAAAAAAAAAAAABAUBAwYCB//EAEIQAAEDAQUFBgMGBAUDBQAAAAEAAhEDBBIhMUEFUWFxgQYTIjKRobHB0TNCUmKC8AcjcqIUU5Ky4SRD8RWTwtLi/8QAGQEBAAMBAQAAAAAAAAAAAAAAAAIDBAEF/8QAKhEBAAICAgIBAQcFAAAAAAAAAAECAxEhMRJBBFETMjNhcZGhIoHR4fD/2gAMAwEAAhEDEQA/APuKIiAiIgIiICIiAiIgIiICIiAiIgIiICIiAiIgIiICIou0bcyjTdUqGGtGO87gBqScI4ods2+306Lb9V4Y3eTnwAzJ4BQdmdpbNaHXKdTxfhc1zSeV4CeQXF0SLS91rtzgykPs2l0NOMXW6lowy8x9FMtWynWxo7il3FOkHGm4s7tz3YXQxogtZhN46kGMFTOXnhp+wrEf1Tz/AB/t36Kh2F2hZUaGVnCnXaIfTf4DIwvAOzB4K9BVsTtnmJidSyiIuuCIiAiIgIiICIiAiIgIiICIiAiIgIiICItdas1gvOcGgZlxAHqUGxFVVu0llbnXp/pde/2yq2p27sgMBzzuimRPK9C55QnGO89RLp0XIO7e04ws9f8A0tj1BKxZtuWu2D/p6baDNatSX6keDAAkRlj0UZyVS+xvHfDo9p7UpWdt+s8MGk5ng0DE9Fy9tslp2iReH+Hs4MtDxNR2l4t0wJwJwnVXGzez9Om7vXzWra1apvO/SMmjlorV7gASSABiSTAAGpKpvk3xDtZik7jv6qfZfZiz0CHBl94++83j0GQ6BSto7Yp0SGG8+qRLaVMX6h43RkPzOgcVWVdq1rSbtk8NKYdaHDA7+5afN/Vkqm0bXs9ivMs7e9rHz1HGZdqXvzcZ+6MJ3KGvqnFLXnnmW7ae0q1d5oPsFNxuhwFSsyQ0uLb0jLHDwmRxUrslXq0a7rJVIIud5Tuuc4MF6CyXYxiM9yg7N2xQY01q1cPrvaAREOAkkUmMAyk9Tqrbsxs57qtS2VWljqgu02HzNYIxduJutw571PHvy4SyRFazE/8Afu6ZFlFpZBERAREQEREBERAREQERabRamUxL3tYN7nBo9Sg3IudtvbOy05h5qET9m2RhucYb7qpf27e/7CzOdgcXOw/tF3+5Rm9Y9rYw5J9O4WJXz6ttu31J8VOkPygF3r4vkq62UXukV7VUdP3bxEgflJM+irnNVbHxbe5fRbbtehS+0qsadxcJ9M1ztu7d0wbtnpuqu3mWt5xBd7DmuVZZqLfLTLuLiQPQ/wD1W9tdwENDGDc1sx8B7KE559NFPhR75/hMtG2bfW+82iNzfCf/AJHjmFCdsm+ZrValR28n5uvH3WDUcc3u9QPgAttlquvBskgznjAAzmN8DHeqpvafbRGGKRxENtPZtIf9tp/ql3+6VJYwDIAchHwWUUNikr29jq4ZXvCi1xvNb5nXZieBIHQznEddR7Y0G3W91Vp08GhzqYawQMMAcsNNyqwwTMCd8CfVc/tvaV43G4tB8TgcCQCY5D6cJnEq74q3nl9O2ntWnQZfqOz8obi55OQYNSqS00jVb31vd3dEYtoA+Hh3pGL3/lGHDNYoWSnYqTa9pcX1WsDA52JEDw06YyGAz1gkwFG2fsirb3ivapbRzp0pIkfIfmzPAQrK154Y6xERuf3/AMPdG0V7fLLN/wBPZx4TUgh7gMLrA3KMoBw36K92d2Ys1FgaKTXnV1RrXuMiDiRgI0EBW1Gk1jQ1oDWgQABAAGgC9q+tIhTbJM8RxCNZtn0qf2dKmz+ljW/AKSiKasREQEREBERARF5e4ASSABmTkg9Iua2n21s9Lw0yaztAzy/6tf0yubtu2LbaZ8XcU9zZaY4nzH+0cFC2SsL6fHvb8nd7R2vRofa1GtOgJlx5NGJ9FzFt7egkts9FzzoXYdbjZMY6wuYbYqTTJLqrszGDZxxJGfUlSG1iBDA2m3c0D4kR7Km2afTXj+HX3yk2jalvrTeqCk38sM4fdl39wVY2w05vPquqH8onLQux+IW4sBzx4uJcfUr0qpvM9tdcEV64/Rim2m3yUhIyL3SenmK3PtTzqANIbJ9SY9lqRRWRjgeSc3OPWB6CAvLWgZADkIXpFxKIiOhETkJOgGZR1hT7LQuiT5jnw4BYs1mu4nF3sOA+vwyUhFF77EJWq0WhtNt55AH7wG8qjtlqdWwMtp6NmC7i8jT8vrK7Wsyg3bR2j3ngpHw/efv4N+v7MF1AERlu3+62ARksOdAJOivisQnEaT+yln7+1U6dQuexhc6CSW4NBmMgJug74G+F9XAXA/w0sBLqldw0uDPNxD3+kM9Su/V2OOHlfKtvJr6CIimziIiAiIgIiICKPbrYyiw1Kjg1ozJ9gN5O5cHtLbtW2kspzSoTBI87uBPyHWclG14r2tx4rZOl/tjtdTpk06A7+ruafA3TxOHy6kLl7Z39p8Vpqw3Pu2YMHPT1vHit9ms7aYusED95lbHsBBByOayWyzZvx4K0VzajWYUmAfmIP/k9SFrfLvMS7nl6ZKS+xH7rp4O+o+hWh7HN8zSOI8Q9vnCg118GEWAZxGPJZXFoiIgIiICIsEwgyASYGJOQ/ein2ezhvFxzPyHBLLQujHzHP5DkFuRRa2xQ7ftBtLDzPOTRnzJ0HFa9pbRueBkGofRvF30VQxkSSSXHzE5n97lOtN9oxG2ahc916oZOgHlbyHzXpEV0RpOOBa20nVajaVMS4kYccwDwHmO4AJWqXROug3ldr/DvZAaw2l2Lny1kjIAw53NzgejRvXYjc6VZsv2ddun2Ps5tnpMpN+6MTvJxcepU1EV7x5nfIiIjgiIgIiICrtt7Yp2WnfqZnBrR5nHcProt21beyz0nVX+VoyESTkGidScF85fam2l77XaSRTm7TpgkzAHhbGJ0yiSTOAVd7+ML8OLznc9IO1NqVrZUlwLom7TYCQ301jC8fbJbbPsu13Q0Sxoyl4bx+5LlZUrVWcIp02UGaXhefnoxsAYb5jiqjbVkeyH33v8AzOdiHdIABwy16LNO57epWkxXiNQlf+h2r/M9a9YfAFZOzbYwYPDo0vNcfWo35qfZ+z9ncwOl7g4AhxfGYmcAPdbqWydadorjm8OGv3XD3XfCUNyqP8dWp/bUXR+JrY+rfcKVZ9pUn5PAO52B6Tn0U007WzFrqdYbi003nLUG7Ma+ygWp1nqm7XpuoVDq4Bs5TDh4XDiQozU8vqkVbM12JGO8SD6j5qLUsjhkbw44O+h9l4dZK9m8v86lwzA5YkdJHJS7JbGVBLTzBzHMfPJRTraY6QAfbMajmFlWNagHZ56EZjl9FAq0i0weh0P0PBcXVvviXlERExbbJTl/BuPUyB6QfZalL2e3wk73H28I/wBvuiGSeEpQtq23u2gDF7sGj59P3qpq5h1XvHuqHImGcGjD3+u9SpXcqeykyMzJOJJzJXtEWhMWFlRqj77u7biSQIGZLjDW9Thxy3rkiZsjZzrXWbTbgNXfhaIvO5nADpxX12zUG02tYwANaAGgZAAQAqrsvsQWWlBxqOg1DxjBo/KPqdVdK2ldQ8n5Gb7S3HUCIimziIiAiIgIiIOA/iHbS94oN8tNhqP5mQ0Yfvxzoqvs/ZYpte7E4hkjytvHBo0kyZ1wXjtA8udbamvfNbhnFJzGjHjuWyhYbWxoa00o/MSSOAIb8VltO7S9j40RSsbWy8VGBwLSJBEEc1V1KdsZjLXgZgBp9gGk9FvsG021MDDX7ic+U/DMKOmuLxKRsEHuqtEk/wAtzmg72vF5p/uOCu6jS4teyDeaMZw3tMbvE7LHLpz/AGedfqWl4xa641v6Q8YcCCD1XSttAuB2eQjWd3NXU6YsnFmBYmfeF45y7EzvG7oo9psjT4HAOYZgOxIiNTzzz4qVZ697Bwh3AyCN4MD4LxazizqOpAPyKlPSEduHsO1jZ6hbM0r7hdJ8ovEC4ScwIw15q4t2yW1YrUHBrziCPK7nuP7IK1bIptbaLSyMb0ic7ri4xy8TfVe67HWZ3eUxNE41KY+7l42DT4dMW5pr7hfNfcNNktxLu7qi5UGhyPL6ekqY9oIgiQvVsstO10w5rsfuvGYOd0jPppmFAslpc13dVhFQZHRw0IO/48DIUHInbVVplpg9DvH1H/K8qyrUg4Qeh1B0IVaQQSDmM/qOC4vpbfEinWEeBvGT6kk/FQVPsnkbyCOZPSPtquWUXRm7wjTE/wDEqnYyABuEKb2iMmk2M3E8rt36lRFdjjhCoiLzUeGgk6KxJHt9qFNs66fvf+9Cuo/hjsSS601BiDDZyvEeIj+keHqdVxmy7K62WqnTGRdnnAGJMcACeTTvK+52KytpMbTZg1oAHTfxUq152xfKy6jxj23oiK15wiIgIiICIiAiIg+RvJ7m1E4nvKh45NJ6zK6sOnHeubfR/mWyhj5qkDWHF4EdLvqN6utl1r9Gm45ljZ5xj7yskdy9rH1/ZKVRtXYYquvtcGuOYIlp3HDI8ccslbry9wAJOAGJPAZrq1U9miaT6lCoIcfG3c7CDB/SDvz3FXgLLxi7fjHK9Gk6rm6NNlZotVrqup07xbSZTBLzESAQDxBMYkZjJWVMWANF6xVAwYX30CTukkEvjjC7DLfJqeI2tXtOBGBBkfQ8CMF6tFUOpziDIw1Dg4YH95YrR/6G1zRUsddzZxb4zVoO4QSSByOCqbTtwUnFtag4Vm4GLpadxa443Ty1U96RraL9Nd2Le+6ZBpy7gYYAOfhaf1K1fUg68ToJwEqHsyzul9WoIqVSCR+EAQ1vMDP/AIU6zmXvwwus9SXyPS76qDR1Cpq2B1Fxq2f9dI+Vw/LuP7G47a1OnbKctN17cpEOYdzhuw9pGSmMddlpxIJAAkmMCMM8iMVXW+zODu/oYVB52wReHFuc/HTFQtVyY3zDRs+1OJNOoIqNz48cOnOQRmtltoyLwzHuNRzGY9NVm2Uhaqba9HCo31wzYeOo3g7ilgtYqsvZHJw3H6aquSJQwp1hMsHCR/pcR8lFtNK67gcuB1Hz9VI2efARuc73M/NcWXncRKq206a7G/hplw5l0H2j1WlerY6a9TcLoB6Yjp815WivTlehUu2LVJuDIZ89374qytte4wn9/v5kLnmML3AauOMe8dBHopwS+kfwl2TAqWlwxPgbv0c72u+rl9GUDYWzxZ6FOkPutx4uOLj6kqerYjh42W/neZERF1WIiICIiAiIgIiIPnfaKgaO0L33azZGUTABHqwf6147POutqUf8t5A/pd4m9c1f9v7EXWcVWjxUXB45YA9B4XfpXKttzaVVtXHu6zBPAti6T+l0RnhwWa8as9T4191j8uHQqLtRwFGpP4He4IHuvNfadJjbxe0zkGkOJ4ABQqmy61pF6q7um/dp3S4ji7EeL4cFxpm0J9g2Wa1is76ZAq0i91MnIkvffYeDojhCkWK0ioxrxInQ5ggwQeIII6KBsa2vsE064JokyyowS1pM3pGYBwMaEGJkr3T7svc6y2ugGVHXu7qtcCHHzXReaYOcEcly1fKOGPc1tO+kmzv/AMPWa9v2VVwZUaPKHPIayqBoZIad8g6Lb2qszRUs1YgSKndmfzhxZ1DhhuvFZs+x6tRze+q0XU2Oa8tpMfJLCHMlxcQG3gDEGbsSs9sJP+GaDnaGuPEMDiVKsTFeUImJyRNWsyTDc+OQG8/TVb6NK6N5JknecvkB0UdpuuLoJBABjGLpcQY18xy3Be/8WD5A48w5g/uE+gKQ2z2kXRMxiczrhMY9T6rxWpXuBGR1/wDHBRqlRzQXF0xiRADYAxA198+GCmhdc1pzld3+Hq96BDHG7WaMg44h49Z6nUrVtaj3FUV2fZvweBlJ1w35jjeH3ld7Sswe0zk4XXcifCeYJ9yqfY1S+19krZtkDfAOk6tMEcI3Ku8e0Z+qS9ge2MwdR6gj4rXZ6dxpvEHEkmIEQOO4KLsxxY51B/mZ5eLeHDEHkeCberXaV0ZvIaOufSPiq9c6S3wprMZBfq9xd6n/AIW5YAjBFpWRwqNt1cQ396E/Fin9gbD3tspyMGunT7ovnPk0dVTbTfNQ8J+J+UL6F/CmwRfqkYhoaOBeS949LgUo9Qpz28ccy+ioiK144iIgIiICIiAiIgIiINdopB7S1wlrgQRvBEEL5darCWGrZHYupG9TJ+83MH+6Duvxovqq5XtvsslrbTSE1KXmH4mYyOkk8i7gq8tdw0fHyeNtT7c52Po0yHuujvGuzOjS0RG7EO4rpVyVntIo1W12/Y1cH8DvPI4/694XWqms8PS9i5TtbYWNNNzQ1gcXB5DQJJukGN4AcurVftyxd9Rc0ebzN5jTqCR1XXFS7Y1MY071N2EOa50yMicV4t22ahdQZaBLqVSe8EAOYRdLiN4mcPZSdl2rvKYJzGDuY+ufVZtFJtVpa4HMwcJlpglp56eoUNyvtjrbU+1o90ewHXAfFZbSec7o9XfRc3Z7e+zfyqzb1PJruHCcx+XMaSIVvZ9pUz5a+mTiJ/vF5SjSu205tm/G69wAut6jE+631HgCSYG9VtTaLAMbQwfqpfRVW0dutB/kkVHfjJvAYZN48sOa7tHUru1WiWukBrSCC6oY6x74kLnNp2tja9OvSc15Hmu45YGDl4muI6KbS2a10PrHvX73YtE/hbkAtlq2bTePKGnRzQAR6ZjgVGZ2tjFOmNv0rzWWmkZLIMg4Fp38BJ6OcqO0Wnvn34Ia0Q0GJk+YmNdOivOzVeWvs9SCWThoWkw4cRJ9HhUdps3c1nUsYzaTujD292uUadqa96kQIgKuWuZey9UI3ux9Be+BX2X+H1luWS8c6j3O9IYOhDAeq+RbMoF1SGiTDQB+Z4aB7z6r73s+yCjSZSbkxoaOgAnrmpU5lh+Xb+mKpCIiteeIiICIiAiIgIiICIiAsESsog+bbZ2YLLWdRcD3FaTTP4ThLZ0gxH6eJW3YFsLSbPUPiZ5D+JunUfDkV2PaHZDbVRdTdnmwnR0EA8sSDwJXzg03uJpP8FopHwk5mOPoZ1wOOKzXr4zv09L4+Tzrqe4dkigbH2j3zDIh7TD27jy3GD6EaKei9zlRvd2t7R5ajQ+BkHYyesOPUKZTZN5uR8zTuOR9453lE2q4m20wDEU8eveYfD1U6zNl5duF31IJ+DVH2tr9xrMmWljjvwF31OBUY7Poun+W0b4bcM8YgyrhRra2Bf8Aw58W6+mfTimk/L6qHZdnay0upVGtcCPAXAHLERIzi9P9Kv69hpvBa5jYPAAjiDoVS7SaRaLO5urg08rzR/te70XRJCMxzLnrJUNCp3D8W/8AbdwOQ+XA4ZQrVR+0NmvUr7fPT8TSM8IJHtPNoW2jUDmhwycAR1C5KdJ9IFvmlUZaG5DCoB+E64cPg3cvfayyyxlVubSBOhBxaeU/7ypz2ggg4g4EcDmomymd5Rq2Zxk05YCc7pxpu4f/AJCjP1VZq6nyULHSARqJ9ViqYaTuB+C12Q4EREE++Pzjolrd4Y3mOmZ9gR1V23fSz/h5sm9arxGDCah3YYUxlnJvcwV9ZXPditldxZwXCH1PG6cwCPC3oPcldCraRqHj/IvF78ddCIimpEREBERAREQEREBERAREQFz3ars6LSBUp+GszyuyvRiGk88jouhRcmImNSlW01ncPlFCs4uvNFy0swew4XwMwR+4gaQVd09vUjTvuN0jAsPnB3Aa8/WMVd9puzTbR/Mpm5XbEOyBjIOj4/EYLgrXSvPNOuO6rtwkiGu3XvkfQ6LNaJp+j0sWWuRN2beqPqWhwEukNGkCNd3hAngVdWcgMBnCMzhzJ3GZXPbNtRpHuavhH3TpxE7uOk4q47oTMfSd8ZTxUdtsV3HCVSrhxjEa4iJG8LNcw1xOgPwUV5ukO/CceRwd9ei3W0+G7+IgR7u9gV1y0anSray9aqTTj3dMuPEuhonScJV4qjYovVK9U6vuDPJg+cgq3RxgiVR0qTrN4C1z6WbXNaXFs5hzW4xOoGvpeoh+aqs+0KVQwx7Sd0wfQ4rVQfctoA/7lPHmL0H0ZCsrXYqdUQ9gdxjxDiHDEHkqDZpcbY0F98MvNDoxLWtfi4jAmXROExxXJjhy9t11KHbqYZaarRIkk8MSHYf+5+4Vh2V2V/irSJ+zpQ524mcG9SPRrhqoO2nl1re1gJeYa0AZm7SHxX07s5sgWWg2mMXZvO9xzPLTorccbhkz5fCmo7lZhZRFe8wREQEREBERAREQEREBERAREQEREBVW3dhUrU2HiHDyvAF5v1HAq1RJjbsTMTuHy7aux69lEVWCtQnzCSB1zZhvkaAqJYrSRhRfeH+VVwd+h+R9cF9bhc/tfshZ68kN7t5+8wAD9TMj8eKoti+jbj+Xr737w5OjtVhN2p/Ldq1+A4w7IjnEqdTbkZkAQOXPU4DHhzWi39krVTENLbQz8Ls/R5wz+65UFaz90f5lKtQxIJEhpMT98Djk4quazHbbT5FbfmvuzWFN7SMW1Xg+2fw6K2XFUqbMbtoLZxktqM9XBwE9VvoUamIZamnfFZ5+a55Q75adctNptTKYl7g3mcegzJ4Bc6/Z1Vw8deRze4Y5zJAWunYLPSxe9pO7Af2txPvknlB5Jdq2hUtEsoeFmTqhwnfHDhnvu6+tg0adIVLQcKY8DCcyGnxOEficIA4LS59S0AU7NSe5mRLRdaQPuh2TRzjkuj2f2SfUum1uAY2LtCmTcAAgAu5bseOiRW1lGTLWvctXYbZPePdbaoEuLu7G6SbzunlHAHgu4WujRaxoa0BrQIAAgADIABbFqrXUaebkvN7bkREUkBERAREQEREBERAREQEREBERAREQEREBERBgrzU8p5IiD4tbftqv9Z+AWitoiLFb70vcxfhx+ipZ9r+oq92R9tS5u+ARFZX70K8v4cvtLchyXpEWl47KIiAiIgIiICIiAiIgIiICIiAiIg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AutoShape 6" descr="data:image/jpeg;base64,/9j/4AAQSkZJRgABAQAAAQABAAD/2wCEAAkGBxQSEhUTEhQWFhUXGBoaFxgWFBUXFhwcFxcXGhcZGRgYICojIBwlIBcYIT0hJyktLi4uFyAzODMsNywtLisBCgoKDg0OGxAQGywkICQsLCw0LCwsLCwsLCwsLCwsLCwsLCwsLCwsLCwsLCwsLCwsLCwsLCwsLCwsLCwsLCwsLP/AABEIANEA8QMBIgACEQEDEQH/xAAbAAEAAgMBAQAAAAAAAAAAAAAABAUBAwYCB//EAEIQAAEDAQUFBgMGBAUDBQAAAAEAAhEDBBIhMUEFUWFxgQYTIjKRobHB0TNCUmKC8AcjcqIUU5Ky4SRD8RWTwtLi/8QAGQEBAAMBAQAAAAAAAAAAAAAAAAIDBAEF/8QAKhEBAAICAgIBAQcFAAAAAAAAAAECAxEhMRJBBFETMjNhcZGhIoHR4fD/2gAMAwEAAhEDEQA/APuKIiAiIgIiICIiAiIgIiICIiAiIgIiICIiAiIgIiICIou0bcyjTdUqGGtGO87gBqScI4ods2+306Lb9V4Y3eTnwAzJ4BQdmdpbNaHXKdTxfhc1zSeV4CeQXF0SLS91rtzgykPs2l0NOMXW6lowy8x9FMtWynWxo7il3FOkHGm4s7tz3YXQxogtZhN46kGMFTOXnhp+wrEf1Tz/AB/t36Kh2F2hZUaGVnCnXaIfTf4DIwvAOzB4K9BVsTtnmJidSyiIuuCIiAiIgIiICIiAiIgIiICIiAiIgIiICItdas1gvOcGgZlxAHqUGxFVVu0llbnXp/pde/2yq2p27sgMBzzuimRPK9C55QnGO89RLp0XIO7e04ws9f8A0tj1BKxZtuWu2D/p6baDNatSX6keDAAkRlj0UZyVS+xvHfDo9p7UpWdt+s8MGk5ng0DE9Fy9tslp2iReH+Hs4MtDxNR2l4t0wJwJwnVXGzez9Om7vXzWra1apvO/SMmjlorV7gASSABiSTAAGpKpvk3xDtZik7jv6qfZfZiz0CHBl94++83j0GQ6BSto7Yp0SGG8+qRLaVMX6h43RkPzOgcVWVdq1rSbtk8NKYdaHDA7+5afN/Vkqm0bXs9ivMs7e9rHz1HGZdqXvzcZ+6MJ3KGvqnFLXnnmW7ae0q1d5oPsFNxuhwFSsyQ0uLb0jLHDwmRxUrslXq0a7rJVIIud5Tuuc4MF6CyXYxiM9yg7N2xQY01q1cPrvaAREOAkkUmMAyk9Tqrbsxs57qtS2VWljqgu02HzNYIxduJutw571PHvy4SyRFazE/8Afu6ZFlFpZBERAREQEREBERAREQERabRamUxL3tYN7nBo9Sg3IudtvbOy05h5qET9m2RhucYb7qpf27e/7CzOdgcXOw/tF3+5Rm9Y9rYw5J9O4WJXz6ttu31J8VOkPygF3r4vkq62UXukV7VUdP3bxEgflJM+irnNVbHxbe5fRbbtehS+0qsadxcJ9M1ztu7d0wbtnpuqu3mWt5xBd7DmuVZZqLfLTLuLiQPQ/wD1W9tdwENDGDc1sx8B7KE559NFPhR75/hMtG2bfW+82iNzfCf/AJHjmFCdsm+ZrValR28n5uvH3WDUcc3u9QPgAttlquvBskgznjAAzmN8DHeqpvafbRGGKRxENtPZtIf9tp/ql3+6VJYwDIAchHwWUUNikr29jq4ZXvCi1xvNb5nXZieBIHQznEddR7Y0G3W91Vp08GhzqYawQMMAcsNNyqwwTMCd8CfVc/tvaV43G4tB8TgcCQCY5D6cJnEq74q3nl9O2ntWnQZfqOz8obi55OQYNSqS00jVb31vd3dEYtoA+Hh3pGL3/lGHDNYoWSnYqTa9pcX1WsDA52JEDw06YyGAz1gkwFG2fsirb3ivapbRzp0pIkfIfmzPAQrK154Y6xERuf3/AMPdG0V7fLLN/wBPZx4TUgh7gMLrA3KMoBw36K92d2Ys1FgaKTXnV1RrXuMiDiRgI0EBW1Gk1jQ1oDWgQABAAGgC9q+tIhTbJM8RxCNZtn0qf2dKmz+ljW/AKSiKasREQEREBERARF5e4ASSABmTkg9Iua2n21s9Lw0yaztAzy/6tf0yubtu2LbaZ8XcU9zZaY4nzH+0cFC2SsL6fHvb8nd7R2vRofa1GtOgJlx5NGJ9FzFt7egkts9FzzoXYdbjZMY6wuYbYqTTJLqrszGDZxxJGfUlSG1iBDA2m3c0D4kR7Km2afTXj+HX3yk2jalvrTeqCk38sM4fdl39wVY2w05vPquqH8onLQux+IW4sBzx4uJcfUr0qpvM9tdcEV64/Rim2m3yUhIyL3SenmK3PtTzqANIbJ9SY9lqRRWRjgeSc3OPWB6CAvLWgZADkIXpFxKIiOhETkJOgGZR1hT7LQuiT5jnw4BYs1mu4nF3sOA+vwyUhFF77EJWq0WhtNt55AH7wG8qjtlqdWwMtp6NmC7i8jT8vrK7Wsyg3bR2j3ngpHw/efv4N+v7MF1AERlu3+62ARksOdAJOivisQnEaT+yln7+1U6dQuexhc6CSW4NBmMgJug74G+F9XAXA/w0sBLqldw0uDPNxD3+kM9Su/V2OOHlfKtvJr6CIimziIiAiIgIiICKPbrYyiw1Kjg1ozJ9gN5O5cHtLbtW2kspzSoTBI87uBPyHWclG14r2tx4rZOl/tjtdTpk06A7+ruafA3TxOHy6kLl7Z39p8Vpqw3Pu2YMHPT1vHit9ms7aYusED95lbHsBBByOayWyzZvx4K0VzajWYUmAfmIP/k9SFrfLvMS7nl6ZKS+xH7rp4O+o+hWh7HN8zSOI8Q9vnCg118GEWAZxGPJZXFoiIgIiICIsEwgyASYGJOQ/ein2ezhvFxzPyHBLLQujHzHP5DkFuRRa2xQ7ftBtLDzPOTRnzJ0HFa9pbRueBkGofRvF30VQxkSSSXHzE5n97lOtN9oxG2ahc916oZOgHlbyHzXpEV0RpOOBa20nVajaVMS4kYccwDwHmO4AJWqXROug3ldr/DvZAaw2l2Lny1kjIAw53NzgejRvXYjc6VZsv2ddun2Ps5tnpMpN+6MTvJxcepU1EV7x5nfIiIjgiIgIiICrtt7Yp2WnfqZnBrR5nHcProt21beyz0nVX+VoyESTkGidScF85fam2l77XaSRTm7TpgkzAHhbGJ0yiSTOAVd7+ML8OLznc9IO1NqVrZUlwLom7TYCQ301jC8fbJbbPsu13Q0Sxoyl4bx+5LlZUrVWcIp02UGaXhefnoxsAYb5jiqjbVkeyH33v8AzOdiHdIABwy16LNO57epWkxXiNQlf+h2r/M9a9YfAFZOzbYwYPDo0vNcfWo35qfZ+z9ncwOl7g4AhxfGYmcAPdbqWydadorjm8OGv3XD3XfCUNyqP8dWp/bUXR+JrY+rfcKVZ9pUn5PAO52B6Tn0U007WzFrqdYbi003nLUG7Ma+ygWp1nqm7XpuoVDq4Bs5TDh4XDiQozU8vqkVbM12JGO8SD6j5qLUsjhkbw44O+h9l4dZK9m8v86lwzA5YkdJHJS7JbGVBLTzBzHMfPJRTraY6QAfbMajmFlWNagHZ56EZjl9FAq0i0weh0P0PBcXVvviXlERExbbJTl/BuPUyB6QfZalL2e3wk73H28I/wBvuiGSeEpQtq23u2gDF7sGj59P3qpq5h1XvHuqHImGcGjD3+u9SpXcqeykyMzJOJJzJXtEWhMWFlRqj77u7biSQIGZLjDW9Thxy3rkiZsjZzrXWbTbgNXfhaIvO5nADpxX12zUG02tYwANaAGgZAAQAqrsvsQWWlBxqOg1DxjBo/KPqdVdK2ldQ8n5Gb7S3HUCIimziIiAiIgIiIOA/iHbS94oN8tNhqP5mQ0Yfvxzoqvs/ZYpte7E4hkjytvHBo0kyZ1wXjtA8udbamvfNbhnFJzGjHjuWyhYbWxoa00o/MSSOAIb8VltO7S9j40RSsbWy8VGBwLSJBEEc1V1KdsZjLXgZgBp9gGk9FvsG021MDDX7ic+U/DMKOmuLxKRsEHuqtEk/wAtzmg72vF5p/uOCu6jS4teyDeaMZw3tMbvE7LHLpz/AGedfqWl4xa641v6Q8YcCCD1XSttAuB2eQjWd3NXU6YsnFmBYmfeF45y7EzvG7oo9psjT4HAOYZgOxIiNTzzz4qVZ697Bwh3AyCN4MD4LxazizqOpAPyKlPSEduHsO1jZ6hbM0r7hdJ8ovEC4ScwIw15q4t2yW1YrUHBrziCPK7nuP7IK1bIptbaLSyMb0ic7ri4xy8TfVe67HWZ3eUxNE41KY+7l42DT4dMW5pr7hfNfcNNktxLu7qi5UGhyPL6ekqY9oIgiQvVsstO10w5rsfuvGYOd0jPppmFAslpc13dVhFQZHRw0IO/48DIUHInbVVplpg9DvH1H/K8qyrUg4Qeh1B0IVaQQSDmM/qOC4vpbfEinWEeBvGT6kk/FQVPsnkbyCOZPSPtquWUXRm7wjTE/wDEqnYyABuEKb2iMmk2M3E8rt36lRFdjjhCoiLzUeGgk6KxJHt9qFNs66fvf+9Cuo/hjsSS601BiDDZyvEeIj+keHqdVxmy7K62WqnTGRdnnAGJMcACeTTvK+52KytpMbTZg1oAHTfxUq152xfKy6jxj23oiK15wiIgIiICIiAiIg+RvJ7m1E4nvKh45NJ6zK6sOnHeubfR/mWyhj5qkDWHF4EdLvqN6utl1r9Gm45ljZ5xj7yskdy9rH1/ZKVRtXYYquvtcGuOYIlp3HDI8ccslbry9wAJOAGJPAZrq1U9miaT6lCoIcfG3c7CDB/SDvz3FXgLLxi7fjHK9Gk6rm6NNlZotVrqup07xbSZTBLzESAQDxBMYkZjJWVMWANF6xVAwYX30CTukkEvjjC7DLfJqeI2tXtOBGBBkfQ8CMF6tFUOpziDIw1Dg4YH95YrR/6G1zRUsddzZxb4zVoO4QSSByOCqbTtwUnFtag4Vm4GLpadxa443Ty1U96RraL9Nd2Le+6ZBpy7gYYAOfhaf1K1fUg68ToJwEqHsyzul9WoIqVSCR+EAQ1vMDP/AIU6zmXvwwus9SXyPS76qDR1Cpq2B1Fxq2f9dI+Vw/LuP7G47a1OnbKctN17cpEOYdzhuw9pGSmMddlpxIJAAkmMCMM8iMVXW+zODu/oYVB52wReHFuc/HTFQtVyY3zDRs+1OJNOoIqNz48cOnOQRmtltoyLwzHuNRzGY9NVm2Uhaqba9HCo31wzYeOo3g7ilgtYqsvZHJw3H6aquSJQwp1hMsHCR/pcR8lFtNK67gcuB1Hz9VI2efARuc73M/NcWXncRKq206a7G/hplw5l0H2j1WlerY6a9TcLoB6Yjp815WivTlehUu2LVJuDIZ89374qytte4wn9/v5kLnmML3AauOMe8dBHopwS+kfwl2TAqWlwxPgbv0c72u+rl9GUDYWzxZ6FOkPutx4uOLj6kqerYjh42W/neZERF1WIiICIiAiIgIiIPnfaKgaO0L33azZGUTABHqwf6147POutqUf8t5A/pd4m9c1f9v7EXWcVWjxUXB45YA9B4XfpXKttzaVVtXHu6zBPAti6T+l0RnhwWa8as9T4191j8uHQqLtRwFGpP4He4IHuvNfadJjbxe0zkGkOJ4ABQqmy61pF6q7um/dp3S4ji7EeL4cFxpm0J9g2Wa1is76ZAq0i91MnIkvffYeDojhCkWK0ioxrxInQ5ggwQeIII6KBsa2vsE064JokyyowS1pM3pGYBwMaEGJkr3T7svc6y2ugGVHXu7qtcCHHzXReaYOcEcly1fKOGPc1tO+kmzv/AMPWa9v2VVwZUaPKHPIayqBoZIad8g6Lb2qszRUs1YgSKndmfzhxZ1DhhuvFZs+x6tRze+q0XU2Oa8tpMfJLCHMlxcQG3gDEGbsSs9sJP+GaDnaGuPEMDiVKsTFeUImJyRNWsyTDc+OQG8/TVb6NK6N5JknecvkB0UdpuuLoJBABjGLpcQY18xy3Be/8WD5A48w5g/uE+gKQ2z2kXRMxiczrhMY9T6rxWpXuBGR1/wDHBRqlRzQXF0xiRADYAxA198+GCmhdc1pzld3+Hq96BDHG7WaMg44h49Z6nUrVtaj3FUV2fZvweBlJ1w35jjeH3ld7Sswe0zk4XXcifCeYJ9yqfY1S+19krZtkDfAOk6tMEcI3Ku8e0Z+qS9ge2MwdR6gj4rXZ6dxpvEHEkmIEQOO4KLsxxY51B/mZ5eLeHDEHkeCberXaV0ZvIaOufSPiq9c6S3wprMZBfq9xd6n/AIW5YAjBFpWRwqNt1cQ396E/Fin9gbD3tspyMGunT7ovnPk0dVTbTfNQ8J+J+UL6F/CmwRfqkYhoaOBeS949LgUo9Qpz28ccy+ioiK144iIgIiICIiAiIgIiINdopB7S1wlrgQRvBEEL5darCWGrZHYupG9TJ+83MH+6Duvxovqq5XtvsslrbTSE1KXmH4mYyOkk8i7gq8tdw0fHyeNtT7c52Po0yHuujvGuzOjS0RG7EO4rpVyVntIo1W12/Y1cH8DvPI4/694XWqms8PS9i5TtbYWNNNzQ1gcXB5DQJJukGN4AcurVftyxd9Rc0ebzN5jTqCR1XXFS7Y1MY071N2EOa50yMicV4t22ahdQZaBLqVSe8EAOYRdLiN4mcPZSdl2rvKYJzGDuY+ufVZtFJtVpa4HMwcJlpglp56eoUNyvtjrbU+1o90ewHXAfFZbSec7o9XfRc3Z7e+zfyqzb1PJruHCcx+XMaSIVvZ9pUz5a+mTiJ/vF5SjSu205tm/G69wAut6jE+631HgCSYG9VtTaLAMbQwfqpfRVW0dutB/kkVHfjJvAYZN48sOa7tHUru1WiWukBrSCC6oY6x74kLnNp2tja9OvSc15Hmu45YGDl4muI6KbS2a10PrHvX73YtE/hbkAtlq2bTePKGnRzQAR6ZjgVGZ2tjFOmNv0rzWWmkZLIMg4Fp38BJ6OcqO0Wnvn34Ia0Q0GJk+YmNdOivOzVeWvs9SCWThoWkw4cRJ9HhUdps3c1nUsYzaTujD292uUadqa96kQIgKuWuZey9UI3ux9Be+BX2X+H1luWS8c6j3O9IYOhDAeq+RbMoF1SGiTDQB+Z4aB7z6r73s+yCjSZSbkxoaOgAnrmpU5lh+Xb+mKpCIiteeIiICIiAiIgIiICIiAsESsog+bbZ2YLLWdRcD3FaTTP4ThLZ0gxH6eJW3YFsLSbPUPiZ5D+JunUfDkV2PaHZDbVRdTdnmwnR0EA8sSDwJXzg03uJpP8FopHwk5mOPoZ1wOOKzXr4zv09L4+Tzrqe4dkigbH2j3zDIh7TD27jy3GD6EaKei9zlRvd2t7R5ajQ+BkHYyesOPUKZTZN5uR8zTuOR9453lE2q4m20wDEU8eveYfD1U6zNl5duF31IJ+DVH2tr9xrMmWljjvwF31OBUY7Poun+W0b4bcM8YgyrhRra2Bf8Aw58W6+mfTimk/L6qHZdnay0upVGtcCPAXAHLERIzi9P9Kv69hpvBa5jYPAAjiDoVS7SaRaLO5urg08rzR/te70XRJCMxzLnrJUNCp3D8W/8AbdwOQ+XA4ZQrVR+0NmvUr7fPT8TSM8IJHtPNoW2jUDmhwycAR1C5KdJ9IFvmlUZaG5DCoB+E64cPg3cvfayyyxlVubSBOhBxaeU/7ypz2ggg4g4EcDmomymd5Rq2Zxk05YCc7pxpu4f/AJCjP1VZq6nyULHSARqJ9ViqYaTuB+C12Q4EREE++Pzjolrd4Y3mOmZ9gR1V23fSz/h5sm9arxGDCah3YYUxlnJvcwV9ZXPditldxZwXCH1PG6cwCPC3oPcldCraRqHj/IvF78ddCIimpEREBERAREQEREBERAREQFz3ars6LSBUp+GszyuyvRiGk88jouhRcmImNSlW01ncPlFCs4uvNFy0swew4XwMwR+4gaQVd09vUjTvuN0jAsPnB3Aa8/WMVd9puzTbR/Mpm5XbEOyBjIOj4/EYLgrXSvPNOuO6rtwkiGu3XvkfQ6LNaJp+j0sWWuRN2beqPqWhwEukNGkCNd3hAngVdWcgMBnCMzhzJ3GZXPbNtRpHuavhH3TpxE7uOk4q47oTMfSd8ZTxUdtsV3HCVSrhxjEa4iJG8LNcw1xOgPwUV5ukO/CceRwd9ei3W0+G7+IgR7u9gV1y0anSray9aqTTj3dMuPEuhonScJV4qjYovVK9U6vuDPJg+cgq3RxgiVR0qTrN4C1z6WbXNaXFs5hzW4xOoGvpeoh+aqs+0KVQwx7Sd0wfQ4rVQfctoA/7lPHmL0H0ZCsrXYqdUQ9gdxjxDiHDEHkqDZpcbY0F98MvNDoxLWtfi4jAmXROExxXJjhy9t11KHbqYZaarRIkk8MSHYf+5+4Vh2V2V/irSJ+zpQ524mcG9SPRrhqoO2nl1re1gJeYa0AZm7SHxX07s5sgWWg2mMXZvO9xzPLTorccbhkz5fCmo7lZhZRFe8wREQEREBERAREQEREBERAREQEREBVW3dhUrU2HiHDyvAF5v1HAq1RJjbsTMTuHy7aux69lEVWCtQnzCSB1zZhvkaAqJYrSRhRfeH+VVwd+h+R9cF9bhc/tfshZ68kN7t5+8wAD9TMj8eKoti+jbj+Xr737w5OjtVhN2p/Ldq1+A4w7IjnEqdTbkZkAQOXPU4DHhzWi39krVTENLbQz8Ls/R5wz+65UFaz90f5lKtQxIJEhpMT98Djk4quazHbbT5FbfmvuzWFN7SMW1Xg+2fw6K2XFUqbMbtoLZxktqM9XBwE9VvoUamIZamnfFZ5+a55Q75adctNptTKYl7g3mcegzJ4Bc6/Z1Vw8deRze4Y5zJAWunYLPSxe9pO7Af2txPvknlB5Jdq2hUtEsoeFmTqhwnfHDhnvu6+tg0adIVLQcKY8DCcyGnxOEficIA4LS59S0AU7NSe5mRLRdaQPuh2TRzjkuj2f2SfUum1uAY2LtCmTcAAgAu5bseOiRW1lGTLWvctXYbZPePdbaoEuLu7G6SbzunlHAHgu4WujRaxoa0BrQIAAgADIABbFqrXUaebkvN7bkREUkBERAREQEREBERAREQEREBERAREQEREBERBgrzU8p5IiD4tbftqv9Z+AWitoiLFb70vcxfhx+ipZ9r+oq92R9tS5u+ARFZX70K8v4cvtLchyXpEWl47KIiAiIgIiICIiAiIgIiICIiAiIg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2" name="AutoShape 8" descr="data:image/jpeg;base64,/9j/4AAQSkZJRgABAQAAAQABAAD/2wCEAAkGBxQSEhUUExQWFRQXGBYYGBcYFxQXFxgVGBcYGBwdFxQYHCggHR4lHBUYITIhJSkrLi4uFx80ODMsNygtLysBCgoKDg0OGxAQGzAkICYvLSwsLCwsLCwsLiwsLCwsLCwsLCwsLCwsLCwsLCwsLSwsLCwsLCwsLCwsLCwsLCwsLP/AABEIAH8A8AMBIgACEQEDEQH/xAAcAAABBQEBAQAAAAAAAAAAAAAGAAMEBQcBAgj/xABQEAACAQMBAwcIBQYLBQkAAAABAgMABBEFEiExBgcTMkFRYSJxcoGRobHBFCNCUqIzYoKDstEWFyQ0Q0RzkpOz8AgVU2PSNVRVZaOk4ePx/8QAGgEAAgMBAQAAAAAAAAAAAAAAAAQBAgMFBv/EAC4RAAICAQMDAgUEAgMAAAAAAAABAgMRBCExEkFRFCIFUmGRoRMycdEjsRVCgf/aAAwDAQACEQMRAD8A3GlSpUAKlSpUAKlSpUAKlSrm1QB2lXjpBnHb3f8AxXrNAHaVKubVAHaVeS1dzQB2lTU1wqb2YKO8kAe+hbXOcnTrXr3KO33YvrG/DkUAFtcY1hmt8+rudmytcfnynLf4abh/eNB2qahqmo/zmdljP2M7CY/sl4+us52RgsyeDWFM5vEVk2fldzr2NkGVW+kzDOI4yMZ/Ol3hfefA0CnnrvLkLDa2a/SHJAILSdpxsx4HAcSTjzUBazo0drb7WCzMQoY7hwJOyvZuHHfxr6A5ueR0em2qAIDcSKDK+BtbR37IPYFzjAoqsVi6o8E20yql0y5AEc3+t32Wvb7ogfsbbsN//LjIUVz+IT/zD/23/wB1aDrPK8LI0NqizzLukZm2YYj3O4yWbj5C7+/FDmtaneNBJi8YSbLEdDCkaAgEgAuWc+fcas5xXJavTWWbxWShbmx1e0/mWobQHBA8kX4GJXNeIuczVdMdY9TtekU4w58hiO3ZkXKMe3Hwq9Oo3kctnsXzMJLQzMJYY3XeYsArGVPEtvz2cKv/AOFACFL+FDCdzTRkzQY75UYbcXbvII3cRU5WcGf6UunqxsXXJLlja6iha3kyy42428mRM/eX1cRkUQg1hPLTkA9kw1HR3IVRtsiNtbK8S0ZHXTvWtC5tOXaanCdrCXEYHSIO3udO9T7qkzDWlXAa7QAqVKlQAqVKlQAqVKlQAqVcLAdteekHePbQB1jWJ85XOZK8622lyNtRlullUKytwGyMg5A35bhVjz08sJAV060bEsq5lcHBVDwUEcMjJJ7vPQPpenJAgVePa3aT491KarUqleWOaTSO+XhFPZavqsF39Ly8k+GXaciQbLcRs5wB4CiaPnY1letDG36ph8GrzSpBfE590jpP4TX8zJB54NV/7tF/hyf9VNyc7OsNuWCMHv6Jj8WpunreZR1kDesg1ZfE5PsiP+Jr+ZkSTnC11+1U8yIPiar7jV9Zn3SXjqPzXCf5YFF1tJA32QD3MPnU0WqfcX2Vb1tsuMGkfhVPdtmYy8mZZTme5ZyO07Tn2s1TbTkrAOxnPifkK0P6On3V9gr2qgcAB5gBWUrr5cy+2wxDQUQ4j99we0/QdkblWMeA3mriDTkTsye8/uqVTV3crEjSOcKoLE+Aqigm/LGkowWeAa1u2F1qmnWx3jb22H5u0rHP6MfvrSOXfKGTbFnbMVmddqWUD8hEdwx+e28DuwTWb8gLko82sXEbPl1t7aJSNqSSQ4IQn7q7s+lwxRvyklW8Vb6yJeW3BS4gxsymI+UVZOIdSCy9+/Brswi4V9KPMzsjbf1y4b/BA0+ySGNY412UXcB+89uadlHkt5m+FNWF6k6CSJg6ngR8COw+eoOs65DAj7UqBwjYTaG0TsnAxv7aU9zZ6RzrhDOVjB40RjJ0LneEsrOMHxbpHPuC1dI5ByDUHR7cxrNGwwY5Y4yO7YtLc/tO1Tavb+8W+HRXp0v5GtL1NtObbQE2hJMsQz9UePSQjsxvLIOI3jfxF+XFg2jX0Op2GDbTHOyvUy29kyOCuu8d2D3UWimNK09Z4bjSZMdHKjS2rH7DDrL4bDFWHgxHZWtNmdmc/wCI6NQ/yQ4NR0bUo7mCOeI5SRQwPn7D4jhU2sX/ANn7XXX6Rp825oiXRTxXyisq+psH1mtoFMHHFSpUqAFSpUqAOGoU1yTw3D307evgY76hUAI01eXKxRvI/VRWdvRUEnHjgU7Wf88PKmO2tHtskzXCMqhceSu7LPv3A8B376AMu0GVrmae8kHlyuceAJyQPMMD1VfVR6RG0MMZBBVlDbt4BPYe4iraG5DeB7q4WsqnKbn2PV6Or9OmKX8j1KlSpAYFV9pvJ8SIHdiNrgABuHiT8KoauLLlCY0CmPbxuBDBd3jke+tKunPuMbuvp9pXX9qYpGQnOMb/AAPCvMF06dViPDiPZXie4aV2kfAZsbhvCgcBmlHGWIVRkk4A8aiW0vaXg5dPuLaz1QsQpQknhs78+qia00va3lseA3mollaR2sZLEA4yznd/+Ch86xcXqvJCy2tlHnbu5Qdk9mI13bRzuwK6enolLdiGo1/RwFd0lvF1mLN3A5Pu4VVz8iG1Qr0hlgtwQdxA2/Uy7z7hmq/TLIr5S27P3TXs7Rs35y2cQ8gekc1aSTXb7muRGp6whSXaI7VDyyHGe/FPRhXWJOWp1Cwk8HnWrZDcW4jIW2tkeO3jAO+QBQ7k5wQBhQfE14nswzrKjNDOm5Jk6wHcw4Onep9RFOmMllLHIRNhRgDAzk8KcNZSsbllHU0+jjGromin12e1ghNxqFuFuXYqn0SaSIXgAGXZFxsgEgHazv4U1o2qapHH0lrpFrFFxVNnEpU+JYMfXg+FRnuoG15fpjBYooU6DbOI9rZBGc7h5Rf1itUlvEVdt5EVeJcuoGO/aJ31rO1xxhHnpR3a7IzC35SpdtLeRI0Ui4N7aneQB5PTxHAzs4w64zgDu3kIIOMbweHmoR5JXCXGtX11EP5MsM5dseSVMezv9Igmr7k9Gy2sAbrCJM/3RVb1wzrfCrZPMHwWNQNVuDAYrkbuglR2/sidmQePkM27vAqfTHKW2zZyDGcxSe3ZJFYw2lk6WpSdbi+5Qcrx/uzlHBcjyYpyrNvwMMejkz7mrfBWEc+MPSafp1wetgKT/aQq2/1x++tj5L3hms7eRt7PDGxPexUZPtroHkWWlKlSoIFSNKvEkgXjQBDuz5VMU5MwJJFeKAOVR8qeSlvqEexOm8dWRcCRfRYjh4HdWec5uu39vfxW0F2USfYK5CDoy77GC+N6g7891Q5+bm+nz9J1FmzxX6xhnzFgPdVJTjHktGEpcA9ym5OS6RJtRzxTwk42dtA48Hi2s/pCuadcR3P5I7MgGTGeP6P3vVVzBzZW6H6ySVj2jyUGfYT769alzdwFAbdmilXeGLFgSOGe0eBHvpWVlTllbPz/AGdHTz1FK248FbHcshwwz8anRyBhkGqd9TkgYQ6lExHBbhOv5yeEg7+DCp81gVQTROs0J/pYzkA9zjih8GApe3SRms8Pz2f9HXo1ldu3D8MmUQaTosckQdi2TngcDd6qEob773tH7qPeTTg264wet8aUhppRniaLamTjDKBW+iCyyIucK2BnjwB+dXHJS2yzSH7OAPOePu+NVOqfzib0/kKv9EbZtWbvLfIVSuCd2DO2xqjI1dWJ1K6S0BIgALzFTgmMEAKD3ucjzKa8zTJeThkVVsbUmO1jX8m7Dc0uOBGRhT6+2n7eQ29jfTJumlEUEZ7dp8ovvbPtpyztViRI16qKFHqGK7c30RUUc34fT+tY5y4X+yQT/rxrmK7SpU9CKuV2obW/0qU24fYiVekupc4EcP3drsZ8MPABj2CrRj1PBjfdGqDkyDc6FBqETXN2xisoQwjlQDpZWJ2fJJB+rBG4YO0T7R1ORmlA+VPqLeAtGU+0oaONQm+ltE2x0drEB9GhwVyAMCWRDw3DyF7BknfinMmmJW9HtRx6tC9T/lm8ZKxEXoDZ2du1pavjppZD/KJx2gL9kHgWJzjcAONWQpYpVhOxy5Opp9LChYj37nUXJA76ma9H/J3H5rD8JFetMg+0fVXjlPJs2sp7kc/hNTFFbppyx4BjnUOdAsCeP1H+Sa1Hm9/7Ns/7CP4VlfPGej0bTozuOY93gsG/3sK1nkRCU0+0U9kEXvUH508eVlyXlKlSoIFXGGa7XM0AQLi32eHCmas3cdpFUuq6lb24zLPFGPz3VP2jQBjfPLCrarYqwyrCNWB4FTNgg+cGifRdTa3dbedtpGOIJmO89gikb7w3bLdo3HfvIpzk6pa3WoWk0N1CyQhS52j9mTawN284qZecp9PmRo3mRlbcQQw9YONx8aV1GcpYyhrTqOHl4YfXdoHG7cw/1vqodCDg8apuSfLOIv8ARpriNyMdFMTjpF4BZM4AkHDx3UZXVsHG/ce+k519I3XZkHb2zSZCkih1PEHf7O71UEXXJa5sZDPp0jYPWiOCSuc7JB3SL4EZ89aDLEVODurxUQtlAtOqM+TN4NVt7s4Ki0uRuaNvJhdvzC2+NvzW3dxo45OwskCqwKkFtx48aicoeS8F4PLGzJ2SL1h5/vDwNPaHaz2luiSnpUG0A+84GdwB4jzHNOV2KXH2/oHqLYR6J7rz3/8AQZ1e6K3M3aNv5CiHRrsPaMOBDEH14PzoW1V1kuJ9g5Ifev2huG/HduqfyYuQDJEftjI9Jc/EVEaqnPqS3H7YqzS+0JtWOzDaJ2SXETnx2I7gn8SipdK7s+msLeVc7VtcZOO1G8lh7HzSxU6jlGPwl+yX8na5SqLqF8sK7RyxJ2URRl3c8FRRvJNYrk6spKKyzzqN2y7KRANNJkRqTgbt5Zz2Io3k+bvqNpqq6dGh27VXLu7Dfe3G7MjD/hLjCr24HYBVfY273DybZGwfJmZeq2CfqIm7Y1Odth1z4DFEaDAGMAAAAdwHDHdWrf6awuTnRreqn1z/AGrhefqOO5Yksck78njmvNdAqVBYseO4e+ssHQbjBEUDNTbawzvb2fvqbDbKvAU9VlHyKzvb2icA3UPcujtWrRDrTFYl9KRgg97UQO4AydwqjtsXF/EG3R24NzKd2FC7ogx8Ttt+rFaRWZYFLZdNcpA3z+Hprqwsout5QA8ZXSNB+D31udtCsaKi7lVQo8FAwPcK+WeUd1Pqt7dXluDswAMpBIZY0OEI7drcW9tblzWcthqdt5ZAuIgBKvfng4Hc2D5jTeTgsOaVKlQQRp7rG4b6H+VPKaKxhM1w+F4KoxtO3ci9pqzI31jPLPZvdeS3mJ6CBAdjvOAze3dnwFQ3hZJSy8DLcotX1gn6MPoltvG0CRkdv1uNpj6IAFe4Oa62j+svbpmPEnaWJT53fJPnyKP9QikEDrbBVkCERD7IYDyfV6qAobNVO1NaXTzYG08kEs7E9vlqGXHo4FKO6Ut0NxpjHZlhY8m9EGFU27ns2pwxPtYfCrscjLAj+aw4Pbsj3GqA2ckvkx2JIP2pkSJB5wfLPqFEnJbRvoVv0bOG8pnJ4Iu12KCfJUY76ybk1nJp0xT4IFxze6e2/oNgjeCjupB9RopobvuWkCkpAGu5PuwDaUelL1R/rjVY02oyMJjLHCVwVt1XaQ+Esh3nPDK4xUPL/cyywv2oNJogwwRVRc2xTjvHYalaJrCXSsVBSRMCWFuvETwz95T2MNxx2ds8gHjWcoY2LwntsD9X2lj6oev41AudPPFN/h2+qov0yZQFRlUDPWQsc+2qwfS9yZrqWwD8rORPTXE01s/RyiQjZO5DuHA/ZPtFCyaq8UnR3SmKUHc4GOHaRwI/OG6tYiVssWILM20cDA4AcM+FR9V0qK5TYmQMOw9q+ieytVdv7vv3RNcZ1+6t4+nZjHN7ynicvaXDqvTABWB8ljwDI3jkbuwgUTS2QJKSeRMu49gcdjLniD4HdWKcpOQ08A2oS00QJIA66eOyOPnFSuTvOFfwxgSR/S7ZCF+tQtsbuAlA3HA7c097ZxE4Wzpm3HY1OeyYHZjxLIeCKd/rP2R4mo9zyRnVQXkX6XOGVmXOzbW4/KC3yM7bbSrtnv3UzoHO3aMoX6q3PaHWRRn0kBBq9m1tLzZ6C+sEkXOyQ/SHDYyGQsu47I9gojWol7dbZdhS4K6TSxD0cUY8nZIXGABsbIx7DUmHT+1j6h++oNxpt9tbb7FwVzs9DPEq7+6NwMf3qb6e8H9Tn/xbPH+fWLqeeDp162HRhzwX8cCrwFOUMPqVyOtEsQ75rq0Qe1ZGPuqum1448vUNPh9GSS6P/p4FSoS8GctTSt3LP3DcuKrNR1+CEZeRF7ssBnzdp9VAF5yrsF/K3l5dntSFEtoz+mfLx5jUe05aSEkaXpUaMcfWsj3MvgS5GAfE5q6q8i8tdH/qs/yGTanNcKXihPRrxlnP0eAeO3IMt+iD56C9b5SFkawsGM81y+bidAQJDwEcIPCIDdk9nnJqaeRWp6gwfUboqvHYztkeZF8gH20d8neS9tZLiBPKIw0jb3bztj3DAqrnCvjcxnZbftLZeBrkVybWwthFuZ2O1I3YzHsHgBuoC5Q2suh36X1qMwuTtJv2d+NqM44A8VPYR4VrdRNW02O5ieGUZRxg948R4g1hC1qWX3CdSccILdC1iO7gjnhbajkGR3jvB7iDuIqxr575v9fk0S+exu2/k0jDZc9VWO5ZB3K3Bu7HhX0EhroJ53EGsbDNxb53jcfjWLc8HJ25guU1K2UtsqFlAGdnZ4EgcVIOD3Yrca4y53HhRjIZwYDp/LOK6RB9Je0kX7O0gUk7sZdSGXduG41dJdXuPq7uBx2FoQfekgBoq17ml026YuY2hc8TC2wM9+wQVz6qGZ+YS3zmK8mT0lRj7V2aWenXZjK1HlDZW+ceVeKv9lAgPtZjUaXQIm33Mstxjf8AXSeQP1a7K49Xrp/+I1//ABKT+4f+unIuYSEkGW9mceCIp9rFvhUenl5/BPqI+PyRv9/WMA2engQDsQhvwx5z5s1R6vzmWylVt4pJN425JCEyvbsRj5mj2x5ldNi3kTTEf8STcfAhFWra55F2LQNb/Ro0jYYOyoVgewh8ZDDjnfVo6aC53KvUz7bAQNm5CXVpLsTKDsSAdn2o5U+0pwMqeB4USaDrq3O0jL0VygzJD3DhtxE9eMnt4jODWW6tpN1oFxkZltJDubGAwHY2OpIAfX8CxDFfRxzQSFJEOY5Ux0kT9zDu71O4isZw6PbL9vb6G0Jqfujs+/1DumprdW4j19tVeg670zGGcLHdqMlRujmX78BPvXiPNVzWEoY5NYTzwVcunN9k59xpk2j/AHT7quq7VOg068FF9Hf7p9hrxFYlQQseASSQFABJ45FXzNjicDvO4e2o0uqQJ154V9KWNfi1HQQ5oFr7kTbzde2XPevkH2qapJ+aWFj5Lyp4ZRgPw599G0nKqyXjdweqRT8Cajvy1sh/T7XopI3wWtouyPDZnJVvlAUeZ0dlyR54x8mr1/E6Dxuz/h/vai48t7f7Mdy/o20x+Vd/hYT1LK8f9Vs/tEVp+pb5M+isGI+Z2D7VzKfMiD4k1Os+aexQ5ZppPBnVR+BQffV1/CC5bqafKPTkgT4MfhXn/e2oNws4E9O5Zv2Y6q7J/MvuSq4do/gfseRljDjYto93awLn+8xzV5GgUYAAHcMAewbqGDPqjdlin6Nw59716EepHjc2y+jbsT+J6zbT5kXSxxEJ6VDB0+8PW1Bh6EMK/EGmzosv2tRuj4bUaj8KVHs8/gn3+PyFmye4+w16EZ7jQUeTMJ61xdv57iX4AgV4bkpYnrRF/Td2P4jR1V/X7Bif0+47zk6DDd252pYY54wTGXliQntKHabgfjXjml50Ihbm3v5VjaEAJK7flE4AY4llxx7sU5ByeskIxbR9n2V+YqF/s/2ySzajI0any4dnKggbTTkgZ4fZ4eFOaaallL8iuog002bfSpUqZFhUqVKgBUqVKgBVDvIe0euplIigCiv7KOaNopUDxsMMrDII/wBdorDuUnJi50OY3FtmWzY+UDk7I7FlI4cTsv8A6O+zQEHdwpmW221KsoZSCCpwQQewg7sVDSawyU2nlGU208GowK6McqcqynEsMu7BB7DnHgRVm2l3bdfUJM96RQr8jQ1yy5GzaRJ9NsMGBiA8TncpJ3DrAsmTu35HeajW2va3cfkreE+I6Mfty0nKixPEHsNq6t7yW4WLyec9e+vH8zxL+zHXByUhPWkuX9K5nx7FYCqCKy5Ry/YjT9K2+TGnhyO5RPxuI1z/AMxfkhqvp7vmJ/Xq+Ut15F2Ocm3Vj+cXc/iY1Ki5MWab1toQfQX91Uq82mtN19QVfMz/ACApwczt835TVG8w6U/F6n0tneQeph8oRLZwpwjjX9FR78UmvoV4yRr+kg+dUacxSn8pfzE+CD5tUiPmFs/tXNyfN0S/FTQtG+8iPV+IkmblLap1riIfrFHzqJLyzsh/WIj+kD8KnW/MXpqne9y/pSRgfgjFWcPM/pK4/k7Me9ppj7RtAVb0Ue7ZD1kuyBWTl7ZD+nQ+pz8qhy85NmP6QnzIxrSIebfS14WUJ9IFviTU2DkZYJ1bOAfq1/dU+jrI9XMx+XnPtuzpW8ygfGmTzko3VguG9Q+RrdIdEtk6sEQ80afuqWlsg4Io8wA+VXWlrK+psPn8ctZm6mn3L+pvkhpxdd1N+ppFx52SfHt2BX0DSqfT1+CvqLPJgoOuv1NNVfS3ftSCnotH5Qv/AFeCLzmP5O1brSqyor8EO+zyYkORmvt1prZQe47/ANj50Zc0/IqTS4ZkldHeVw2UzgBVx2+JNHdLFXUUuEUlKUuW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4" name="AutoShape 10" descr="data:image/jpeg;base64,/9j/4AAQSkZJRgABAQAAAQABAAD/2wCEAAkGBxQSEhUUExQWFRQXGBYYGBcYFxQXFxgVGBcYGBwdFxQYHCggHR4lHBUYITIhJSkrLi4uFx80ODMsNygtLysBCgoKDg0OGxAQGzAkICYvLSwsLCwsLCwsLiwsLCwsLCwsLCwsLCwsLCwsLCwsLSwsLCwsLCwsLCwsLCwsLCwsLP/AABEIAH8A8AMBIgACEQEDEQH/xAAcAAABBQEBAQAAAAAAAAAAAAAGAAMEBQcBAgj/xABQEAACAQMBAwcIBQYLBQkAAAABAgMABBEFEiExBgcTMkFRYSJxcoGRobHBFCNCUqIzYoKDstEWFyQ0Q0RzkpOz8AgVU2PSNVRVZaOk4ePx/8QAGgEAAgMBAQAAAAAAAAAAAAAAAAQBAgMFBv/EAC4RAAICAQMDAgUEAgMAAAAAAAABAgMRBCExEkFRFCIFUmGRoRMycdEjsRVCgf/aAAwDAQACEQMRAD8A3GlSpUAKlSpUAKlSpUAKlSrm1QB2lXjpBnHb3f8AxXrNAHaVKubVAHaVeS1dzQB2lTU1wqb2YKO8kAe+hbXOcnTrXr3KO33YvrG/DkUAFtcY1hmt8+rudmytcfnynLf4abh/eNB2qahqmo/zmdljP2M7CY/sl4+us52RgsyeDWFM5vEVk2fldzr2NkGVW+kzDOI4yMZ/Ol3hfefA0CnnrvLkLDa2a/SHJAILSdpxsx4HAcSTjzUBazo0drb7WCzMQoY7hwJOyvZuHHfxr6A5ueR0em2qAIDcSKDK+BtbR37IPYFzjAoqsVi6o8E20yql0y5AEc3+t32Wvb7ogfsbbsN//LjIUVz+IT/zD/23/wB1aDrPK8LI0NqizzLukZm2YYj3O4yWbj5C7+/FDmtaneNBJi8YSbLEdDCkaAgEgAuWc+fcas5xXJavTWWbxWShbmx1e0/mWobQHBA8kX4GJXNeIuczVdMdY9TtekU4w58hiO3ZkXKMe3Hwq9Oo3kctnsXzMJLQzMJYY3XeYsArGVPEtvz2cKv/AOFACFL+FDCdzTRkzQY75UYbcXbvII3cRU5WcGf6UunqxsXXJLlja6iha3kyy42428mRM/eX1cRkUQg1hPLTkA9kw1HR3IVRtsiNtbK8S0ZHXTvWtC5tOXaanCdrCXEYHSIO3udO9T7qkzDWlXAa7QAqVKlQAqVKlQAqVKlQAqVcLAdteekHePbQB1jWJ85XOZK8622lyNtRlullUKytwGyMg5A35bhVjz08sJAV060bEsq5lcHBVDwUEcMjJJ7vPQPpenJAgVePa3aT491KarUqleWOaTSO+XhFPZavqsF39Ly8k+GXaciQbLcRs5wB4CiaPnY1letDG36ph8GrzSpBfE590jpP4TX8zJB54NV/7tF/hyf9VNyc7OsNuWCMHv6Jj8WpunreZR1kDesg1ZfE5PsiP+Jr+ZkSTnC11+1U8yIPiar7jV9Zn3SXjqPzXCf5YFF1tJA32QD3MPnU0WqfcX2Vb1tsuMGkfhVPdtmYy8mZZTme5ZyO07Tn2s1TbTkrAOxnPifkK0P6On3V9gr2qgcAB5gBWUrr5cy+2wxDQUQ4j99we0/QdkblWMeA3mriDTkTsye8/uqVTV3crEjSOcKoLE+Aqigm/LGkowWeAa1u2F1qmnWx3jb22H5u0rHP6MfvrSOXfKGTbFnbMVmddqWUD8hEdwx+e28DuwTWb8gLko82sXEbPl1t7aJSNqSSQ4IQn7q7s+lwxRvyklW8Vb6yJeW3BS4gxsymI+UVZOIdSCy9+/Brswi4V9KPMzsjbf1y4b/BA0+ySGNY412UXcB+89uadlHkt5m+FNWF6k6CSJg6ngR8COw+eoOs65DAj7UqBwjYTaG0TsnAxv7aU9zZ6RzrhDOVjB40RjJ0LneEsrOMHxbpHPuC1dI5ByDUHR7cxrNGwwY5Y4yO7YtLc/tO1Tavb+8W+HRXp0v5GtL1NtObbQE2hJMsQz9UePSQjsxvLIOI3jfxF+XFg2jX0Op2GDbTHOyvUy29kyOCuu8d2D3UWimNK09Z4bjSZMdHKjS2rH7DDrL4bDFWHgxHZWtNmdmc/wCI6NQ/yQ4NR0bUo7mCOeI5SRQwPn7D4jhU2sX/ANn7XXX6Rp825oiXRTxXyisq+psH1mtoFMHHFSpUqAFSpUqAOGoU1yTw3D307evgY76hUAI01eXKxRvI/VRWdvRUEnHjgU7Wf88PKmO2tHtskzXCMqhceSu7LPv3A8B376AMu0GVrmae8kHlyuceAJyQPMMD1VfVR6RG0MMZBBVlDbt4BPYe4iraG5DeB7q4WsqnKbn2PV6Or9OmKX8j1KlSpAYFV9pvJ8SIHdiNrgABuHiT8KoauLLlCY0CmPbxuBDBd3jke+tKunPuMbuvp9pXX9qYpGQnOMb/AAPCvMF06dViPDiPZXie4aV2kfAZsbhvCgcBmlHGWIVRkk4A8aiW0vaXg5dPuLaz1QsQpQknhs78+qia00va3lseA3mollaR2sZLEA4yznd/+Ch86xcXqvJCy2tlHnbu5Qdk9mI13bRzuwK6enolLdiGo1/RwFd0lvF1mLN3A5Pu4VVz8iG1Qr0hlgtwQdxA2/Uy7z7hmq/TLIr5S27P3TXs7Rs35y2cQ8gekc1aSTXb7muRGp6whSXaI7VDyyHGe/FPRhXWJOWp1Cwk8HnWrZDcW4jIW2tkeO3jAO+QBQ7k5wQBhQfE14nswzrKjNDOm5Jk6wHcw4Onep9RFOmMllLHIRNhRgDAzk8KcNZSsbllHU0+jjGromin12e1ghNxqFuFuXYqn0SaSIXgAGXZFxsgEgHazv4U1o2qapHH0lrpFrFFxVNnEpU+JYMfXg+FRnuoG15fpjBYooU6DbOI9rZBGc7h5Rf1itUlvEVdt5EVeJcuoGO/aJ31rO1xxhHnpR3a7IzC35SpdtLeRI0Ui4N7aneQB5PTxHAzs4w64zgDu3kIIOMbweHmoR5JXCXGtX11EP5MsM5dseSVMezv9Igmr7k9Gy2sAbrCJM/3RVb1wzrfCrZPMHwWNQNVuDAYrkbuglR2/sidmQePkM27vAqfTHKW2zZyDGcxSe3ZJFYw2lk6WpSdbi+5Qcrx/uzlHBcjyYpyrNvwMMejkz7mrfBWEc+MPSafp1wetgKT/aQq2/1x++tj5L3hms7eRt7PDGxPexUZPtroHkWWlKlSoIFSNKvEkgXjQBDuz5VMU5MwJJFeKAOVR8qeSlvqEexOm8dWRcCRfRYjh4HdWec5uu39vfxW0F2USfYK5CDoy77GC+N6g7891Q5+bm+nz9J1FmzxX6xhnzFgPdVJTjHktGEpcA9ym5OS6RJtRzxTwk42dtA48Hi2s/pCuadcR3P5I7MgGTGeP6P3vVVzBzZW6H6ySVj2jyUGfYT769alzdwFAbdmilXeGLFgSOGe0eBHvpWVlTllbPz/AGdHTz1FK248FbHcshwwz8anRyBhkGqd9TkgYQ6lExHBbhOv5yeEg7+DCp81gVQTROs0J/pYzkA9zjih8GApe3SRms8Pz2f9HXo1ldu3D8MmUQaTosckQdi2TngcDd6qEob773tH7qPeTTg264wet8aUhppRniaLamTjDKBW+iCyyIucK2BnjwB+dXHJS2yzSH7OAPOePu+NVOqfzib0/kKv9EbZtWbvLfIVSuCd2DO2xqjI1dWJ1K6S0BIgALzFTgmMEAKD3ucjzKa8zTJeThkVVsbUmO1jX8m7Dc0uOBGRhT6+2n7eQ29jfTJumlEUEZ7dp8ovvbPtpyztViRI16qKFHqGK7c30RUUc34fT+tY5y4X+yQT/rxrmK7SpU9CKuV2obW/0qU24fYiVekupc4EcP3drsZ8MPABj2CrRj1PBjfdGqDkyDc6FBqETXN2xisoQwjlQDpZWJ2fJJB+rBG4YO0T7R1ORmlA+VPqLeAtGU+0oaONQm+ltE2x0drEB9GhwVyAMCWRDw3DyF7BknfinMmmJW9HtRx6tC9T/lm8ZKxEXoDZ2du1pavjppZD/KJx2gL9kHgWJzjcAONWQpYpVhOxy5Opp9LChYj37nUXJA76ma9H/J3H5rD8JFetMg+0fVXjlPJs2sp7kc/hNTFFbppyx4BjnUOdAsCeP1H+Sa1Hm9/7Ns/7CP4VlfPGej0bTozuOY93gsG/3sK1nkRCU0+0U9kEXvUH508eVlyXlKlSoIFXGGa7XM0AQLi32eHCmas3cdpFUuq6lb24zLPFGPz3VP2jQBjfPLCrarYqwyrCNWB4FTNgg+cGifRdTa3dbedtpGOIJmO89gikb7w3bLdo3HfvIpzk6pa3WoWk0N1CyQhS52j9mTawN284qZecp9PmRo3mRlbcQQw9YONx8aV1GcpYyhrTqOHl4YfXdoHG7cw/1vqodCDg8apuSfLOIv8ARpriNyMdFMTjpF4BZM4AkHDx3UZXVsHG/ce+k519I3XZkHb2zSZCkih1PEHf7O71UEXXJa5sZDPp0jYPWiOCSuc7JB3SL4EZ89aDLEVODurxUQtlAtOqM+TN4NVt7s4Ki0uRuaNvJhdvzC2+NvzW3dxo45OwskCqwKkFtx48aicoeS8F4PLGzJ2SL1h5/vDwNPaHaz2luiSnpUG0A+84GdwB4jzHNOV2KXH2/oHqLYR6J7rz3/8AQZ1e6K3M3aNv5CiHRrsPaMOBDEH14PzoW1V1kuJ9g5Ifev2huG/HduqfyYuQDJEftjI9Jc/EVEaqnPqS3H7YqzS+0JtWOzDaJ2SXETnx2I7gn8SipdK7s+msLeVc7VtcZOO1G8lh7HzSxU6jlGPwl+yX8na5SqLqF8sK7RyxJ2URRl3c8FRRvJNYrk6spKKyzzqN2y7KRANNJkRqTgbt5Zz2Io3k+bvqNpqq6dGh27VXLu7Dfe3G7MjD/hLjCr24HYBVfY273DybZGwfJmZeq2CfqIm7Y1Odth1z4DFEaDAGMAAAAdwHDHdWrf6awuTnRreqn1z/AGrhefqOO5Yksck78njmvNdAqVBYseO4e+ssHQbjBEUDNTbawzvb2fvqbDbKvAU9VlHyKzvb2icA3UPcujtWrRDrTFYl9KRgg97UQO4AydwqjtsXF/EG3R24NzKd2FC7ogx8Ttt+rFaRWZYFLZdNcpA3z+Hprqwsout5QA8ZXSNB+D31udtCsaKi7lVQo8FAwPcK+WeUd1Pqt7dXluDswAMpBIZY0OEI7drcW9tblzWcthqdt5ZAuIgBKvfng4Hc2D5jTeTgsOaVKlQQRp7rG4b6H+VPKaKxhM1w+F4KoxtO3ci9pqzI31jPLPZvdeS3mJ6CBAdjvOAze3dnwFQ3hZJSy8DLcotX1gn6MPoltvG0CRkdv1uNpj6IAFe4Oa62j+svbpmPEnaWJT53fJPnyKP9QikEDrbBVkCERD7IYDyfV6qAobNVO1NaXTzYG08kEs7E9vlqGXHo4FKO6Ut0NxpjHZlhY8m9EGFU27ns2pwxPtYfCrscjLAj+aw4Pbsj3GqA2ckvkx2JIP2pkSJB5wfLPqFEnJbRvoVv0bOG8pnJ4Iu12KCfJUY76ybk1nJp0xT4IFxze6e2/oNgjeCjupB9RopobvuWkCkpAGu5PuwDaUelL1R/rjVY02oyMJjLHCVwVt1XaQ+Esh3nPDK4xUPL/cyywv2oNJogwwRVRc2xTjvHYalaJrCXSsVBSRMCWFuvETwz95T2MNxx2ds8gHjWcoY2LwntsD9X2lj6oev41AudPPFN/h2+qov0yZQFRlUDPWQsc+2qwfS9yZrqWwD8rORPTXE01s/RyiQjZO5DuHA/ZPtFCyaq8UnR3SmKUHc4GOHaRwI/OG6tYiVssWILM20cDA4AcM+FR9V0qK5TYmQMOw9q+ieytVdv7vv3RNcZ1+6t4+nZjHN7ynicvaXDqvTABWB8ljwDI3jkbuwgUTS2QJKSeRMu49gcdjLniD4HdWKcpOQ08A2oS00QJIA66eOyOPnFSuTvOFfwxgSR/S7ZCF+tQtsbuAlA3HA7c097ZxE4Wzpm3HY1OeyYHZjxLIeCKd/rP2R4mo9zyRnVQXkX6XOGVmXOzbW4/KC3yM7bbSrtnv3UzoHO3aMoX6q3PaHWRRn0kBBq9m1tLzZ6C+sEkXOyQ/SHDYyGQsu47I9gojWol7dbZdhS4K6TSxD0cUY8nZIXGABsbIx7DUmHT+1j6h++oNxpt9tbb7FwVzs9DPEq7+6NwMf3qb6e8H9Tn/xbPH+fWLqeeDp162HRhzwX8cCrwFOUMPqVyOtEsQ75rq0Qe1ZGPuqum1448vUNPh9GSS6P/p4FSoS8GctTSt3LP3DcuKrNR1+CEZeRF7ssBnzdp9VAF5yrsF/K3l5dntSFEtoz+mfLx5jUe05aSEkaXpUaMcfWsj3MvgS5GAfE5q6q8i8tdH/qs/yGTanNcKXihPRrxlnP0eAeO3IMt+iD56C9b5SFkawsGM81y+bidAQJDwEcIPCIDdk9nnJqaeRWp6gwfUboqvHYztkeZF8gH20d8neS9tZLiBPKIw0jb3bztj3DAqrnCvjcxnZbftLZeBrkVybWwthFuZ2O1I3YzHsHgBuoC5Q2suh36X1qMwuTtJv2d+NqM44A8VPYR4VrdRNW02O5ieGUZRxg948R4g1hC1qWX3CdSccILdC1iO7gjnhbajkGR3jvB7iDuIqxr575v9fk0S+exu2/k0jDZc9VWO5ZB3K3Bu7HhX0EhroJ53EGsbDNxb53jcfjWLc8HJ25guU1K2UtsqFlAGdnZ4EgcVIOD3Yrca4y53HhRjIZwYDp/LOK6RB9Je0kX7O0gUk7sZdSGXduG41dJdXuPq7uBx2FoQfekgBoq17ml026YuY2hc8TC2wM9+wQVz6qGZ+YS3zmK8mT0lRj7V2aWenXZjK1HlDZW+ceVeKv9lAgPtZjUaXQIm33Mstxjf8AXSeQP1a7K49Xrp/+I1//ABKT+4f+unIuYSEkGW9mceCIp9rFvhUenl5/BPqI+PyRv9/WMA2engQDsQhvwx5z5s1R6vzmWylVt4pJN425JCEyvbsRj5mj2x5ldNi3kTTEf8STcfAhFWra55F2LQNb/Ro0jYYOyoVgewh8ZDDjnfVo6aC53KvUz7bAQNm5CXVpLsTKDsSAdn2o5U+0pwMqeB4USaDrq3O0jL0VygzJD3DhtxE9eMnt4jODWW6tpN1oFxkZltJDubGAwHY2OpIAfX8CxDFfRxzQSFJEOY5Ux0kT9zDu71O4isZw6PbL9vb6G0Jqfujs+/1DumprdW4j19tVeg670zGGcLHdqMlRujmX78BPvXiPNVzWEoY5NYTzwVcunN9k59xpk2j/AHT7quq7VOg068FF9Hf7p9hrxFYlQQseASSQFABJ45FXzNjicDvO4e2o0uqQJ154V9KWNfi1HQQ5oFr7kTbzde2XPevkH2qapJ+aWFj5Lyp4ZRgPw599G0nKqyXjdweqRT8Cajvy1sh/T7XopI3wWtouyPDZnJVvlAUeZ0dlyR54x8mr1/E6Dxuz/h/vai48t7f7Mdy/o20x+Vd/hYT1LK8f9Vs/tEVp+pb5M+isGI+Z2D7VzKfMiD4k1Os+aexQ5ZppPBnVR+BQffV1/CC5bqafKPTkgT4MfhXn/e2oNws4E9O5Zv2Y6q7J/MvuSq4do/gfseRljDjYto93awLn+8xzV5GgUYAAHcMAewbqGDPqjdlin6Nw59716EepHjc2y+jbsT+J6zbT5kXSxxEJ6VDB0+8PW1Bh6EMK/EGmzosv2tRuj4bUaj8KVHs8/gn3+PyFmye4+w16EZ7jQUeTMJ61xdv57iX4AgV4bkpYnrRF/Td2P4jR1V/X7Bif0+47zk6DDd252pYY54wTGXliQntKHabgfjXjml50Ihbm3v5VjaEAJK7flE4AY4llxx7sU5ByeskIxbR9n2V+YqF/s/2ySzajI0any4dnKggbTTkgZ4fZ4eFOaaallL8iuog002bfSpUqZFhUqVKgBUqVKgBVDvIe0euplIigCiv7KOaNopUDxsMMrDII/wBdorDuUnJi50OY3FtmWzY+UDk7I7FlI4cTsv8A6O+zQEHdwpmW221KsoZSCCpwQQewg7sVDSawyU2nlGU208GowK6McqcqynEsMu7BB7DnHgRVm2l3bdfUJM96RQr8jQ1yy5GzaRJ9NsMGBiA8TncpJ3DrAsmTu35HeajW2va3cfkreE+I6Mfty0nKixPEHsNq6t7yW4WLyec9e+vH8zxL+zHXByUhPWkuX9K5nx7FYCqCKy5Ry/YjT9K2+TGnhyO5RPxuI1z/AMxfkhqvp7vmJ/Xq+Ut15F2Ocm3Vj+cXc/iY1Ki5MWab1toQfQX91Uq82mtN19QVfMz/ACApwczt835TVG8w6U/F6n0tneQeph8oRLZwpwjjX9FR78UmvoV4yRr+kg+dUacxSn8pfzE+CD5tUiPmFs/tXNyfN0S/FTQtG+8iPV+IkmblLap1riIfrFHzqJLyzsh/WIj+kD8KnW/MXpqne9y/pSRgfgjFWcPM/pK4/k7Me9ppj7RtAVb0Ue7ZD1kuyBWTl7ZD+nQ+pz8qhy85NmP6QnzIxrSIebfS14WUJ9IFviTU2DkZYJ1bOAfq1/dU+jrI9XMx+XnPtuzpW8ygfGmTzko3VguG9Q+RrdIdEtk6sEQ80afuqWlsg4Io8wA+VXWlrK+psPn8ctZm6mn3L+pvkhpxdd1N+ppFx52SfHt2BX0DSqfT1+CvqLPJgoOuv1NNVfS3ftSCnotH5Qv/AFeCLzmP5O1brSqyor8EO+zyYkORmvt1prZQe47/ANj50Zc0/IqTS4ZkldHeVw2UzgBVx2+JNHdLFXUUuEUlKUuW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396" name="Picture 12" descr="baco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124200"/>
            <a:ext cx="3409950" cy="2543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Meats (Based on one pound)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1828800"/>
          </a:xfrm>
        </p:spPr>
        <p:txBody>
          <a:bodyPr/>
          <a:lstStyle/>
          <a:p>
            <a:r>
              <a:rPr lang="en-US" dirty="0" smtClean="0"/>
              <a:t>Chicken= 468 gallons of water and 3 pounds of grain/feed</a:t>
            </a:r>
            <a:endParaRPr lang="en-US" dirty="0"/>
          </a:p>
        </p:txBody>
      </p:sp>
      <p:pic>
        <p:nvPicPr>
          <p:cNvPr id="17410" name="Picture 2" descr="Chicken%20Clip%20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819400"/>
            <a:ext cx="4667250" cy="3076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Grains (One Pound)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Rice= 449 gallons of water</a:t>
            </a:r>
          </a:p>
          <a:p>
            <a:r>
              <a:rPr lang="en-US" dirty="0" smtClean="0"/>
              <a:t>Wheat= 132 gallons of water</a:t>
            </a:r>
            <a:endParaRPr lang="en-US" dirty="0"/>
          </a:p>
        </p:txBody>
      </p:sp>
      <p:pic>
        <p:nvPicPr>
          <p:cNvPr id="18436" name="Picture 4" descr="http://www.clker.com/cliparts/3/3/d/8/12456948171194366574johnny_automatic_bowl_of_rice.svg.m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2286000"/>
            <a:ext cx="2857500" cy="2314575"/>
          </a:xfrm>
          <a:prstGeom prst="rect">
            <a:avLst/>
          </a:prstGeom>
          <a:noFill/>
        </p:spPr>
      </p:pic>
      <p:pic>
        <p:nvPicPr>
          <p:cNvPr id="18438" name="Picture 6" descr="http://www.clipartbest.com/cliparts/dcr/aKM/dcraKMxB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048000"/>
            <a:ext cx="2514600" cy="33288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Vegetables and Fruit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Corn (one pound)= 108 gallons of water</a:t>
            </a:r>
          </a:p>
          <a:p>
            <a:r>
              <a:rPr lang="en-US" dirty="0" smtClean="0"/>
              <a:t>One Apple= 18 gallons of water</a:t>
            </a:r>
          </a:p>
          <a:p>
            <a:r>
              <a:rPr lang="en-US" dirty="0" smtClean="0"/>
              <a:t>One Orange= 13 gallons of water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Corn PNG Cli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86200"/>
            <a:ext cx="2578207" cy="2548128"/>
          </a:xfrm>
          <a:prstGeom prst="rect">
            <a:avLst/>
          </a:prstGeom>
          <a:noFill/>
        </p:spPr>
      </p:pic>
      <p:pic>
        <p:nvPicPr>
          <p:cNvPr id="19458" name="Picture 2" descr="Apple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438400"/>
            <a:ext cx="1447800" cy="1606955"/>
          </a:xfrm>
          <a:prstGeom prst="rect">
            <a:avLst/>
          </a:prstGeom>
          <a:noFill/>
        </p:spPr>
      </p:pic>
      <p:pic>
        <p:nvPicPr>
          <p:cNvPr id="19460" name="Picture 4" descr="Orange Clip 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3810000"/>
            <a:ext cx="2514600" cy="2447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8800"/>
            <a:ext cx="8534400" cy="2514600"/>
          </a:xfrm>
        </p:spPr>
        <p:txBody>
          <a:bodyPr>
            <a:normAutofit/>
          </a:bodyPr>
          <a:lstStyle/>
          <a:p>
            <a:r>
              <a:rPr lang="en-US" dirty="0" smtClean="0"/>
              <a:t>Why might it take more resources to grow meat rather than grains, vegetables, and fruits?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2015-01-18T18:15:54+00:00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CDA4AC-6314-4BD7-B2BE-DE9A46FDED21}">
  <ds:schemaRefs>
    <ds:schemaRef ds:uri="http://purl.org/dc/elements/1.1/"/>
    <ds:schemaRef ds:uri="http://schemas.microsoft.com/office/2006/documentManagement/types"/>
    <ds:schemaRef ds:uri="http://schemas.microsoft.com/sharepoint/v3"/>
    <ds:schemaRef ds:uri="http://www.w3.org/XML/1998/namespace"/>
    <ds:schemaRef ds:uri="http://schemas.microsoft.com/sharepoint.v3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4ffa91fb-a0ff-4ac5-b2db-65c790d184a4"/>
    <ds:schemaRef ds:uri="31aea729-5f89-43d6-a1d4-5ad606960217"/>
    <ds:schemaRef ds:uri="http://schemas.microsoft.com/sharepoint/v3/field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8B22513-9183-4F42-8590-4E64DF5AD8D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9A8FAC75-7364-4F9F-8371-A0AB7D190C8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19DBF6B-DE93-4BA1-A64F-FCB601421AA0}"/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168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Food Production: how much water is needed to produce food </vt:lpstr>
      <vt:lpstr>Food Production</vt:lpstr>
      <vt:lpstr>Meats (Based on one pound)</vt:lpstr>
      <vt:lpstr>Meats (Based on one pound)</vt:lpstr>
      <vt:lpstr>Meats (Based on one pound)</vt:lpstr>
      <vt:lpstr>Grains (One Pound)</vt:lpstr>
      <vt:lpstr>Vegetables and Fruit</vt:lpstr>
      <vt:lpstr>Why might it take more resources to grow meat rather than grains, vegetables, and fruits?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Emi</cp:lastModifiedBy>
  <cp:revision>17</cp:revision>
  <dcterms:created xsi:type="dcterms:W3CDTF">2015-01-18T17:54:21Z</dcterms:created>
  <dcterms:modified xsi:type="dcterms:W3CDTF">2016-05-03T18:04:30Z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