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6" r:id="rId1"/>
  </p:sldMasterIdLst>
  <p:notesMasterIdLst>
    <p:notesMasterId r:id="rId19"/>
  </p:notesMasterIdLst>
  <p:sldIdLst>
    <p:sldId id="256" r:id="rId2"/>
    <p:sldId id="258" r:id="rId3"/>
    <p:sldId id="287" r:id="rId4"/>
    <p:sldId id="273" r:id="rId5"/>
    <p:sldId id="274" r:id="rId6"/>
    <p:sldId id="277" r:id="rId7"/>
    <p:sldId id="275" r:id="rId8"/>
    <p:sldId id="279" r:id="rId9"/>
    <p:sldId id="276" r:id="rId10"/>
    <p:sldId id="280" r:id="rId11"/>
    <p:sldId id="259" r:id="rId12"/>
    <p:sldId id="278" r:id="rId13"/>
    <p:sldId id="264" r:id="rId14"/>
    <p:sldId id="265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280" autoAdjust="0"/>
  </p:normalViewPr>
  <p:slideViewPr>
    <p:cSldViewPr snapToGrid="0">
      <p:cViewPr varScale="1">
        <p:scale>
          <a:sx n="83" d="100"/>
          <a:sy n="8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11AC-986F-47A6-B858-D34509AC6F3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4138-9C75-4170-98D3-76915ECE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around the 4-pound weight, 4-pound object, or 4-pound bag of trash (previously collected by the teacher) to the students. Have each student take a turn holding the weight so they know what 4 pounds feels like. This activity is most compelling if done with the bag of trash, which will make more of a difference to a student than simply holding a dense weight.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Source:   http://www.clipartpanda.com/categories/refuse-clipart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http://www.ecologistnews.com/global-warming/plastic-waste-facts.html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representations can help make this point.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examples include: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multi-pack of water bottles compared to a 1-gallon jug of water.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Snack packs of crackers compared to a whole box of crackers (not individually wrapped)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students different items and ask them how each item can be reused for something else.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possible bring these types of items to class for a visual presentation: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empty can - Ex: Reuse as a pencil holder.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empty water bottle - Ex: Reuse for other liquids including more water!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shoe box - Ex: Reuse as a yarn organizer.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glass bottle - Ex: Reuse as a flower vase.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Sources: http://www.mnn.com/money/personal-finance/stories/50-ways-to-reuse-your-garbage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http://www.leegov.com/solidwaste/residential/recycling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1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4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7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5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video" Target="https://www.youtube.com/embed/BKpoCzt03B8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3.png"/><Relationship Id="rId2" Type="http://schemas.openxmlformats.org/officeDocument/2006/relationships/video" Target="https://www.youtube.com/embed/tTQmCYl8Ap8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3.png"/><Relationship Id="rId2" Type="http://schemas.microsoft.com/office/2007/relationships/media" Target="../media/media16.m4a"/><Relationship Id="rId1" Type="http://schemas.openxmlformats.org/officeDocument/2006/relationships/video" Target="https://www.youtube.com/embed/USo_vH1Jz7E" TargetMode="Externa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Waste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Waste and the 4 R’s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"/>
    </mc:Choice>
    <mc:Fallback xmlns="">
      <p:transition spd="slow" advTm="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8" name="Picture 4" descr="Recycle 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r="1" b="1822"/>
          <a:stretch/>
        </p:blipFill>
        <p:spPr bwMode="auto">
          <a:xfrm>
            <a:off x="-9525" y="-17660"/>
            <a:ext cx="7571199" cy="68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What do we know about recycling?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"/>
    </mc:Choice>
    <mc:Fallback xmlns="">
      <p:transition spd="slow" advTm="5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Fourth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REFUSE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FFFF"/>
                </a:solidFill>
              </a:rPr>
              <a:t>To refuse something means to turn it away or not accept it.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1"/>
    </mc:Choice>
    <mc:Fallback xmlns="">
      <p:transition spd="slow" advTm="1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refu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2520" y="861785"/>
            <a:ext cx="6266016" cy="51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03" y="14816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What kinds of things can we refuse?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poCzt03B8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9112" y="189662"/>
            <a:ext cx="8387644" cy="62907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3"/>
    </mc:Choice>
    <mc:Fallback xmlns="">
      <p:transition spd="slow" advTm="9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4645" objId="4"/>
        <p14:triggerEvt type="onClick" time="6957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TQmCYl8Ap8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862667" y="254000"/>
            <a:ext cx="8455377" cy="634153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4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"/>
    </mc:Choice>
    <mc:Fallback xmlns="">
      <p:transition spd="slow" advTm="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</a:rPr>
              <a:t>Write a Story about Waste!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i="1" dirty="0"/>
          </a:p>
          <a:p>
            <a:r>
              <a:rPr lang="en-US" dirty="0">
                <a:solidFill>
                  <a:srgbClr val="FFFFFF"/>
                </a:solidFill>
              </a:rPr>
              <a:t>This story can be about why waste is a problem, how waste can be reduced, how something can be reused, or anything else you can think of! 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"/>
    </mc:Choice>
    <mc:Fallback xmlns="">
      <p:transition spd="slow" advTm="1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3" y="0"/>
            <a:ext cx="10772775" cy="165819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3 R’s Song – Jack Johnson</a:t>
            </a:r>
          </a:p>
        </p:txBody>
      </p:sp>
      <p:pic>
        <p:nvPicPr>
          <p:cNvPr id="5" name="USo_vH1Jz7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51289" y="1307880"/>
            <a:ext cx="7189433" cy="539207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"/>
    </mc:Choice>
    <mc:Fallback xmlns="">
      <p:transition spd="slow" advTm="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hlinkClick r:id="rId4"/>
              </a:rPr>
              <a:t>https://www.epa.gov/education</a:t>
            </a:r>
            <a:r>
              <a:rPr lang="en-US" sz="1600" b="1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14">
        <p14:honeycomb/>
      </p:transition>
    </mc:Choice>
    <mc:Fallback xmlns="">
      <p:transition spd="slow" advTm="16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326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 you will…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Learn how you can help the Earth by remembering to the Four R’s: Reduce, Reuse, Recycle and Refuse! 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4572" lvl="1" indent="0">
              <a:buNone/>
            </a:pPr>
            <a:r>
              <a:rPr lang="en-US" dirty="0">
                <a:solidFill>
                  <a:srgbClr val="FFFFFF"/>
                </a:solidFill>
              </a:rPr>
              <a:t>Key Words: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Waste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Landfill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Reduce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Reuse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Recycle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Refuse</a:t>
            </a:r>
          </a:p>
          <a:p>
            <a:endParaRPr lang="en-US" dirty="0"/>
          </a:p>
        </p:txBody>
      </p:sp>
      <p:pic>
        <p:nvPicPr>
          <p:cNvPr id="2050" name="Picture 2" descr="Image result for waste and the four r'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" b="93237" l="9053" r="89712">
                        <a14:foregroundMark x1="57613" y1="6280" x2="57613" y2="6280"/>
                        <a14:foregroundMark x1="64198" y1="93237" x2="64198" y2="93237"/>
                        <a14:foregroundMark x1="9465" y1="69082" x2="9465" y2="69082"/>
                        <a14:foregroundMark x1="89712" y1="62802" x2="89712" y2="62802"/>
                        <a14:foregroundMark x1="52675" y1="3865" x2="52675" y2="3865"/>
                        <a14:foregroundMark x1="74486" y1="36715" x2="74486" y2="36715"/>
                        <a14:foregroundMark x1="74486" y1="35749" x2="74486" y2="35749"/>
                        <a14:foregroundMark x1="74074" y1="34300" x2="74074" y2="34300"/>
                        <a14:foregroundMark x1="74074" y1="34300" x2="74074" y2="34300"/>
                        <a14:foregroundMark x1="74074" y1="32367" x2="74074" y2="323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2" y="2941466"/>
            <a:ext cx="4109156" cy="35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0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6"/>
    </mc:Choice>
    <mc:Fallback xmlns="">
      <p:transition spd="slow" advTm="2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6" y="2528397"/>
            <a:ext cx="10753725" cy="376618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Understanding alternatives to producing landfill waste will encourage students to reduce their overall consumption and environmental footprint.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"/>
    </mc:Choice>
    <mc:Fallback xmlns="">
      <p:transition spd="slow" advTm="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Opening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3600" dirty="0">
                <a:solidFill>
                  <a:srgbClr val="FFFFFF"/>
                </a:solidFill>
              </a:rPr>
              <a:t>What does “waste” mean to you?</a:t>
            </a:r>
          </a:p>
          <a:p>
            <a:r>
              <a:rPr lang="en-US" i="1" dirty="0">
                <a:solidFill>
                  <a:srgbClr val="FFFFFF"/>
                </a:solidFill>
              </a:rPr>
              <a:t>Waste is stuff that no one wants. It typically gets thrown in the trash, and then is taken to a </a:t>
            </a:r>
            <a:r>
              <a:rPr lang="en-US" b="1" i="1" dirty="0">
                <a:solidFill>
                  <a:srgbClr val="FFFFFF"/>
                </a:solidFill>
              </a:rPr>
              <a:t>landfill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icture 6" descr="Image result for trash 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76" y="3810917"/>
            <a:ext cx="2317662" cy="28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3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3"/>
    </mc:Choice>
    <mc:Fallback xmlns="">
      <p:transition spd="slow" advTm="1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First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REDUCE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To reduce something means to make it smaller.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6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0"/>
    </mc:Choice>
    <mc:Fallback xmlns="">
      <p:transition spd="slow" advTm="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2" y="932568"/>
            <a:ext cx="5451627" cy="4672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75000"/>
              </a:lnSpc>
            </a:pPr>
            <a:endParaRPr lang="en-US" i="1" dirty="0"/>
          </a:p>
          <a:p>
            <a:pPr lvl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Drink a reusable water bottle instead of buying plastic water bottles?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Write on both sides of my paper instead of only one side?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75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7213" y="499533"/>
            <a:ext cx="434585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4800" b="1" i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“How do I reduce waste if I…”</a:t>
            </a:r>
            <a:endParaRPr lang="en-US" sz="4800" b="1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endParaRPr lang="en-US" sz="4800" spc="-12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1"/>
    </mc:Choice>
    <mc:Fallback xmlns="">
      <p:transition spd="slow" advTm="14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Second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REUSE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Reusing means to use again.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"/>
    </mc:Choice>
    <mc:Fallback xmlns="">
      <p:transition spd="slow" advTm="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51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5139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0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Image result for reu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r="19643" b="-1"/>
          <a:stretch/>
        </p:blipFill>
        <p:spPr bwMode="auto">
          <a:xfrm>
            <a:off x="-11" y="10"/>
            <a:ext cx="4028104" cy="39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eu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9067" b="-4"/>
          <a:stretch/>
        </p:blipFill>
        <p:spPr bwMode="auto">
          <a:xfrm>
            <a:off x="4196269" y="2989780"/>
            <a:ext cx="3088457" cy="38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2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370" y="1573658"/>
            <a:ext cx="3740270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sz="5000" dirty="0">
                <a:solidFill>
                  <a:srgbClr val="FFFFFF"/>
                </a:solidFill>
              </a:rPr>
              <a:t>What kinds of things have you seen be reused?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What do you reuse? 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3"/>
    </mc:Choice>
    <mc:Fallback xmlns="">
      <p:transition spd="slow" advTm="8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Third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RECYCLE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Recycling means making new things out of old things.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4"/>
    </mc:Choice>
    <mc:Fallback xmlns="">
      <p:transition spd="slow" advTm="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8|1.8|1.6|1.4|1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3|3.2|4.9"/>
</p:tagLst>
</file>

<file path=ppt/theme/theme1.xml><?xml version="1.0" encoding="utf-8"?>
<a:theme xmlns:a="http://schemas.openxmlformats.org/drawingml/2006/main" name="Metropolitan">
  <a:themeElements>
    <a:clrScheme name="Custom 16">
      <a:dk1>
        <a:sysClr val="windowText" lastClr="000000"/>
      </a:dk1>
      <a:lt1>
        <a:srgbClr val="80B628"/>
      </a:lt1>
      <a:dk2>
        <a:srgbClr val="471101"/>
      </a:dk2>
      <a:lt2>
        <a:srgbClr val="E7E8E2"/>
      </a:lt2>
      <a:accent1>
        <a:srgbClr val="80B628"/>
      </a:accent1>
      <a:accent2>
        <a:srgbClr val="F04304"/>
      </a:accent2>
      <a:accent3>
        <a:srgbClr val="80B628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2019-11-08T13:19:10+00:00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9CCB3FAE-2EDB-472B-A66C-D3AAC0EDE78E}"/>
</file>

<file path=customXml/itemProps2.xml><?xml version="1.0" encoding="utf-8"?>
<ds:datastoreItem xmlns:ds="http://schemas.openxmlformats.org/officeDocument/2006/customXml" ds:itemID="{27DC126F-21DF-4B0E-B9EC-8DC82ADC9D2D}"/>
</file>

<file path=customXml/itemProps3.xml><?xml version="1.0" encoding="utf-8"?>
<ds:datastoreItem xmlns:ds="http://schemas.openxmlformats.org/officeDocument/2006/customXml" ds:itemID="{662237F1-8121-467C-8C9E-D69D968C0D72}"/>
</file>

<file path=customXml/itemProps4.xml><?xml version="1.0" encoding="utf-8"?>
<ds:datastoreItem xmlns:ds="http://schemas.openxmlformats.org/officeDocument/2006/customXml" ds:itemID="{2ED1AE72-2B34-402B-9CA0-17579F61BCF3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279</TotalTime>
  <Words>508</Words>
  <Application>Microsoft Office PowerPoint</Application>
  <PresentationFormat>Widescreen</PresentationFormat>
  <Paragraphs>90</Paragraphs>
  <Slides>17</Slides>
  <Notes>13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Metropolitan</vt:lpstr>
      <vt:lpstr>Waste</vt:lpstr>
      <vt:lpstr>Today:</vt:lpstr>
      <vt:lpstr>PowerPoint Presentation</vt:lpstr>
      <vt:lpstr>Opening Questions:</vt:lpstr>
      <vt:lpstr>The First “R”</vt:lpstr>
      <vt:lpstr>PowerPoint Presentation</vt:lpstr>
      <vt:lpstr>The Second “R”</vt:lpstr>
      <vt:lpstr>What kinds of things have you seen be reused?   What do you reuse? </vt:lpstr>
      <vt:lpstr>The Third “R”</vt:lpstr>
      <vt:lpstr>What do we know about recycling?</vt:lpstr>
      <vt:lpstr>The Fourth “R”</vt:lpstr>
      <vt:lpstr>What kinds of things can we refuse?</vt:lpstr>
      <vt:lpstr>PowerPoint Presentation</vt:lpstr>
      <vt:lpstr>PowerPoint Presentation</vt:lpstr>
      <vt:lpstr>Write a Story about Waste!</vt:lpstr>
      <vt:lpstr>The 3 R’s Song – Jack Johnson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Mulholland</dc:creator>
  <cp:lastModifiedBy>Olivia Mulholland</cp:lastModifiedBy>
  <cp:revision>22</cp:revision>
  <dcterms:created xsi:type="dcterms:W3CDTF">2016-11-14T01:25:07Z</dcterms:created>
  <dcterms:modified xsi:type="dcterms:W3CDTF">2017-10-27T03:28:06Z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