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m4a" ContentType="audio/mp4"/>
  <Default Extension="xml" ContentType="application/xml"/>
  <Default Extension="tiff" ContentType="image/tiff"/>
  <Default Extension="gif" ContentType="image/gif"/>
  <Default Extension="jpg" ContentType="image/jpeg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3"/>
  </p:notesMasterIdLst>
  <p:sldIdLst>
    <p:sldId id="256" r:id="rId4"/>
    <p:sldId id="268" r:id="rId5"/>
    <p:sldId id="269" r:id="rId6"/>
    <p:sldId id="270" r:id="rId7"/>
    <p:sldId id="271" r:id="rId8"/>
    <p:sldId id="274" r:id="rId9"/>
    <p:sldId id="272" r:id="rId10"/>
    <p:sldId id="273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/>
    <p:restoredTop sz="88540"/>
  </p:normalViewPr>
  <p:slideViewPr>
    <p:cSldViewPr snapToGrid="0" snapToObjects="1">
      <p:cViewPr varScale="1">
        <p:scale>
          <a:sx n="76" d="100"/>
          <a:sy n="76" d="100"/>
        </p:scale>
        <p:origin x="1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6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7" Type="http://schemas.openxmlformats.org/officeDocument/2006/relationships/slide" Target="slides/slide4.xml"/><Relationship Id="rId16" Type="http://schemas.openxmlformats.org/officeDocument/2006/relationships/theme" Target="theme/theme1.xml"/><Relationship Id="rId2" Type="http://schemas.openxmlformats.org/officeDocument/2006/relationships/customXml" Target="../customXml/item2.xml"/><Relationship Id="rId20" Type="http://schemas.openxmlformats.org/officeDocument/2006/relationships/customXml" Target="../customXml/item5.xml"/><Relationship Id="rId11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customXml" Target="../customXml/item4.xml"/><Relationship Id="rId1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</a:t>
            </a:r>
            <a:r>
              <a:rPr lang="en-US" dirty="0"/>
              <a:t>http://</a:t>
            </a:r>
            <a:r>
              <a:rPr lang="en-US" dirty="0" err="1"/>
              <a:t>www.foodnavigator.com</a:t>
            </a:r>
            <a:r>
              <a:rPr lang="en-US" dirty="0"/>
              <a:t>/</a:t>
            </a:r>
            <a:r>
              <a:rPr lang="en-US" dirty="0" err="1"/>
              <a:t>var</a:t>
            </a:r>
            <a:r>
              <a:rPr lang="en-US" dirty="0"/>
              <a:t>/</a:t>
            </a:r>
            <a:r>
              <a:rPr lang="en-US" dirty="0" err="1"/>
              <a:t>plain_site</a:t>
            </a:r>
            <a:r>
              <a:rPr lang="en-US" dirty="0"/>
              <a:t>/storage/images/publications/food-beverage-nutrition/</a:t>
            </a:r>
            <a:r>
              <a:rPr lang="en-US" dirty="0" err="1"/>
              <a:t>foodnavigator.com</a:t>
            </a:r>
            <a:r>
              <a:rPr lang="en-US" dirty="0"/>
              <a:t>/policy/uk-the-worst-offender-in-europe-s-22-million-tonne-food-waste-problem/10135015-1-eng-GB/UK-the-worst-offender-in-Europe-s-22-million-tonne-food-waste-problem_strict_xxl.jpg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www.bobevans.com</a:t>
            </a:r>
            <a:r>
              <a:rPr lang="en-US" dirty="0"/>
              <a:t>/-/media/</a:t>
            </a:r>
            <a:r>
              <a:rPr lang="en-US" dirty="0" err="1"/>
              <a:t>bobevans_com</a:t>
            </a:r>
            <a:r>
              <a:rPr lang="en-US" dirty="0"/>
              <a:t>/images/our-restaurants/menu/breakfast/</a:t>
            </a:r>
            <a:r>
              <a:rPr lang="en-US" dirty="0" err="1"/>
              <a:t>waffle-breakfast-with-bacon.jpg?h</a:t>
            </a:r>
            <a:r>
              <a:rPr lang="en-US" dirty="0"/>
              <a:t>=333&amp;w=500&amp;la=</a:t>
            </a:r>
            <a:r>
              <a:rPr lang="en-US" dirty="0" err="1"/>
              <a:t>en&amp;hash</a:t>
            </a:r>
            <a:r>
              <a:rPr lang="en-US" dirty="0"/>
              <a:t>=DAB668251C6F07DE002A4DB9199B609E349EF3C9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</a:t>
            </a:r>
            <a:r>
              <a:rPr lang="en-US" baseline="0" dirty="0"/>
              <a:t> from left to right</a:t>
            </a:r>
          </a:p>
          <a:p>
            <a:r>
              <a:rPr lang="en-US" baseline="0" dirty="0"/>
              <a:t>Audio 1: play first for answers</a:t>
            </a:r>
          </a:p>
          <a:p>
            <a:r>
              <a:rPr lang="en-US" baseline="0" dirty="0"/>
              <a:t>Audio 2 : people eat from all over the world</a:t>
            </a:r>
          </a:p>
          <a:p>
            <a:r>
              <a:rPr lang="en-US" baseline="0" dirty="0"/>
              <a:t>Audio 3: question</a:t>
            </a:r>
          </a:p>
          <a:p>
            <a:r>
              <a:rPr lang="en-US" baseline="0" dirty="0"/>
              <a:t>Audio 4: possible answers</a:t>
            </a:r>
          </a:p>
          <a:p>
            <a:r>
              <a:rPr lang="en-US" dirty="0"/>
              <a:t>Source: http://</a:t>
            </a:r>
            <a:r>
              <a:rPr lang="en-US" dirty="0" err="1"/>
              <a:t>media.diercke.net</a:t>
            </a:r>
            <a:r>
              <a:rPr lang="en-US" dirty="0"/>
              <a:t>/</a:t>
            </a:r>
            <a:r>
              <a:rPr lang="en-US" dirty="0" err="1"/>
              <a:t>omeda</a:t>
            </a:r>
            <a:r>
              <a:rPr lang="en-US" dirty="0"/>
              <a:t>/501/100790_188_1.png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audio,</a:t>
            </a:r>
            <a:r>
              <a:rPr lang="en-US" baseline="0" dirty="0"/>
              <a:t> discuss, then play video</a:t>
            </a:r>
          </a:p>
          <a:p>
            <a:r>
              <a:rPr lang="en-US" baseline="0" dirty="0"/>
              <a:t>Source: http://</a:t>
            </a:r>
            <a:r>
              <a:rPr lang="en-US" baseline="0" dirty="0" err="1"/>
              <a:t>www.serendipityfood.com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-content/uploads/2014/11/pictures-1024x731.jpg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grist.files.wordpress.com</a:t>
            </a:r>
            <a:r>
              <a:rPr lang="en-US" dirty="0"/>
              <a:t>/2016/07/food-waste-scraps1.jpg?w=1200&amp;h=675&amp;crop=1</a:t>
            </a:r>
          </a:p>
          <a:p>
            <a:r>
              <a:rPr lang="en-US" dirty="0"/>
              <a:t>http://</a:t>
            </a:r>
            <a:r>
              <a:rPr lang="en-US" dirty="0" err="1"/>
              <a:t>aestheticsofprotest.org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-content/uploads/2014/03/</a:t>
            </a:r>
            <a:r>
              <a:rPr lang="en-US" dirty="0" err="1"/>
              <a:t>food_waste.jpg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audio,</a:t>
            </a:r>
            <a:r>
              <a:rPr lang="en-US" baseline="0" dirty="0"/>
              <a:t> discuss prompt, then play audio 2 and 3</a:t>
            </a:r>
          </a:p>
          <a:p>
            <a:r>
              <a:rPr lang="en-US" baseline="0" dirty="0"/>
              <a:t>Source: http://</a:t>
            </a:r>
            <a:r>
              <a:rPr lang="en-US" baseline="0" dirty="0" err="1"/>
              <a:t>news.islandcrisis.net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-content/uploads/2015/09/</a:t>
            </a:r>
            <a:r>
              <a:rPr lang="en-US" baseline="0" dirty="0" err="1"/>
              <a:t>portion-size.jpg?w</a:t>
            </a:r>
            <a:r>
              <a:rPr lang="en-US" baseline="0" dirty="0"/>
              <a:t>=640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</a:t>
            </a:r>
            <a:r>
              <a:rPr lang="en-US" baseline="0" dirty="0"/>
              <a:t> audio 1, discuss, then close with audio 2</a:t>
            </a:r>
          </a:p>
          <a:p>
            <a:r>
              <a:rPr lang="en-US" baseline="0" dirty="0"/>
              <a:t>Source: http://</a:t>
            </a:r>
            <a:r>
              <a:rPr lang="en-US" baseline="0" dirty="0" err="1"/>
              <a:t>www.diningandstools.com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-content/uploads/2016/03/family-around-the-dinner-</a:t>
            </a:r>
            <a:r>
              <a:rPr lang="en-US" baseline="0"/>
              <a:t>table.jpg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gif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4.tiff"/><Relationship Id="rId8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7.png"/><Relationship Id="rId13" Type="http://schemas.openxmlformats.org/officeDocument/2006/relationships/image" Target="../media/image6.png"/><Relationship Id="rId14" Type="http://schemas.openxmlformats.org/officeDocument/2006/relationships/image" Target="../media/image5.png"/><Relationship Id="rId1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Relationship Id="rId3" Type="http://schemas.microsoft.com/office/2007/relationships/media" Target="../media/media6.m4a"/><Relationship Id="rId4" Type="http://schemas.openxmlformats.org/officeDocument/2006/relationships/audio" Target="../media/media6.m4a"/><Relationship Id="rId5" Type="http://schemas.microsoft.com/office/2007/relationships/media" Target="../media/media7.m4a"/><Relationship Id="rId6" Type="http://schemas.openxmlformats.org/officeDocument/2006/relationships/audio" Target="../media/media7.m4a"/><Relationship Id="rId7" Type="http://schemas.microsoft.com/office/2007/relationships/media" Target="../media/media8.m4a"/><Relationship Id="rId8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hyperlink" Target="https://www.youtube.com/watch?v=IoCVrkcaH6Q" TargetMode="External"/><Relationship Id="rId6" Type="http://schemas.openxmlformats.org/officeDocument/2006/relationships/image" Target="../media/image9.tiff"/><Relationship Id="rId7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tiff"/><Relationship Id="rId6" Type="http://schemas.openxmlformats.org/officeDocument/2006/relationships/image" Target="../media/image3.png"/><Relationship Id="rId7" Type="http://schemas.openxmlformats.org/officeDocument/2006/relationships/image" Target="../media/image11.tiff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microsoft.com/office/2007/relationships/media" Target="../media/media13.m4a"/><Relationship Id="rId6" Type="http://schemas.openxmlformats.org/officeDocument/2006/relationships/audio" Target="../media/media13.m4a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12.tiff"/><Relationship Id="rId10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4" Type="http://schemas.openxmlformats.org/officeDocument/2006/relationships/audio" Target="../media/media15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3.tiff"/><Relationship Id="rId8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hyperlink" Target="https://www.epa.gov/education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latin typeface="Avenir Medium" charset="0"/>
                <a:ea typeface="Avenir Medium" charset="0"/>
                <a:cs typeface="Avenir Medium" charset="0"/>
              </a:rPr>
              <a:t>Food and Food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435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473" y="5887102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640" y="5675825"/>
            <a:ext cx="579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 about the impacts of wasting food and what you can do to reduce food waste.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638" y="6299200"/>
            <a:ext cx="594004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1327851"/>
            <a:ext cx="9143999" cy="4820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Now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8316" y="6112215"/>
            <a:ext cx="872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did you have for breakfast this morning?</a:t>
            </a:r>
          </a:p>
          <a:p>
            <a:r>
              <a:rPr lang="en-US" sz="2400" dirty="0"/>
              <a:t>Where did it come from?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9161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6291612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3726" y="5833165"/>
            <a:ext cx="14702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goo.gl</a:t>
            </a:r>
            <a:r>
              <a:rPr lang="en-US" sz="800" dirty="0"/>
              <a:t>/images/AO6TEp</a:t>
            </a:r>
          </a:p>
        </p:txBody>
      </p:sp>
    </p:spTree>
    <p:extLst>
      <p:ext uri="{BB962C8B-B14F-4D97-AF65-F5344CB8AC3E}">
        <p14:creationId xmlns:p14="http://schemas.microsoft.com/office/powerpoint/2010/main" val="1266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Buying Food From Around the World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92974" y="1793225"/>
            <a:ext cx="3630563" cy="2686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8069" y="5836445"/>
            <a:ext cx="115768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/images/bZY3ki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241" y="3848726"/>
            <a:ext cx="3698201" cy="2463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729" y="5836445"/>
            <a:ext cx="12089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kpRGdP</a:t>
            </a:r>
            <a:endParaRPr lang="en-US" sz="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07" y="1882889"/>
            <a:ext cx="3458936" cy="2594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6861" y="5836445"/>
            <a:ext cx="119135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/images/TCI9M8</a:t>
            </a:r>
            <a:endParaRPr lang="en-US" sz="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72" y="5307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Buying Food From Around the World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6772" y="2057401"/>
            <a:ext cx="7306265" cy="430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859" y="4830195"/>
            <a:ext cx="1560740" cy="1170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886" y="3379338"/>
            <a:ext cx="1877699" cy="125054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431500" y="2057400"/>
            <a:ext cx="1935458" cy="143193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600200" y="2773135"/>
            <a:ext cx="1567543" cy="751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608001" y="2773369"/>
            <a:ext cx="6066428" cy="929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46515" y="4042712"/>
            <a:ext cx="1628355" cy="90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057400" y="3912943"/>
            <a:ext cx="1511195" cy="137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26772" y="3428746"/>
            <a:ext cx="5344886" cy="1986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47858" y="3171825"/>
            <a:ext cx="3538542" cy="224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0730" y="6028023"/>
            <a:ext cx="812800" cy="812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29" y="6028023"/>
            <a:ext cx="812800" cy="812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5386" y="6104223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5429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Food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82" y="2209083"/>
            <a:ext cx="2639786" cy="26860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does it mean to waste food? </a:t>
            </a:r>
          </a:p>
          <a:p>
            <a:pPr marL="0" indent="0">
              <a:buNone/>
            </a:pPr>
            <a:r>
              <a:rPr lang="en-US" dirty="0"/>
              <a:t>Why is food waste a problem? </a:t>
            </a:r>
          </a:p>
          <a:p>
            <a:pPr marL="0" indent="0">
              <a:buNone/>
            </a:pPr>
            <a:r>
              <a:rPr lang="en-US" sz="1300" i="1" dirty="0">
                <a:hlinkClick r:id="rId5"/>
              </a:rPr>
              <a:t>https://www.youtube.com/watch?v=IoCVrkcaH6Q</a:t>
            </a:r>
            <a:endParaRPr lang="en-US" sz="1300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468" y="1556084"/>
            <a:ext cx="6222534" cy="4444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7864" y="5839167"/>
            <a:ext cx="18822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www.localsharenj.org</a:t>
            </a:r>
            <a:r>
              <a:rPr lang="en-US" sz="600" dirty="0"/>
              <a:t>/hunger-and-food-waste/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7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066" y="3302000"/>
            <a:ext cx="5367867" cy="355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Wasted Food Vs. Food Waste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60452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51000"/>
            <a:ext cx="435583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679" y="2298833"/>
            <a:ext cx="9185357" cy="4559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1690689"/>
            <a:ext cx="8627645" cy="99418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ideas do you have about how to reduce food waste?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0035" y="5839167"/>
            <a:ext cx="117532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/images/etHSL6</a:t>
            </a:r>
            <a:endParaRPr lang="en-US" sz="600" dirty="0"/>
          </a:p>
        </p:txBody>
      </p:sp>
      <p:sp>
        <p:nvSpPr>
          <p:cNvPr id="7" name="Rectangle 6"/>
          <p:cNvSpPr/>
          <p:nvPr/>
        </p:nvSpPr>
        <p:spPr>
          <a:xfrm>
            <a:off x="619083" y="5839167"/>
            <a:ext cx="120097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/images/mnAsp9</a:t>
            </a:r>
            <a:endParaRPr lang="en-US" sz="6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" y="6296367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650" y="6296367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568" y="6296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3080"/>
            <a:ext cx="9144000" cy="5151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Homework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9502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550" y="6295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66" t="3617" r="6218"/>
          <a:stretch/>
        </p:blipFill>
        <p:spPr>
          <a:xfrm>
            <a:off x="2638698" y="350862"/>
            <a:ext cx="3865484" cy="3226942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ctrTitle"/>
          </p:nvPr>
        </p:nvSpPr>
        <p:spPr>
          <a:xfrm>
            <a:off x="865178" y="2165847"/>
            <a:ext cx="7603874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14" name="Subtitle 4"/>
          <p:cNvSpPr>
            <a:spLocks noGrp="1"/>
          </p:cNvSpPr>
          <p:nvPr>
            <p:ph type="subTitle" idx="1"/>
          </p:nvPr>
        </p:nvSpPr>
        <p:spPr>
          <a:xfrm>
            <a:off x="923964" y="4553447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4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7390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/>
              <a:t>For more information: </a:t>
            </a:r>
            <a:r>
              <a:rPr lang="en-US" dirty="0" err="1"/>
              <a:t>hanft.sally@epa.gov</a:t>
            </a:r>
            <a:r>
              <a:rPr lang="en-US" dirty="0"/>
              <a:t> or </a:t>
            </a:r>
            <a:r>
              <a:rPr lang="en-US" dirty="0" err="1"/>
              <a:t>salazar.viccy@epa.gov</a:t>
            </a:r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2019-11-08T13:20:07+00:00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BAB8B8C-5769-4DF1-9F71-CE37D68CB145}"/>
</file>

<file path=customXml/itemProps4.xml><?xml version="1.0" encoding="utf-8"?>
<ds:datastoreItem xmlns:ds="http://schemas.openxmlformats.org/officeDocument/2006/customXml" ds:itemID="{0FE33450-BD54-4F1C-8AE9-56DA793D0A49}"/>
</file>

<file path=customXml/itemProps5.xml><?xml version="1.0" encoding="utf-8"?>
<ds:datastoreItem xmlns:ds="http://schemas.openxmlformats.org/officeDocument/2006/customXml" ds:itemID="{75DFA281-B189-4B8C-8561-F57492CD870F}"/>
</file>

<file path=customXml/itemProps6.xml><?xml version="1.0" encoding="utf-8"?>
<ds:datastoreItem xmlns:ds="http://schemas.openxmlformats.org/officeDocument/2006/customXml" ds:itemID="{2EC29249-4C78-4995-BEC9-AFFAD4FAF2C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51868</TotalTime>
  <Words>262</Words>
  <Application>Microsoft Macintosh PowerPoint</Application>
  <PresentationFormat>On-screen Show (4:3)</PresentationFormat>
  <Paragraphs>60</Paragraphs>
  <Slides>9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Aharoni</vt:lpstr>
      <vt:lpstr>ArialMT</vt:lpstr>
      <vt:lpstr>Avenir Medium</vt:lpstr>
      <vt:lpstr>Calibri</vt:lpstr>
      <vt:lpstr>Calibri Light</vt:lpstr>
      <vt:lpstr>Arial</vt:lpstr>
      <vt:lpstr>Office Theme</vt:lpstr>
      <vt:lpstr>PowerPoint Presentation</vt:lpstr>
      <vt:lpstr>Do Now</vt:lpstr>
      <vt:lpstr>Buying Food From Around the World  </vt:lpstr>
      <vt:lpstr>Buying Food From Around the World  </vt:lpstr>
      <vt:lpstr>Food Waste</vt:lpstr>
      <vt:lpstr>Wasted Food Vs. Food Waste</vt:lpstr>
      <vt:lpstr>Practice</vt:lpstr>
      <vt:lpstr>Homework</vt:lpstr>
      <vt:lpstr>EcoLearn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43</cp:revision>
  <dcterms:created xsi:type="dcterms:W3CDTF">2016-11-30T06:05:15Z</dcterms:created>
  <dcterms:modified xsi:type="dcterms:W3CDTF">2017-10-20T16:54:23Z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