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3"/>
  </p:notesMasterIdLst>
  <p:handoutMasterIdLst>
    <p:handoutMasterId r:id="rId34"/>
  </p:handoutMasterIdLst>
  <p:sldIdLst>
    <p:sldId id="795" r:id="rId6"/>
    <p:sldId id="841" r:id="rId7"/>
    <p:sldId id="844" r:id="rId8"/>
    <p:sldId id="858" r:id="rId9"/>
    <p:sldId id="859" r:id="rId10"/>
    <p:sldId id="871" r:id="rId11"/>
    <p:sldId id="867" r:id="rId12"/>
    <p:sldId id="836" r:id="rId13"/>
    <p:sldId id="824" r:id="rId14"/>
    <p:sldId id="872" r:id="rId15"/>
    <p:sldId id="823" r:id="rId16"/>
    <p:sldId id="866" r:id="rId17"/>
    <p:sldId id="827" r:id="rId18"/>
    <p:sldId id="798" r:id="rId19"/>
    <p:sldId id="809" r:id="rId20"/>
    <p:sldId id="813" r:id="rId21"/>
    <p:sldId id="851" r:id="rId22"/>
    <p:sldId id="815" r:id="rId23"/>
    <p:sldId id="817" r:id="rId24"/>
    <p:sldId id="818" r:id="rId25"/>
    <p:sldId id="826" r:id="rId26"/>
    <p:sldId id="869" r:id="rId27"/>
    <p:sldId id="814" r:id="rId28"/>
    <p:sldId id="868" r:id="rId29"/>
    <p:sldId id="835" r:id="rId30"/>
    <p:sldId id="807" r:id="rId31"/>
    <p:sldId id="870" r:id="rId32"/>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14D11B-5224-7B0D-536F-06609446FE2B}" name="Chatriand, Tyler" initials="TC" userId="S::Chatriand.Tyler@epa.gov::06872e4a-0252-4263-be76-6610f9edd946" providerId="AD"/>
  <p188:author id="{E33AA142-724A-DD8C-1A82-BA9B058DA3FA}" name="Wilcox, Michelle (she/her/hers)" initials="MW" userId="S::wilcox.michelle@epa.gov::5088afa9-2ef4-43a9-bca2-468b38f39eee" providerId="AD"/>
  <p188:author id="{F9CD2D43-7B31-1D1F-44BF-DE267490F95C}" name="Soscia, Mary Lou" initials="SL" userId="S::soscia.marylou@epa.gov::6efed4fc-d94e-4f96-8de4-63e1642bc2e2" providerId="AD"/>
  <p188:author id="{FEE54255-21F3-9D62-DCD7-797E0689E7BD}" name="Mary Lou Soscia" initials="MLS" userId="S::Soscia.Marylou@epa.gov::6efed4fc-d94e-4f96-8de4-63e1642bc2e2" providerId="AD"/>
  <p188:author id="{7018E27C-C5D1-4824-43F9-09E908E0ABB3}" name="Taylor, Nicole" initials="TN" userId="S::Taylor.Nicole@epa.gov::2165ee20-8c36-4d78-b3b6-2024f1fb0736" providerId="AD"/>
  <p188:author id="{64E0528D-BFD7-CEF4-D1E2-FB41E3FC7631}" name="mszelag" initials="m" userId="mszelag" providerId="None"/>
  <p188:author id="{B98581B8-77F5-C9B7-9C8C-41B7DC993941}" name="Mcdaid, Lauren" initials="ML" userId="S::mcdaid.lauren@epa.gov::ff01e552-ded6-4526-b4ad-6b8952fa80d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lcox, Michelle" initials="WM" lastIdx="6" clrIdx="0">
    <p:extLst>
      <p:ext uri="{19B8F6BF-5375-455C-9EA6-DF929625EA0E}">
        <p15:presenceInfo xmlns:p15="http://schemas.microsoft.com/office/powerpoint/2012/main" userId="S::wilcox.michelle@epa.gov::5088afa9-2ef4-43a9-bca2-468b38f39eee" providerId="AD"/>
      </p:ext>
    </p:extLst>
  </p:cmAuthor>
  <p:cmAuthor id="2" name="Bennett, Andrea" initials="BA" lastIdx="3" clrIdx="1">
    <p:extLst>
      <p:ext uri="{19B8F6BF-5375-455C-9EA6-DF929625EA0E}">
        <p15:presenceInfo xmlns:p15="http://schemas.microsoft.com/office/powerpoint/2012/main" userId="S::Bennett.Andrea@epa.gov::e8f229c2-b985-4f4f-a193-659c075c9112" providerId="AD"/>
      </p:ext>
    </p:extLst>
  </p:cmAuthor>
  <p:cmAuthor id="3" name="Taylor, Nicole" initials="TN" lastIdx="1" clrIdx="2">
    <p:extLst>
      <p:ext uri="{19B8F6BF-5375-455C-9EA6-DF929625EA0E}">
        <p15:presenceInfo xmlns:p15="http://schemas.microsoft.com/office/powerpoint/2012/main" userId="S::Taylor.Nicole@epa.gov::2165ee20-8c36-4d78-b3b6-2024f1fb07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8D3F"/>
    <a:srgbClr val="BDE9C4"/>
    <a:srgbClr val="000000"/>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AC6476-5693-43A3-912A-26B45ACD3EC1}" v="288" dt="2024-12-03T17:52:18.094"/>
    <p1510:client id="{C5A98572-9326-788C-2AB3-BF7B032CA589}" v="1" dt="2024-12-02T22:55:43.624"/>
    <p1510:client id="{EF0D74B4-828B-475F-983C-37AD070F93C2}" v="4189" dt="2024-12-03T18:09:31.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cox, Michelle (she/her/hers)" userId="5088afa9-2ef4-43a9-bca2-468b38f39eee" providerId="ADAL" clId="{C2AC6476-5693-43A3-912A-26B45ACD3EC1}"/>
    <pc:docChg chg="undo custSel addSld delSld modSld sldOrd">
      <pc:chgData name="Wilcox, Michelle (she/her/hers)" userId="5088afa9-2ef4-43a9-bca2-468b38f39eee" providerId="ADAL" clId="{C2AC6476-5693-43A3-912A-26B45ACD3EC1}" dt="2024-12-03T17:52:18.094" v="2375"/>
      <pc:docMkLst>
        <pc:docMk/>
      </pc:docMkLst>
      <pc:sldChg chg="modSp del mod">
        <pc:chgData name="Wilcox, Michelle (she/her/hers)" userId="5088afa9-2ef4-43a9-bca2-468b38f39eee" providerId="ADAL" clId="{C2AC6476-5693-43A3-912A-26B45ACD3EC1}" dt="2024-11-26T22:53:48.559" v="767" actId="2696"/>
        <pc:sldMkLst>
          <pc:docMk/>
          <pc:sldMk cId="3252975850" sldId="635"/>
        </pc:sldMkLst>
        <pc:spChg chg="mod">
          <ac:chgData name="Wilcox, Michelle (she/her/hers)" userId="5088afa9-2ef4-43a9-bca2-468b38f39eee" providerId="ADAL" clId="{C2AC6476-5693-43A3-912A-26B45ACD3EC1}" dt="2024-11-26T22:53:32.120" v="764" actId="21"/>
          <ac:spMkLst>
            <pc:docMk/>
            <pc:sldMk cId="3252975850" sldId="635"/>
            <ac:spMk id="3" creationId="{544D670F-8F9B-4B06-A39E-41AF233ED32C}"/>
          </ac:spMkLst>
        </pc:spChg>
      </pc:sldChg>
      <pc:sldChg chg="modSp mod addCm delCm modCm modNotesTx">
        <pc:chgData name="Wilcox, Michelle (she/her/hers)" userId="5088afa9-2ef4-43a9-bca2-468b38f39eee" providerId="ADAL" clId="{C2AC6476-5693-43A3-912A-26B45ACD3EC1}" dt="2024-12-03T17:15:14.275" v="2202"/>
        <pc:sldMkLst>
          <pc:docMk/>
          <pc:sldMk cId="2117144030" sldId="795"/>
        </pc:sldMkLst>
        <pc:spChg chg="mod">
          <ac:chgData name="Wilcox, Michelle (she/her/hers)" userId="5088afa9-2ef4-43a9-bca2-468b38f39eee" providerId="ADAL" clId="{C2AC6476-5693-43A3-912A-26B45ACD3EC1}" dt="2024-11-28T00:00:32.156" v="2086" actId="20577"/>
          <ac:spMkLst>
            <pc:docMk/>
            <pc:sldMk cId="2117144030" sldId="795"/>
            <ac:spMk id="5" creationId="{EE71DF20-0887-44F5-845F-69028118D4DA}"/>
          </ac:spMkLst>
        </pc:spChg>
        <pc:extLst>
          <p:ext xmlns:p="http://schemas.openxmlformats.org/presentationml/2006/main" uri="{D6D511B9-2390-475A-947B-AFAB55BFBCF1}">
            <pc226:cmChg xmlns:pc226="http://schemas.microsoft.com/office/powerpoint/2022/06/main/command" chg="add del mod">
              <pc226:chgData name="Wilcox, Michelle (she/her/hers)" userId="5088afa9-2ef4-43a9-bca2-468b38f39eee" providerId="ADAL" clId="{C2AC6476-5693-43A3-912A-26B45ACD3EC1}" dt="2024-12-03T17:15:14.275" v="2202"/>
              <pc2:cmMkLst xmlns:pc2="http://schemas.microsoft.com/office/powerpoint/2019/9/main/command">
                <pc:docMk/>
                <pc:sldMk cId="2117144030" sldId="795"/>
                <pc2:cmMk id="{58E7D412-8C69-4A92-9657-CC1C780C7BA5}"/>
              </pc2:cmMkLst>
            </pc226:cmChg>
            <pc226:cmChg xmlns:pc226="http://schemas.microsoft.com/office/powerpoint/2022/06/main/command" chg="add del mod">
              <pc226:chgData name="Wilcox, Michelle (she/her/hers)" userId="5088afa9-2ef4-43a9-bca2-468b38f39eee" providerId="ADAL" clId="{C2AC6476-5693-43A3-912A-26B45ACD3EC1}" dt="2024-12-03T17:15:12.557" v="2201"/>
              <pc2:cmMkLst xmlns:pc2="http://schemas.microsoft.com/office/powerpoint/2019/9/main/command">
                <pc:docMk/>
                <pc:sldMk cId="2117144030" sldId="795"/>
                <pc2:cmMk id="{0101E56F-ED55-4E5B-8F9F-B390B50A9C7C}"/>
              </pc2:cmMkLst>
            </pc226:cmChg>
          </p:ext>
        </pc:extLst>
      </pc:sldChg>
      <pc:sldChg chg="modSp mod modNotesTx">
        <pc:chgData name="Wilcox, Michelle (she/her/hers)" userId="5088afa9-2ef4-43a9-bca2-468b38f39eee" providerId="ADAL" clId="{C2AC6476-5693-43A3-912A-26B45ACD3EC1}" dt="2024-11-26T23:36:34.792" v="854" actId="20577"/>
        <pc:sldMkLst>
          <pc:docMk/>
          <pc:sldMk cId="2489828008" sldId="798"/>
        </pc:sldMkLst>
        <pc:spChg chg="mod">
          <ac:chgData name="Wilcox, Michelle (she/her/hers)" userId="5088afa9-2ef4-43a9-bca2-468b38f39eee" providerId="ADAL" clId="{C2AC6476-5693-43A3-912A-26B45ACD3EC1}" dt="2024-11-26T23:36:34.792" v="854" actId="20577"/>
          <ac:spMkLst>
            <pc:docMk/>
            <pc:sldMk cId="2489828008" sldId="798"/>
            <ac:spMk id="3" creationId="{CD344A1D-BFA5-42FB-A09E-2B63976B8874}"/>
          </ac:spMkLst>
        </pc:spChg>
      </pc:sldChg>
      <pc:sldChg chg="modNotesTx">
        <pc:chgData name="Wilcox, Michelle (she/her/hers)" userId="5088afa9-2ef4-43a9-bca2-468b38f39eee" providerId="ADAL" clId="{C2AC6476-5693-43A3-912A-26B45ACD3EC1}" dt="2024-12-02T22:57:56.110" v="2143" actId="20577"/>
        <pc:sldMkLst>
          <pc:docMk/>
          <pc:sldMk cId="151794641" sldId="807"/>
        </pc:sldMkLst>
      </pc:sldChg>
      <pc:sldChg chg="modSp mod modNotesTx">
        <pc:chgData name="Wilcox, Michelle (she/her/hers)" userId="5088afa9-2ef4-43a9-bca2-468b38f39eee" providerId="ADAL" clId="{C2AC6476-5693-43A3-912A-26B45ACD3EC1}" dt="2024-11-27T23:39:07.785" v="1866" actId="27636"/>
        <pc:sldMkLst>
          <pc:docMk/>
          <pc:sldMk cId="232147654" sldId="809"/>
        </pc:sldMkLst>
        <pc:spChg chg="mod">
          <ac:chgData name="Wilcox, Michelle (she/her/hers)" userId="5088afa9-2ef4-43a9-bca2-468b38f39eee" providerId="ADAL" clId="{C2AC6476-5693-43A3-912A-26B45ACD3EC1}" dt="2024-11-27T23:39:07.785" v="1866" actId="27636"/>
          <ac:spMkLst>
            <pc:docMk/>
            <pc:sldMk cId="232147654" sldId="809"/>
            <ac:spMk id="7" creationId="{FBC22534-FD85-4A4A-86C2-24011DC030B1}"/>
          </ac:spMkLst>
        </pc:spChg>
      </pc:sldChg>
      <pc:sldChg chg="modSp mod modNotesTx">
        <pc:chgData name="Wilcox, Michelle (she/her/hers)" userId="5088afa9-2ef4-43a9-bca2-468b38f39eee" providerId="ADAL" clId="{C2AC6476-5693-43A3-912A-26B45ACD3EC1}" dt="2024-11-27T00:28:12.963" v="1388" actId="20577"/>
        <pc:sldMkLst>
          <pc:docMk/>
          <pc:sldMk cId="2370713847" sldId="813"/>
        </pc:sldMkLst>
        <pc:spChg chg="mod">
          <ac:chgData name="Wilcox, Michelle (she/her/hers)" userId="5088afa9-2ef4-43a9-bca2-468b38f39eee" providerId="ADAL" clId="{C2AC6476-5693-43A3-912A-26B45ACD3EC1}" dt="2024-11-27T00:28:12.963" v="1388" actId="20577"/>
          <ac:spMkLst>
            <pc:docMk/>
            <pc:sldMk cId="2370713847" sldId="813"/>
            <ac:spMk id="3" creationId="{7AA7D19B-9DEC-4200-8D24-4F844EA6678D}"/>
          </ac:spMkLst>
        </pc:spChg>
      </pc:sldChg>
      <pc:sldChg chg="modSp mod modNotesTx">
        <pc:chgData name="Wilcox, Michelle (she/her/hers)" userId="5088afa9-2ef4-43a9-bca2-468b38f39eee" providerId="ADAL" clId="{C2AC6476-5693-43A3-912A-26B45ACD3EC1}" dt="2024-11-27T23:23:39.583" v="1746" actId="20577"/>
        <pc:sldMkLst>
          <pc:docMk/>
          <pc:sldMk cId="2018426849" sldId="814"/>
        </pc:sldMkLst>
        <pc:spChg chg="mod">
          <ac:chgData name="Wilcox, Michelle (she/her/hers)" userId="5088afa9-2ef4-43a9-bca2-468b38f39eee" providerId="ADAL" clId="{C2AC6476-5693-43A3-912A-26B45ACD3EC1}" dt="2024-11-27T23:23:39.583" v="1746" actId="20577"/>
          <ac:spMkLst>
            <pc:docMk/>
            <pc:sldMk cId="2018426849" sldId="814"/>
            <ac:spMk id="3" creationId="{87C4CF13-AEEB-4FBC-840F-701539DD032E}"/>
          </ac:spMkLst>
        </pc:spChg>
      </pc:sldChg>
      <pc:sldChg chg="modSp mod modNotesTx">
        <pc:chgData name="Wilcox, Michelle (she/her/hers)" userId="5088afa9-2ef4-43a9-bca2-468b38f39eee" providerId="ADAL" clId="{C2AC6476-5693-43A3-912A-26B45ACD3EC1}" dt="2024-11-27T23:41:19.675" v="1896" actId="20577"/>
        <pc:sldMkLst>
          <pc:docMk/>
          <pc:sldMk cId="2877589471" sldId="815"/>
        </pc:sldMkLst>
        <pc:spChg chg="mod">
          <ac:chgData name="Wilcox, Michelle (she/her/hers)" userId="5088afa9-2ef4-43a9-bca2-468b38f39eee" providerId="ADAL" clId="{C2AC6476-5693-43A3-912A-26B45ACD3EC1}" dt="2024-11-27T00:32:40.776" v="1392" actId="20577"/>
          <ac:spMkLst>
            <pc:docMk/>
            <pc:sldMk cId="2877589471" sldId="815"/>
            <ac:spMk id="2" creationId="{8B819F60-EE3C-4B7D-87E4-F6F5A0A810BF}"/>
          </ac:spMkLst>
        </pc:spChg>
      </pc:sldChg>
      <pc:sldChg chg="modSp mod modNotesTx">
        <pc:chgData name="Wilcox, Michelle (she/her/hers)" userId="5088afa9-2ef4-43a9-bca2-468b38f39eee" providerId="ADAL" clId="{C2AC6476-5693-43A3-912A-26B45ACD3EC1}" dt="2024-11-27T23:42:11.613" v="1976" actId="113"/>
        <pc:sldMkLst>
          <pc:docMk/>
          <pc:sldMk cId="342802347" sldId="817"/>
        </pc:sldMkLst>
        <pc:spChg chg="mod">
          <ac:chgData name="Wilcox, Michelle (she/her/hers)" userId="5088afa9-2ef4-43a9-bca2-468b38f39eee" providerId="ADAL" clId="{C2AC6476-5693-43A3-912A-26B45ACD3EC1}" dt="2024-11-27T00:32:48.268" v="1394" actId="20577"/>
          <ac:spMkLst>
            <pc:docMk/>
            <pc:sldMk cId="342802347" sldId="817"/>
            <ac:spMk id="2" creationId="{8B819F60-EE3C-4B7D-87E4-F6F5A0A810BF}"/>
          </ac:spMkLst>
        </pc:spChg>
      </pc:sldChg>
      <pc:sldChg chg="modSp mod modNotesTx">
        <pc:chgData name="Wilcox, Michelle (she/her/hers)" userId="5088afa9-2ef4-43a9-bca2-468b38f39eee" providerId="ADAL" clId="{C2AC6476-5693-43A3-912A-26B45ACD3EC1}" dt="2024-11-26T22:48:12.391" v="534" actId="20577"/>
        <pc:sldMkLst>
          <pc:docMk/>
          <pc:sldMk cId="1795790784" sldId="818"/>
        </pc:sldMkLst>
        <pc:spChg chg="mod">
          <ac:chgData name="Wilcox, Michelle (she/her/hers)" userId="5088afa9-2ef4-43a9-bca2-468b38f39eee" providerId="ADAL" clId="{C2AC6476-5693-43A3-912A-26B45ACD3EC1}" dt="2024-11-26T22:48:03.964" v="532" actId="20577"/>
          <ac:spMkLst>
            <pc:docMk/>
            <pc:sldMk cId="1795790784" sldId="818"/>
            <ac:spMk id="3" creationId="{6FC90717-860E-4557-BAAD-F6720F110E0A}"/>
          </ac:spMkLst>
        </pc:spChg>
      </pc:sldChg>
      <pc:sldChg chg="modSp del mod">
        <pc:chgData name="Wilcox, Michelle (she/her/hers)" userId="5088afa9-2ef4-43a9-bca2-468b38f39eee" providerId="ADAL" clId="{C2AC6476-5693-43A3-912A-26B45ACD3EC1}" dt="2024-11-26T22:55:27.664" v="785" actId="2696"/>
        <pc:sldMkLst>
          <pc:docMk/>
          <pc:sldMk cId="3558361581" sldId="820"/>
        </pc:sldMkLst>
        <pc:spChg chg="mod">
          <ac:chgData name="Wilcox, Michelle (she/her/hers)" userId="5088afa9-2ef4-43a9-bca2-468b38f39eee" providerId="ADAL" clId="{C2AC6476-5693-43A3-912A-26B45ACD3EC1}" dt="2024-11-26T22:54:59.949" v="781" actId="21"/>
          <ac:spMkLst>
            <pc:docMk/>
            <pc:sldMk cId="3558361581" sldId="820"/>
            <ac:spMk id="3" creationId="{7184B737-B64B-4C2B-ABC6-60A730C01994}"/>
          </ac:spMkLst>
        </pc:spChg>
      </pc:sldChg>
      <pc:sldChg chg="modSp mod modNotesTx">
        <pc:chgData name="Wilcox, Michelle (she/her/hers)" userId="5088afa9-2ef4-43a9-bca2-468b38f39eee" providerId="ADAL" clId="{C2AC6476-5693-43A3-912A-26B45ACD3EC1}" dt="2024-11-26T23:59:38.899" v="914" actId="2711"/>
        <pc:sldMkLst>
          <pc:docMk/>
          <pc:sldMk cId="3411539867" sldId="823"/>
        </pc:sldMkLst>
        <pc:spChg chg="mod">
          <ac:chgData name="Wilcox, Michelle (she/her/hers)" userId="5088afa9-2ef4-43a9-bca2-468b38f39eee" providerId="ADAL" clId="{C2AC6476-5693-43A3-912A-26B45ACD3EC1}" dt="2024-11-26T22:56:38.036" v="786" actId="255"/>
          <ac:spMkLst>
            <pc:docMk/>
            <pc:sldMk cId="3411539867" sldId="823"/>
            <ac:spMk id="2" creationId="{05A8AA09-B0B6-41F1-88A0-87D0FBAB5137}"/>
          </ac:spMkLst>
        </pc:spChg>
        <pc:spChg chg="mod">
          <ac:chgData name="Wilcox, Michelle (she/her/hers)" userId="5088afa9-2ef4-43a9-bca2-468b38f39eee" providerId="ADAL" clId="{C2AC6476-5693-43A3-912A-26B45ACD3EC1}" dt="2024-11-26T23:59:38.899" v="914" actId="2711"/>
          <ac:spMkLst>
            <pc:docMk/>
            <pc:sldMk cId="3411539867" sldId="823"/>
            <ac:spMk id="3" creationId="{BA5DC888-0D89-4086-9721-D2F9477A3211}"/>
          </ac:spMkLst>
        </pc:spChg>
      </pc:sldChg>
      <pc:sldChg chg="modSp mod addCm delCm modCm modNotesTx">
        <pc:chgData name="Wilcox, Michelle (she/her/hers)" userId="5088afa9-2ef4-43a9-bca2-468b38f39eee" providerId="ADAL" clId="{C2AC6476-5693-43A3-912A-26B45ACD3EC1}" dt="2024-12-03T17:20:26.969" v="2212" actId="12"/>
        <pc:sldMkLst>
          <pc:docMk/>
          <pc:sldMk cId="3843631784" sldId="824"/>
        </pc:sldMkLst>
        <pc:spChg chg="mod">
          <ac:chgData name="Wilcox, Michelle (she/her/hers)" userId="5088afa9-2ef4-43a9-bca2-468b38f39eee" providerId="ADAL" clId="{C2AC6476-5693-43A3-912A-26B45ACD3EC1}" dt="2024-12-03T17:20:26.969" v="2212" actId="12"/>
          <ac:spMkLst>
            <pc:docMk/>
            <pc:sldMk cId="3843631784" sldId="824"/>
            <ac:spMk id="3" creationId="{082E2EE9-ED46-46E1-8C6A-9688E71B822C}"/>
          </ac:spMkLst>
        </pc:spChg>
        <pc:extLst>
          <p:ext xmlns:p="http://schemas.openxmlformats.org/presentationml/2006/main" uri="{D6D511B9-2390-475A-947B-AFAB55BFBCF1}">
            <pc226:cmChg xmlns:pc226="http://schemas.microsoft.com/office/powerpoint/2022/06/main/command" chg="add del mod">
              <pc226:chgData name="Wilcox, Michelle (she/her/hers)" userId="5088afa9-2ef4-43a9-bca2-468b38f39eee" providerId="ADAL" clId="{C2AC6476-5693-43A3-912A-26B45ACD3EC1}" dt="2024-12-02T23:23:28.202" v="2187"/>
              <pc2:cmMkLst xmlns:pc2="http://schemas.microsoft.com/office/powerpoint/2019/9/main/command">
                <pc:docMk/>
                <pc:sldMk cId="3843631784" sldId="824"/>
                <pc2:cmMk id="{46E4BE79-4BFC-4277-AFC2-6748CF6FF952}"/>
              </pc2:cmMkLst>
            </pc226:cmChg>
          </p:ext>
        </pc:extLst>
      </pc:sldChg>
      <pc:sldChg chg="delSp modSp mod modNotesTx">
        <pc:chgData name="Wilcox, Michelle (she/her/hers)" userId="5088afa9-2ef4-43a9-bca2-468b38f39eee" providerId="ADAL" clId="{C2AC6476-5693-43A3-912A-26B45ACD3EC1}" dt="2024-12-03T17:42:04.688" v="2374" actId="255"/>
        <pc:sldMkLst>
          <pc:docMk/>
          <pc:sldMk cId="125441417" sldId="826"/>
        </pc:sldMkLst>
        <pc:spChg chg="mod">
          <ac:chgData name="Wilcox, Michelle (she/her/hers)" userId="5088afa9-2ef4-43a9-bca2-468b38f39eee" providerId="ADAL" clId="{C2AC6476-5693-43A3-912A-26B45ACD3EC1}" dt="2024-11-27T23:51:13.745" v="2008" actId="20577"/>
          <ac:spMkLst>
            <pc:docMk/>
            <pc:sldMk cId="125441417" sldId="826"/>
            <ac:spMk id="3" creationId="{2BA74740-7AC8-49E7-95B6-10BD29662980}"/>
          </ac:spMkLst>
        </pc:spChg>
        <pc:spChg chg="del mod">
          <ac:chgData name="Wilcox, Michelle (she/her/hers)" userId="5088afa9-2ef4-43a9-bca2-468b38f39eee" providerId="ADAL" clId="{C2AC6476-5693-43A3-912A-26B45ACD3EC1}" dt="2024-12-03T17:27:10.953" v="2259" actId="21"/>
          <ac:spMkLst>
            <pc:docMk/>
            <pc:sldMk cId="125441417" sldId="826"/>
            <ac:spMk id="10" creationId="{FF3DBF6E-0637-1F7B-EB93-063CE91B48D1}"/>
          </ac:spMkLst>
        </pc:spChg>
        <pc:graphicFrameChg chg="mod modGraphic">
          <ac:chgData name="Wilcox, Michelle (she/her/hers)" userId="5088afa9-2ef4-43a9-bca2-468b38f39eee" providerId="ADAL" clId="{C2AC6476-5693-43A3-912A-26B45ACD3EC1}" dt="2024-12-03T17:42:04.688" v="2374" actId="255"/>
          <ac:graphicFrameMkLst>
            <pc:docMk/>
            <pc:sldMk cId="125441417" sldId="826"/>
            <ac:graphicFrameMk id="9" creationId="{C87B8D6C-398D-B79F-58E9-73CDD588B167}"/>
          </ac:graphicFrameMkLst>
        </pc:graphicFrameChg>
      </pc:sldChg>
      <pc:sldChg chg="modSp mod modNotesTx">
        <pc:chgData name="Wilcox, Michelle (she/her/hers)" userId="5088afa9-2ef4-43a9-bca2-468b38f39eee" providerId="ADAL" clId="{C2AC6476-5693-43A3-912A-26B45ACD3EC1}" dt="2024-12-02T23:29:44.668" v="2196" actId="1076"/>
        <pc:sldMkLst>
          <pc:docMk/>
          <pc:sldMk cId="1626048297" sldId="827"/>
        </pc:sldMkLst>
        <pc:spChg chg="mod">
          <ac:chgData name="Wilcox, Michelle (she/her/hers)" userId="5088afa9-2ef4-43a9-bca2-468b38f39eee" providerId="ADAL" clId="{C2AC6476-5693-43A3-912A-26B45ACD3EC1}" dt="2024-11-26T22:57:18.539" v="794" actId="20577"/>
          <ac:spMkLst>
            <pc:docMk/>
            <pc:sldMk cId="1626048297" sldId="827"/>
            <ac:spMk id="2" creationId="{65B0ED1C-43A2-46F9-A030-3B83E8CF1D4C}"/>
          </ac:spMkLst>
        </pc:spChg>
        <pc:spChg chg="mod">
          <ac:chgData name="Wilcox, Michelle (she/her/hers)" userId="5088afa9-2ef4-43a9-bca2-468b38f39eee" providerId="ADAL" clId="{C2AC6476-5693-43A3-912A-26B45ACD3EC1}" dt="2024-12-02T23:29:44.668" v="2196" actId="1076"/>
          <ac:spMkLst>
            <pc:docMk/>
            <pc:sldMk cId="1626048297" sldId="827"/>
            <ac:spMk id="3" creationId="{784D2ACB-1F7C-4043-8587-5E323BF22D32}"/>
          </ac:spMkLst>
        </pc:spChg>
      </pc:sldChg>
      <pc:sldChg chg="modSp mod ord addCm delCm modCm modNotesTx">
        <pc:chgData name="Wilcox, Michelle (she/her/hers)" userId="5088afa9-2ef4-43a9-bca2-468b38f39eee" providerId="ADAL" clId="{C2AC6476-5693-43A3-912A-26B45ACD3EC1}" dt="2024-12-03T17:52:18.094" v="2375"/>
        <pc:sldMkLst>
          <pc:docMk/>
          <pc:sldMk cId="1572615522" sldId="835"/>
        </pc:sldMkLst>
        <pc:spChg chg="mod">
          <ac:chgData name="Wilcox, Michelle (she/her/hers)" userId="5088afa9-2ef4-43a9-bca2-468b38f39eee" providerId="ADAL" clId="{C2AC6476-5693-43A3-912A-26B45ACD3EC1}" dt="2024-12-02T22:58:14.194" v="2184" actId="6549"/>
          <ac:spMkLst>
            <pc:docMk/>
            <pc:sldMk cId="1572615522" sldId="835"/>
            <ac:spMk id="3" creationId="{41CFF641-7322-478D-A718-8F0F842366D2}"/>
          </ac:spMkLst>
        </pc:spChg>
        <pc:extLst>
          <p:ext xmlns:p="http://schemas.openxmlformats.org/presentationml/2006/main" uri="{D6D511B9-2390-475A-947B-AFAB55BFBCF1}">
            <pc226:cmChg xmlns:pc226="http://schemas.microsoft.com/office/powerpoint/2022/06/main/command" chg="add del mod">
              <pc226:chgData name="Wilcox, Michelle (she/her/hers)" userId="5088afa9-2ef4-43a9-bca2-468b38f39eee" providerId="ADAL" clId="{C2AC6476-5693-43A3-912A-26B45ACD3EC1}" dt="2024-12-03T17:52:18.094" v="2375"/>
              <pc2:cmMkLst xmlns:pc2="http://schemas.microsoft.com/office/powerpoint/2019/9/main/command">
                <pc:docMk/>
                <pc:sldMk cId="1572615522" sldId="835"/>
                <pc2:cmMk id="{2D32CD6B-F3E6-4095-871D-C5B6714AB8DC}"/>
              </pc2:cmMkLst>
            </pc226:cmChg>
          </p:ext>
        </pc:extLst>
      </pc:sldChg>
      <pc:sldChg chg="modSp mod modNotesTx">
        <pc:chgData name="Wilcox, Michelle (she/her/hers)" userId="5088afa9-2ef4-43a9-bca2-468b38f39eee" providerId="ADAL" clId="{C2AC6476-5693-43A3-912A-26B45ACD3EC1}" dt="2024-12-02T23:19:56.964" v="2186" actId="20577"/>
        <pc:sldMkLst>
          <pc:docMk/>
          <pc:sldMk cId="2134084205" sldId="836"/>
        </pc:sldMkLst>
        <pc:spChg chg="mod">
          <ac:chgData name="Wilcox, Michelle (she/her/hers)" userId="5088afa9-2ef4-43a9-bca2-468b38f39eee" providerId="ADAL" clId="{C2AC6476-5693-43A3-912A-26B45ACD3EC1}" dt="2024-11-27T23:58:27.916" v="2081" actId="1076"/>
          <ac:spMkLst>
            <pc:docMk/>
            <pc:sldMk cId="2134084205" sldId="836"/>
            <ac:spMk id="2" creationId="{F1C001AA-AC00-44AD-98CC-88872FB9F258}"/>
          </ac:spMkLst>
        </pc:spChg>
        <pc:spChg chg="mod">
          <ac:chgData name="Wilcox, Michelle (she/her/hers)" userId="5088afa9-2ef4-43a9-bca2-468b38f39eee" providerId="ADAL" clId="{C2AC6476-5693-43A3-912A-26B45ACD3EC1}" dt="2024-12-02T23:19:56.964" v="2186" actId="20577"/>
          <ac:spMkLst>
            <pc:docMk/>
            <pc:sldMk cId="2134084205" sldId="836"/>
            <ac:spMk id="3" creationId="{9D4DB66D-D753-465B-A6EC-995B2BA8EC1E}"/>
          </ac:spMkLst>
        </pc:spChg>
      </pc:sldChg>
      <pc:sldChg chg="modNotesTx">
        <pc:chgData name="Wilcox, Michelle (she/her/hers)" userId="5088afa9-2ef4-43a9-bca2-468b38f39eee" providerId="ADAL" clId="{C2AC6476-5693-43A3-912A-26B45ACD3EC1}" dt="2024-11-26T22:18:35.122" v="41" actId="20577"/>
        <pc:sldMkLst>
          <pc:docMk/>
          <pc:sldMk cId="2533360140" sldId="841"/>
        </pc:sldMkLst>
      </pc:sldChg>
      <pc:sldChg chg="modNotesTx">
        <pc:chgData name="Wilcox, Michelle (she/her/hers)" userId="5088afa9-2ef4-43a9-bca2-468b38f39eee" providerId="ADAL" clId="{C2AC6476-5693-43A3-912A-26B45ACD3EC1}" dt="2024-11-26T22:21:31.606" v="77" actId="20577"/>
        <pc:sldMkLst>
          <pc:docMk/>
          <pc:sldMk cId="3800111471" sldId="842"/>
        </pc:sldMkLst>
      </pc:sldChg>
      <pc:sldChg chg="del modNotesTx">
        <pc:chgData name="Wilcox, Michelle (she/her/hers)" userId="5088afa9-2ef4-43a9-bca2-468b38f39eee" providerId="ADAL" clId="{C2AC6476-5693-43A3-912A-26B45ACD3EC1}" dt="2024-12-03T17:15:40.683" v="2203" actId="2696"/>
        <pc:sldMkLst>
          <pc:docMk/>
          <pc:sldMk cId="3674143878" sldId="843"/>
        </pc:sldMkLst>
      </pc:sldChg>
      <pc:sldChg chg="modSp mod addCm delCm modCm modNotesTx">
        <pc:chgData name="Wilcox, Michelle (she/her/hers)" userId="5088afa9-2ef4-43a9-bca2-468b38f39eee" providerId="ADAL" clId="{C2AC6476-5693-43A3-912A-26B45ACD3EC1}" dt="2024-12-03T17:16:06.161" v="2205"/>
        <pc:sldMkLst>
          <pc:docMk/>
          <pc:sldMk cId="2171700818" sldId="844"/>
        </pc:sldMkLst>
        <pc:spChg chg="mod">
          <ac:chgData name="Wilcox, Michelle (she/her/hers)" userId="5088afa9-2ef4-43a9-bca2-468b38f39eee" providerId="ADAL" clId="{C2AC6476-5693-43A3-912A-26B45ACD3EC1}" dt="2024-11-26T22:21:03.771" v="71" actId="20577"/>
          <ac:spMkLst>
            <pc:docMk/>
            <pc:sldMk cId="2171700818" sldId="844"/>
            <ac:spMk id="3" creationId="{88B57498-94D1-42E3-A11A-AEFA18D9C6E0}"/>
          </ac:spMkLst>
        </pc:spChg>
        <pc:extLst>
          <p:ext xmlns:p="http://schemas.openxmlformats.org/presentationml/2006/main" uri="{D6D511B9-2390-475A-947B-AFAB55BFBCF1}">
            <pc226:cmChg xmlns:pc226="http://schemas.microsoft.com/office/powerpoint/2022/06/main/command" chg="add del mod">
              <pc226:chgData name="Wilcox, Michelle (she/her/hers)" userId="5088afa9-2ef4-43a9-bca2-468b38f39eee" providerId="ADAL" clId="{C2AC6476-5693-43A3-912A-26B45ACD3EC1}" dt="2024-12-03T17:16:06.161" v="2205"/>
              <pc2:cmMkLst xmlns:pc2="http://schemas.microsoft.com/office/powerpoint/2019/9/main/command">
                <pc:docMk/>
                <pc:sldMk cId="2171700818" sldId="844"/>
                <pc2:cmMk id="{EDBB670D-9E93-4A32-B2C1-7FF056BA529F}"/>
              </pc2:cmMkLst>
            </pc226:cmChg>
          </p:ext>
        </pc:extLst>
      </pc:sldChg>
      <pc:sldChg chg="modSp del mod">
        <pc:chgData name="Wilcox, Michelle (she/her/hers)" userId="5088afa9-2ef4-43a9-bca2-468b38f39eee" providerId="ADAL" clId="{C2AC6476-5693-43A3-912A-26B45ACD3EC1}" dt="2024-11-27T23:59:59.208" v="2083" actId="2696"/>
        <pc:sldMkLst>
          <pc:docMk/>
          <pc:sldMk cId="857840619" sldId="850"/>
        </pc:sldMkLst>
        <pc:spChg chg="mod">
          <ac:chgData name="Wilcox, Michelle (she/her/hers)" userId="5088afa9-2ef4-43a9-bca2-468b38f39eee" providerId="ADAL" clId="{C2AC6476-5693-43A3-912A-26B45ACD3EC1}" dt="2024-11-26T22:54:10.249" v="769" actId="20577"/>
          <ac:spMkLst>
            <pc:docMk/>
            <pc:sldMk cId="857840619" sldId="850"/>
            <ac:spMk id="3" creationId="{B50CF806-92D9-4206-B2A9-1A11916C3039}"/>
          </ac:spMkLst>
        </pc:spChg>
      </pc:sldChg>
      <pc:sldChg chg="modSp mod modNotesTx">
        <pc:chgData name="Wilcox, Michelle (she/her/hers)" userId="5088afa9-2ef4-43a9-bca2-468b38f39eee" providerId="ADAL" clId="{C2AC6476-5693-43A3-912A-26B45ACD3EC1}" dt="2024-12-03T17:24:16.058" v="2253" actId="20577"/>
        <pc:sldMkLst>
          <pc:docMk/>
          <pc:sldMk cId="2657177253" sldId="851"/>
        </pc:sldMkLst>
        <pc:spChg chg="mod">
          <ac:chgData name="Wilcox, Michelle (she/her/hers)" userId="5088afa9-2ef4-43a9-bca2-468b38f39eee" providerId="ADAL" clId="{C2AC6476-5693-43A3-912A-26B45ACD3EC1}" dt="2024-12-03T17:24:07.778" v="2247" actId="20577"/>
          <ac:spMkLst>
            <pc:docMk/>
            <pc:sldMk cId="2657177253" sldId="851"/>
            <ac:spMk id="3" creationId="{EF51EC43-3A6D-4155-8496-AE594810A06E}"/>
          </ac:spMkLst>
        </pc:spChg>
      </pc:sldChg>
      <pc:sldChg chg="modSp mod addCm delCm modNotesTx">
        <pc:chgData name="Wilcox, Michelle (she/her/hers)" userId="5088afa9-2ef4-43a9-bca2-468b38f39eee" providerId="ADAL" clId="{C2AC6476-5693-43A3-912A-26B45ACD3EC1}" dt="2024-12-03T17:21:06.978" v="2215" actId="20577"/>
        <pc:sldMkLst>
          <pc:docMk/>
          <pc:sldMk cId="1111083957" sldId="858"/>
        </pc:sldMkLst>
        <pc:spChg chg="mod">
          <ac:chgData name="Wilcox, Michelle (she/her/hers)" userId="5088afa9-2ef4-43a9-bca2-468b38f39eee" providerId="ADAL" clId="{C2AC6476-5693-43A3-912A-26B45ACD3EC1}" dt="2024-12-03T17:21:06.978" v="2215" actId="20577"/>
          <ac:spMkLst>
            <pc:docMk/>
            <pc:sldMk cId="1111083957" sldId="858"/>
            <ac:spMk id="3" creationId="{64CFF9CF-C9A3-A0B3-B204-A6783E23D2EC}"/>
          </ac:spMkLst>
        </pc:spChg>
        <pc:extLst>
          <p:ext xmlns:p="http://schemas.openxmlformats.org/presentationml/2006/main" uri="{D6D511B9-2390-475A-947B-AFAB55BFBCF1}">
            <pc226:cmChg xmlns:pc226="http://schemas.microsoft.com/office/powerpoint/2022/06/main/command" chg="add del">
              <pc226:chgData name="Wilcox, Michelle (she/her/hers)" userId="5088afa9-2ef4-43a9-bca2-468b38f39eee" providerId="ADAL" clId="{C2AC6476-5693-43A3-912A-26B45ACD3EC1}" dt="2024-12-03T17:18:42.822" v="2208"/>
              <pc2:cmMkLst xmlns:pc2="http://schemas.microsoft.com/office/powerpoint/2019/9/main/command">
                <pc:docMk/>
                <pc:sldMk cId="1111083957" sldId="858"/>
                <pc2:cmMk id="{1BAFD560-A8A9-4A9A-AB07-18F79858495C}"/>
              </pc2:cmMkLst>
            </pc226:cmChg>
            <pc226:cmChg xmlns:pc226="http://schemas.microsoft.com/office/powerpoint/2022/06/main/command" chg="add del">
              <pc226:chgData name="Wilcox, Michelle (she/her/hers)" userId="5088afa9-2ef4-43a9-bca2-468b38f39eee" providerId="ADAL" clId="{C2AC6476-5693-43A3-912A-26B45ACD3EC1}" dt="2024-12-03T17:18:41.199" v="2207"/>
              <pc2:cmMkLst xmlns:pc2="http://schemas.microsoft.com/office/powerpoint/2019/9/main/command">
                <pc:docMk/>
                <pc:sldMk cId="1111083957" sldId="858"/>
                <pc2:cmMk id="{1BD1D0F1-5164-4B98-996D-72F2AABDDE4B}"/>
              </pc2:cmMkLst>
            </pc226:cmChg>
          </p:ext>
        </pc:extLst>
      </pc:sldChg>
      <pc:sldChg chg="modSp mod delCm modNotesTx">
        <pc:chgData name="Wilcox, Michelle (she/her/hers)" userId="5088afa9-2ef4-43a9-bca2-468b38f39eee" providerId="ADAL" clId="{C2AC6476-5693-43A3-912A-26B45ACD3EC1}" dt="2024-12-03T17:22:16.439" v="2220" actId="12"/>
        <pc:sldMkLst>
          <pc:docMk/>
          <pc:sldMk cId="3201155673" sldId="859"/>
        </pc:sldMkLst>
        <pc:spChg chg="mod">
          <ac:chgData name="Wilcox, Michelle (she/her/hers)" userId="5088afa9-2ef4-43a9-bca2-468b38f39eee" providerId="ADAL" clId="{C2AC6476-5693-43A3-912A-26B45ACD3EC1}" dt="2024-12-03T17:22:16.439" v="2220" actId="12"/>
          <ac:spMkLst>
            <pc:docMk/>
            <pc:sldMk cId="3201155673" sldId="859"/>
            <ac:spMk id="3" creationId="{83A9F8A6-4D19-4425-AB64-65835E82CD85}"/>
          </ac:spMkLst>
        </pc:spChg>
        <pc:extLst>
          <p:ext xmlns:p="http://schemas.openxmlformats.org/presentationml/2006/main" uri="{D6D511B9-2390-475A-947B-AFAB55BFBCF1}">
            <pc226:cmChg xmlns:pc226="http://schemas.microsoft.com/office/powerpoint/2022/06/main/command" chg="del">
              <pc226:chgData name="Wilcox, Michelle (she/her/hers)" userId="5088afa9-2ef4-43a9-bca2-468b38f39eee" providerId="ADAL" clId="{C2AC6476-5693-43A3-912A-26B45ACD3EC1}" dt="2024-12-03T17:19:04.913" v="2210"/>
              <pc2:cmMkLst xmlns:pc2="http://schemas.microsoft.com/office/powerpoint/2019/9/main/command">
                <pc:docMk/>
                <pc:sldMk cId="3201155673" sldId="859"/>
                <pc2:cmMk id="{FB1D81B0-A350-4CE1-9867-5EFC71A5CBD7}"/>
              </pc2:cmMkLst>
            </pc226:cmChg>
            <pc226:cmChg xmlns:pc226="http://schemas.microsoft.com/office/powerpoint/2022/06/main/command" chg="del">
              <pc226:chgData name="Wilcox, Michelle (she/her/hers)" userId="5088afa9-2ef4-43a9-bca2-468b38f39eee" providerId="ADAL" clId="{C2AC6476-5693-43A3-912A-26B45ACD3EC1}" dt="2024-12-03T17:19:02.922" v="2209"/>
              <pc2:cmMkLst xmlns:pc2="http://schemas.microsoft.com/office/powerpoint/2019/9/main/command">
                <pc:docMk/>
                <pc:sldMk cId="3201155673" sldId="859"/>
                <pc2:cmMk id="{CA9F07CD-D1D2-44EF-9F21-79D5296E31A4}"/>
              </pc2:cmMkLst>
            </pc226:cmChg>
          </p:ext>
        </pc:extLst>
      </pc:sldChg>
      <pc:sldChg chg="del">
        <pc:chgData name="Wilcox, Michelle (she/her/hers)" userId="5088afa9-2ef4-43a9-bca2-468b38f39eee" providerId="ADAL" clId="{C2AC6476-5693-43A3-912A-26B45ACD3EC1}" dt="2024-11-28T00:00:01.728" v="2084" actId="2696"/>
        <pc:sldMkLst>
          <pc:docMk/>
          <pc:sldMk cId="1349390560" sldId="862"/>
        </pc:sldMkLst>
      </pc:sldChg>
      <pc:sldChg chg="modSp del mod modNotesTx">
        <pc:chgData name="Wilcox, Michelle (she/her/hers)" userId="5088afa9-2ef4-43a9-bca2-468b38f39eee" providerId="ADAL" clId="{C2AC6476-5693-43A3-912A-26B45ACD3EC1}" dt="2024-11-27T23:43:41.083" v="1980" actId="2696"/>
        <pc:sldMkLst>
          <pc:docMk/>
          <pc:sldMk cId="2096470310" sldId="865"/>
        </pc:sldMkLst>
        <pc:spChg chg="mod">
          <ac:chgData name="Wilcox, Michelle (she/her/hers)" userId="5088afa9-2ef4-43a9-bca2-468b38f39eee" providerId="ADAL" clId="{C2AC6476-5693-43A3-912A-26B45ACD3EC1}" dt="2024-11-27T23:43:26.413" v="1979" actId="20577"/>
          <ac:spMkLst>
            <pc:docMk/>
            <pc:sldMk cId="2096470310" sldId="865"/>
            <ac:spMk id="3" creationId="{87C4CF13-AEEB-4FBC-840F-701539DD032E}"/>
          </ac:spMkLst>
        </pc:spChg>
      </pc:sldChg>
      <pc:sldChg chg="modSp mod modNotesTx">
        <pc:chgData name="Wilcox, Michelle (she/her/hers)" userId="5088afa9-2ef4-43a9-bca2-468b38f39eee" providerId="ADAL" clId="{C2AC6476-5693-43A3-912A-26B45ACD3EC1}" dt="2024-12-02T23:28:43.928" v="2192" actId="20577"/>
        <pc:sldMkLst>
          <pc:docMk/>
          <pc:sldMk cId="3381949573" sldId="866"/>
        </pc:sldMkLst>
        <pc:spChg chg="mod">
          <ac:chgData name="Wilcox, Michelle (she/her/hers)" userId="5088afa9-2ef4-43a9-bca2-468b38f39eee" providerId="ADAL" clId="{C2AC6476-5693-43A3-912A-26B45ACD3EC1}" dt="2024-11-26T22:56:49.572" v="787" actId="255"/>
          <ac:spMkLst>
            <pc:docMk/>
            <pc:sldMk cId="3381949573" sldId="866"/>
            <ac:spMk id="2" creationId="{05A8AA09-B0B6-41F1-88A0-87D0FBAB5137}"/>
          </ac:spMkLst>
        </pc:spChg>
        <pc:spChg chg="mod">
          <ac:chgData name="Wilcox, Michelle (she/her/hers)" userId="5088afa9-2ef4-43a9-bca2-468b38f39eee" providerId="ADAL" clId="{C2AC6476-5693-43A3-912A-26B45ACD3EC1}" dt="2024-12-02T23:28:43.928" v="2192" actId="20577"/>
          <ac:spMkLst>
            <pc:docMk/>
            <pc:sldMk cId="3381949573" sldId="866"/>
            <ac:spMk id="3" creationId="{BA5DC888-0D89-4086-9721-D2F9477A3211}"/>
          </ac:spMkLst>
        </pc:spChg>
      </pc:sldChg>
      <pc:sldChg chg="modSp mod modNotesTx">
        <pc:chgData name="Wilcox, Michelle (she/her/hers)" userId="5088afa9-2ef4-43a9-bca2-468b38f39eee" providerId="ADAL" clId="{C2AC6476-5693-43A3-912A-26B45ACD3EC1}" dt="2024-11-28T00:01:13.238" v="2087" actId="20577"/>
        <pc:sldMkLst>
          <pc:docMk/>
          <pc:sldMk cId="1804976543" sldId="867"/>
        </pc:sldMkLst>
        <pc:spChg chg="mod">
          <ac:chgData name="Wilcox, Michelle (she/her/hers)" userId="5088afa9-2ef4-43a9-bca2-468b38f39eee" providerId="ADAL" clId="{C2AC6476-5693-43A3-912A-26B45ACD3EC1}" dt="2024-11-28T00:01:13.238" v="2087" actId="20577"/>
          <ac:spMkLst>
            <pc:docMk/>
            <pc:sldMk cId="1804976543" sldId="867"/>
            <ac:spMk id="2" creationId="{CADA3ACD-206C-49CA-A283-B6D71390AD10}"/>
          </ac:spMkLst>
        </pc:spChg>
        <pc:spChg chg="mod">
          <ac:chgData name="Wilcox, Michelle (she/her/hers)" userId="5088afa9-2ef4-43a9-bca2-468b38f39eee" providerId="ADAL" clId="{C2AC6476-5693-43A3-912A-26B45ACD3EC1}" dt="2024-11-26T22:40:20.956" v="440" actId="20577"/>
          <ac:spMkLst>
            <pc:docMk/>
            <pc:sldMk cId="1804976543" sldId="867"/>
            <ac:spMk id="3" creationId="{CD344A1D-BFA5-42FB-A09E-2B63976B8874}"/>
          </ac:spMkLst>
        </pc:spChg>
      </pc:sldChg>
      <pc:sldChg chg="modSp mod modNotesTx">
        <pc:chgData name="Wilcox, Michelle (she/her/hers)" userId="5088afa9-2ef4-43a9-bca2-468b38f39eee" providerId="ADAL" clId="{C2AC6476-5693-43A3-912A-26B45ACD3EC1}" dt="2024-11-26T22:50:44.948" v="700" actId="20577"/>
        <pc:sldMkLst>
          <pc:docMk/>
          <pc:sldMk cId="2886268491" sldId="868"/>
        </pc:sldMkLst>
        <pc:spChg chg="mod">
          <ac:chgData name="Wilcox, Michelle (she/her/hers)" userId="5088afa9-2ef4-43a9-bca2-468b38f39eee" providerId="ADAL" clId="{C2AC6476-5693-43A3-912A-26B45ACD3EC1}" dt="2024-11-26T22:43:54.439" v="463" actId="20577"/>
          <ac:spMkLst>
            <pc:docMk/>
            <pc:sldMk cId="2886268491" sldId="868"/>
            <ac:spMk id="2" creationId="{CADA3ACD-206C-49CA-A283-B6D71390AD10}"/>
          </ac:spMkLst>
        </pc:spChg>
        <pc:spChg chg="mod">
          <ac:chgData name="Wilcox, Michelle (she/her/hers)" userId="5088afa9-2ef4-43a9-bca2-468b38f39eee" providerId="ADAL" clId="{C2AC6476-5693-43A3-912A-26B45ACD3EC1}" dt="2024-11-26T22:50:44.948" v="700" actId="20577"/>
          <ac:spMkLst>
            <pc:docMk/>
            <pc:sldMk cId="2886268491" sldId="868"/>
            <ac:spMk id="3" creationId="{CD344A1D-BFA5-42FB-A09E-2B63976B8874}"/>
          </ac:spMkLst>
        </pc:spChg>
      </pc:sldChg>
      <pc:sldChg chg="modSp add mod ord modNotesTx">
        <pc:chgData name="Wilcox, Michelle (she/her/hers)" userId="5088afa9-2ef4-43a9-bca2-468b38f39eee" providerId="ADAL" clId="{C2AC6476-5693-43A3-912A-26B45ACD3EC1}" dt="2024-11-27T23:09:04.875" v="1700" actId="20577"/>
        <pc:sldMkLst>
          <pc:docMk/>
          <pc:sldMk cId="639228219" sldId="869"/>
        </pc:sldMkLst>
        <pc:spChg chg="mod">
          <ac:chgData name="Wilcox, Michelle (she/her/hers)" userId="5088afa9-2ef4-43a9-bca2-468b38f39eee" providerId="ADAL" clId="{C2AC6476-5693-43A3-912A-26B45ACD3EC1}" dt="2024-11-26T22:53:22.606" v="763" actId="20577"/>
          <ac:spMkLst>
            <pc:docMk/>
            <pc:sldMk cId="639228219" sldId="869"/>
            <ac:spMk id="2" creationId="{E7FBA165-0691-4B84-BFA4-6F49311BE129}"/>
          </ac:spMkLst>
        </pc:spChg>
        <pc:spChg chg="mod">
          <ac:chgData name="Wilcox, Michelle (she/her/hers)" userId="5088afa9-2ef4-43a9-bca2-468b38f39eee" providerId="ADAL" clId="{C2AC6476-5693-43A3-912A-26B45ACD3EC1}" dt="2024-11-27T23:09:04.875" v="1700" actId="20577"/>
          <ac:spMkLst>
            <pc:docMk/>
            <pc:sldMk cId="639228219" sldId="869"/>
            <ac:spMk id="3" creationId="{6FC90717-860E-4557-BAAD-F6720F110E0A}"/>
          </ac:spMkLst>
        </pc:spChg>
      </pc:sldChg>
      <pc:sldChg chg="addSp delSp modSp add mod modNotesTx">
        <pc:chgData name="Wilcox, Michelle (she/her/hers)" userId="5088afa9-2ef4-43a9-bca2-468b38f39eee" providerId="ADAL" clId="{C2AC6476-5693-43A3-912A-26B45ACD3EC1}" dt="2024-11-27T23:58:57.727" v="2082" actId="1076"/>
        <pc:sldMkLst>
          <pc:docMk/>
          <pc:sldMk cId="157327836" sldId="870"/>
        </pc:sldMkLst>
        <pc:spChg chg="mod">
          <ac:chgData name="Wilcox, Michelle (she/her/hers)" userId="5088afa9-2ef4-43a9-bca2-468b38f39eee" providerId="ADAL" clId="{C2AC6476-5693-43A3-912A-26B45ACD3EC1}" dt="2024-11-27T23:58:00.753" v="2080" actId="1076"/>
          <ac:spMkLst>
            <pc:docMk/>
            <pc:sldMk cId="157327836" sldId="870"/>
            <ac:spMk id="2" creationId="{E7FBA165-0691-4B84-BFA4-6F49311BE129}"/>
          </ac:spMkLst>
        </pc:spChg>
        <pc:spChg chg="mod">
          <ac:chgData name="Wilcox, Michelle (she/her/hers)" userId="5088afa9-2ef4-43a9-bca2-468b38f39eee" providerId="ADAL" clId="{C2AC6476-5693-43A3-912A-26B45ACD3EC1}" dt="2024-11-27T23:58:57.727" v="2082" actId="1076"/>
          <ac:spMkLst>
            <pc:docMk/>
            <pc:sldMk cId="157327836" sldId="870"/>
            <ac:spMk id="3" creationId="{6FC90717-860E-4557-BAAD-F6720F110E0A}"/>
          </ac:spMkLst>
        </pc:spChg>
        <pc:spChg chg="add del">
          <ac:chgData name="Wilcox, Michelle (she/her/hers)" userId="5088afa9-2ef4-43a9-bca2-468b38f39eee" providerId="ADAL" clId="{C2AC6476-5693-43A3-912A-26B45ACD3EC1}" dt="2024-11-27T23:57:53.283" v="2079" actId="22"/>
          <ac:spMkLst>
            <pc:docMk/>
            <pc:sldMk cId="157327836" sldId="870"/>
            <ac:spMk id="7" creationId="{708073C3-7A31-D70B-9E1E-68B45292D374}"/>
          </ac:spMkLst>
        </pc:spChg>
      </pc:sldChg>
      <pc:sldChg chg="modSp mod">
        <pc:chgData name="Wilcox, Michelle (she/her/hers)" userId="5088afa9-2ef4-43a9-bca2-468b38f39eee" providerId="ADAL" clId="{C2AC6476-5693-43A3-912A-26B45ACD3EC1}" dt="2024-12-03T17:22:04.489" v="2219" actId="255"/>
        <pc:sldMkLst>
          <pc:docMk/>
          <pc:sldMk cId="1519613917" sldId="871"/>
        </pc:sldMkLst>
        <pc:spChg chg="mod">
          <ac:chgData name="Wilcox, Michelle (she/her/hers)" userId="5088afa9-2ef4-43a9-bca2-468b38f39eee" providerId="ADAL" clId="{C2AC6476-5693-43A3-912A-26B45ACD3EC1}" dt="2024-12-03T17:22:04.489" v="2219" actId="255"/>
          <ac:spMkLst>
            <pc:docMk/>
            <pc:sldMk cId="1519613917" sldId="871"/>
            <ac:spMk id="3" creationId="{83A9F8A6-4D19-4425-AB64-65835E82CD85}"/>
          </ac:spMkLst>
        </pc:spChg>
      </pc:sldChg>
      <pc:sldChg chg="modSp mod modNotesTx">
        <pc:chgData name="Wilcox, Michelle (she/her/hers)" userId="5088afa9-2ef4-43a9-bca2-468b38f39eee" providerId="ADAL" clId="{C2AC6476-5693-43A3-912A-26B45ACD3EC1}" dt="2024-12-03T17:20:16.220" v="2211" actId="12"/>
        <pc:sldMkLst>
          <pc:docMk/>
          <pc:sldMk cId="493868139" sldId="872"/>
        </pc:sldMkLst>
        <pc:spChg chg="mod">
          <ac:chgData name="Wilcox, Michelle (she/her/hers)" userId="5088afa9-2ef4-43a9-bca2-468b38f39eee" providerId="ADAL" clId="{C2AC6476-5693-43A3-912A-26B45ACD3EC1}" dt="2024-12-03T17:20:16.220" v="2211" actId="12"/>
          <ac:spMkLst>
            <pc:docMk/>
            <pc:sldMk cId="493868139" sldId="872"/>
            <ac:spMk id="3" creationId="{082E2EE9-ED46-46E1-8C6A-9688E71B822C}"/>
          </ac:spMkLst>
        </pc:spChg>
      </pc:sldChg>
    </pc:docChg>
  </pc:docChgLst>
  <pc:docChgLst>
    <pc:chgData name="Wilcox, Michelle (she/her/hers)" userId="S::wilcox.michelle@epa.gov::5088afa9-2ef4-43a9-bca2-468b38f39eee" providerId="AD" clId="Web-{81305738-A3DC-4E6A-A7FB-EA69045C3E9E}"/>
    <pc:docChg chg="modSld">
      <pc:chgData name="Wilcox, Michelle (she/her/hers)" userId="S::wilcox.michelle@epa.gov::5088afa9-2ef4-43a9-bca2-468b38f39eee" providerId="AD" clId="Web-{81305738-A3DC-4E6A-A7FB-EA69045C3E9E}" dt="2024-11-18T19:19:33.930" v="39" actId="20577"/>
      <pc:docMkLst>
        <pc:docMk/>
      </pc:docMkLst>
      <pc:sldChg chg="modSp">
        <pc:chgData name="Wilcox, Michelle (she/her/hers)" userId="S::wilcox.michelle@epa.gov::5088afa9-2ef4-43a9-bca2-468b38f39eee" providerId="AD" clId="Web-{81305738-A3DC-4E6A-A7FB-EA69045C3E9E}" dt="2024-11-18T19:18:40.164" v="26" actId="20577"/>
        <pc:sldMkLst>
          <pc:docMk/>
          <pc:sldMk cId="3252975850" sldId="635"/>
        </pc:sldMkLst>
        <pc:spChg chg="mod">
          <ac:chgData name="Wilcox, Michelle (she/her/hers)" userId="S::wilcox.michelle@epa.gov::5088afa9-2ef4-43a9-bca2-468b38f39eee" providerId="AD" clId="Web-{81305738-A3DC-4E6A-A7FB-EA69045C3E9E}" dt="2024-11-18T19:18:40.164" v="26" actId="20577"/>
          <ac:spMkLst>
            <pc:docMk/>
            <pc:sldMk cId="3252975850" sldId="635"/>
            <ac:spMk id="2" creationId="{AF5D66EE-3E3E-4A3A-AB3B-4043766AC976}"/>
          </ac:spMkLst>
        </pc:spChg>
        <pc:spChg chg="mod">
          <ac:chgData name="Wilcox, Michelle (she/her/hers)" userId="S::wilcox.michelle@epa.gov::5088afa9-2ef4-43a9-bca2-468b38f39eee" providerId="AD" clId="Web-{81305738-A3DC-4E6A-A7FB-EA69045C3E9E}" dt="2024-11-18T19:18:14.008" v="25" actId="20577"/>
          <ac:spMkLst>
            <pc:docMk/>
            <pc:sldMk cId="3252975850" sldId="635"/>
            <ac:spMk id="3" creationId="{544D670F-8F9B-4B06-A39E-41AF233ED32C}"/>
          </ac:spMkLst>
        </pc:spChg>
      </pc:sldChg>
      <pc:sldChg chg="modSp">
        <pc:chgData name="Wilcox, Michelle (she/her/hers)" userId="S::wilcox.michelle@epa.gov::5088afa9-2ef4-43a9-bca2-468b38f39eee" providerId="AD" clId="Web-{81305738-A3DC-4E6A-A7FB-EA69045C3E9E}" dt="2024-11-18T19:19:33.930" v="39" actId="20577"/>
        <pc:sldMkLst>
          <pc:docMk/>
          <pc:sldMk cId="3558361581" sldId="820"/>
        </pc:sldMkLst>
        <pc:spChg chg="mod">
          <ac:chgData name="Wilcox, Michelle (she/her/hers)" userId="S::wilcox.michelle@epa.gov::5088afa9-2ef4-43a9-bca2-468b38f39eee" providerId="AD" clId="Web-{81305738-A3DC-4E6A-A7FB-EA69045C3E9E}" dt="2024-11-18T19:19:33.930" v="39" actId="20577"/>
          <ac:spMkLst>
            <pc:docMk/>
            <pc:sldMk cId="3558361581" sldId="820"/>
            <ac:spMk id="3" creationId="{7184B737-B64B-4C2B-ABC6-60A730C01994}"/>
          </ac:spMkLst>
        </pc:spChg>
      </pc:sldChg>
    </pc:docChg>
  </pc:docChgLst>
  <pc:docChgLst>
    <pc:chgData name="Chatriand, Tyler" userId="06872e4a-0252-4263-be76-6610f9edd946" providerId="ADAL" clId="{08AED5D5-7487-466C-B47B-466942AA77FE}"/>
    <pc:docChg chg="undo redo custSel delSld modSld modMainMaster">
      <pc:chgData name="Chatriand, Tyler" userId="06872e4a-0252-4263-be76-6610f9edd946" providerId="ADAL" clId="{08AED5D5-7487-466C-B47B-466942AA77FE}" dt="2024-11-19T17:40:11.976" v="3417" actId="20577"/>
      <pc:docMkLst>
        <pc:docMk/>
      </pc:docMkLst>
      <pc:sldChg chg="del">
        <pc:chgData name="Chatriand, Tyler" userId="06872e4a-0252-4263-be76-6610f9edd946" providerId="ADAL" clId="{08AED5D5-7487-466C-B47B-466942AA77FE}" dt="2024-11-14T23:54:03.210" v="1743" actId="2696"/>
        <pc:sldMkLst>
          <pc:docMk/>
          <pc:sldMk cId="2566317811" sldId="257"/>
        </pc:sldMkLst>
      </pc:sldChg>
      <pc:sldChg chg="delSp modSp del mod">
        <pc:chgData name="Chatriand, Tyler" userId="06872e4a-0252-4263-be76-6610f9edd946" providerId="ADAL" clId="{08AED5D5-7487-466C-B47B-466942AA77FE}" dt="2024-11-15T00:01:19.385" v="1815" actId="2696"/>
        <pc:sldMkLst>
          <pc:docMk/>
          <pc:sldMk cId="524788157" sldId="624"/>
        </pc:sldMkLst>
        <pc:spChg chg="mod">
          <ac:chgData name="Chatriand, Tyler" userId="06872e4a-0252-4263-be76-6610f9edd946" providerId="ADAL" clId="{08AED5D5-7487-466C-B47B-466942AA77FE}" dt="2024-11-15T00:01:08.091" v="1812" actId="21"/>
          <ac:spMkLst>
            <pc:docMk/>
            <pc:sldMk cId="524788157" sldId="624"/>
            <ac:spMk id="3" creationId="{4C71B2D7-A3E8-4F18-BAE2-33651B023786}"/>
          </ac:spMkLst>
        </pc:spChg>
        <pc:spChg chg="mod">
          <ac:chgData name="Chatriand, Tyler" userId="06872e4a-0252-4263-be76-6610f9edd946" providerId="ADAL" clId="{08AED5D5-7487-466C-B47B-466942AA77FE}" dt="2024-11-14T23:25:18.317" v="677"/>
          <ac:spMkLst>
            <pc:docMk/>
            <pc:sldMk cId="524788157" sldId="624"/>
            <ac:spMk id="5" creationId="{ED79CF4C-E591-43B5-8213-ADA6EAC6FCCF}"/>
          </ac:spMkLst>
        </pc:spChg>
        <pc:picChg chg="del">
          <ac:chgData name="Chatriand, Tyler" userId="06872e4a-0252-4263-be76-6610f9edd946" providerId="ADAL" clId="{08AED5D5-7487-466C-B47B-466942AA77FE}" dt="2024-11-14T23:51:38.231" v="1688" actId="478"/>
          <ac:picMkLst>
            <pc:docMk/>
            <pc:sldMk cId="524788157" sldId="624"/>
            <ac:picMk id="4" creationId="{F8D5C199-113B-4455-9E62-277C2ADF3824}"/>
          </ac:picMkLst>
        </pc:picChg>
      </pc:sldChg>
      <pc:sldChg chg="modSp del mod">
        <pc:chgData name="Chatriand, Tyler" userId="06872e4a-0252-4263-be76-6610f9edd946" providerId="ADAL" clId="{08AED5D5-7487-466C-B47B-466942AA77FE}" dt="2024-11-15T00:01:33.334" v="1817" actId="2696"/>
        <pc:sldMkLst>
          <pc:docMk/>
          <pc:sldMk cId="1429530442" sldId="625"/>
        </pc:sldMkLst>
        <pc:spChg chg="mod">
          <ac:chgData name="Chatriand, Tyler" userId="06872e4a-0252-4263-be76-6610f9edd946" providerId="ADAL" clId="{08AED5D5-7487-466C-B47B-466942AA77FE}" dt="2024-11-14T23:25:18.317" v="677"/>
          <ac:spMkLst>
            <pc:docMk/>
            <pc:sldMk cId="1429530442" sldId="625"/>
            <ac:spMk id="3" creationId="{DE913C9F-1823-40EF-8BD5-21467639A7EE}"/>
          </ac:spMkLst>
        </pc:spChg>
        <pc:spChg chg="mod">
          <ac:chgData name="Chatriand, Tyler" userId="06872e4a-0252-4263-be76-6610f9edd946" providerId="ADAL" clId="{08AED5D5-7487-466C-B47B-466942AA77FE}" dt="2024-11-14T23:25:18.317" v="677"/>
          <ac:spMkLst>
            <pc:docMk/>
            <pc:sldMk cId="1429530442" sldId="625"/>
            <ac:spMk id="6" creationId="{36FBACB5-50B0-423F-9428-865E2EEEBFD3}"/>
          </ac:spMkLst>
        </pc:spChg>
      </pc:sldChg>
      <pc:sldChg chg="modSp del">
        <pc:chgData name="Chatriand, Tyler" userId="06872e4a-0252-4263-be76-6610f9edd946" providerId="ADAL" clId="{08AED5D5-7487-466C-B47B-466942AA77FE}" dt="2024-11-15T00:01:27.776" v="1816" actId="2696"/>
        <pc:sldMkLst>
          <pc:docMk/>
          <pc:sldMk cId="151273690" sldId="631"/>
        </pc:sldMkLst>
        <pc:spChg chg="mod">
          <ac:chgData name="Chatriand, Tyler" userId="06872e4a-0252-4263-be76-6610f9edd946" providerId="ADAL" clId="{08AED5D5-7487-466C-B47B-466942AA77FE}" dt="2024-11-14T23:25:18.317" v="677"/>
          <ac:spMkLst>
            <pc:docMk/>
            <pc:sldMk cId="151273690" sldId="631"/>
            <ac:spMk id="4" creationId="{B5AF47C2-521D-40F3-A535-5621C8BC87CA}"/>
          </ac:spMkLst>
        </pc:spChg>
      </pc:sldChg>
      <pc:sldChg chg="modSp del mod">
        <pc:chgData name="Chatriand, Tyler" userId="06872e4a-0252-4263-be76-6610f9edd946" providerId="ADAL" clId="{08AED5D5-7487-466C-B47B-466942AA77FE}" dt="2024-11-15T22:16:15.468" v="3330" actId="2696"/>
        <pc:sldMkLst>
          <pc:docMk/>
          <pc:sldMk cId="2066339974" sldId="634"/>
        </pc:sldMkLst>
        <pc:spChg chg="mod">
          <ac:chgData name="Chatriand, Tyler" userId="06872e4a-0252-4263-be76-6610f9edd946" providerId="ADAL" clId="{08AED5D5-7487-466C-B47B-466942AA77FE}" dt="2024-11-14T23:25:18.317" v="677"/>
          <ac:spMkLst>
            <pc:docMk/>
            <pc:sldMk cId="2066339974" sldId="634"/>
            <ac:spMk id="2" creationId="{0AF057AB-990B-4B4A-8C62-94C1C1C34DB3}"/>
          </ac:spMkLst>
        </pc:spChg>
        <pc:spChg chg="mod">
          <ac:chgData name="Chatriand, Tyler" userId="06872e4a-0252-4263-be76-6610f9edd946" providerId="ADAL" clId="{08AED5D5-7487-466C-B47B-466942AA77FE}" dt="2024-11-14T23:25:18.317" v="677"/>
          <ac:spMkLst>
            <pc:docMk/>
            <pc:sldMk cId="2066339974" sldId="634"/>
            <ac:spMk id="5" creationId="{ED03EE6D-6F8F-412A-B9C6-64AC8F61CBBB}"/>
          </ac:spMkLst>
        </pc:spChg>
      </pc:sldChg>
      <pc:sldChg chg="modSp mod">
        <pc:chgData name="Chatriand, Tyler" userId="06872e4a-0252-4263-be76-6610f9edd946" providerId="ADAL" clId="{08AED5D5-7487-466C-B47B-466942AA77FE}" dt="2024-11-15T22:17:37.612" v="3347" actId="20577"/>
        <pc:sldMkLst>
          <pc:docMk/>
          <pc:sldMk cId="3252975850" sldId="635"/>
        </pc:sldMkLst>
        <pc:spChg chg="mod">
          <ac:chgData name="Chatriand, Tyler" userId="06872e4a-0252-4263-be76-6610f9edd946" providerId="ADAL" clId="{08AED5D5-7487-466C-B47B-466942AA77FE}" dt="2024-11-15T22:17:37.612" v="3347" actId="20577"/>
          <ac:spMkLst>
            <pc:docMk/>
            <pc:sldMk cId="3252975850" sldId="635"/>
            <ac:spMk id="3" creationId="{544D670F-8F9B-4B06-A39E-41AF233ED32C}"/>
          </ac:spMkLst>
        </pc:spChg>
        <pc:spChg chg="mod">
          <ac:chgData name="Chatriand, Tyler" userId="06872e4a-0252-4263-be76-6610f9edd946" providerId="ADAL" clId="{08AED5D5-7487-466C-B47B-466942AA77FE}" dt="2024-11-14T23:25:18.317" v="677"/>
          <ac:spMkLst>
            <pc:docMk/>
            <pc:sldMk cId="3252975850" sldId="635"/>
            <ac:spMk id="4" creationId="{3DD788CF-538F-4086-A327-9C52BB7CAAC7}"/>
          </ac:spMkLst>
        </pc:spChg>
      </pc:sldChg>
      <pc:sldChg chg="modSp mod">
        <pc:chgData name="Chatriand, Tyler" userId="06872e4a-0252-4263-be76-6610f9edd946" providerId="ADAL" clId="{08AED5D5-7487-466C-B47B-466942AA77FE}" dt="2024-11-14T23:25:18.317" v="677"/>
        <pc:sldMkLst>
          <pc:docMk/>
          <pc:sldMk cId="2117144030" sldId="795"/>
        </pc:sldMkLst>
        <pc:spChg chg="mod">
          <ac:chgData name="Chatriand, Tyler" userId="06872e4a-0252-4263-be76-6610f9edd946" providerId="ADAL" clId="{08AED5D5-7487-466C-B47B-466942AA77FE}" dt="2024-11-14T23:25:18.317" v="677"/>
          <ac:spMkLst>
            <pc:docMk/>
            <pc:sldMk cId="2117144030" sldId="795"/>
            <ac:spMk id="3" creationId="{BDA585B0-49AF-41FE-96BE-BE91626B39F8}"/>
          </ac:spMkLst>
        </pc:spChg>
        <pc:spChg chg="mod">
          <ac:chgData name="Chatriand, Tyler" userId="06872e4a-0252-4263-be76-6610f9edd946" providerId="ADAL" clId="{08AED5D5-7487-466C-B47B-466942AA77FE}" dt="2024-11-14T23:25:18.317" v="677"/>
          <ac:spMkLst>
            <pc:docMk/>
            <pc:sldMk cId="2117144030" sldId="795"/>
            <ac:spMk id="4" creationId="{AACB2F30-C36C-4A7E-8B7E-467DD0874624}"/>
          </ac:spMkLst>
        </pc:spChg>
        <pc:spChg chg="mod">
          <ac:chgData name="Chatriand, Tyler" userId="06872e4a-0252-4263-be76-6610f9edd946" providerId="ADAL" clId="{08AED5D5-7487-466C-B47B-466942AA77FE}" dt="2024-11-13T22:08:17.261" v="76" actId="20577"/>
          <ac:spMkLst>
            <pc:docMk/>
            <pc:sldMk cId="2117144030" sldId="795"/>
            <ac:spMk id="5" creationId="{EE71DF20-0887-44F5-845F-69028118D4DA}"/>
          </ac:spMkLst>
        </pc:spChg>
        <pc:spChg chg="mod">
          <ac:chgData name="Chatriand, Tyler" userId="06872e4a-0252-4263-be76-6610f9edd946" providerId="ADAL" clId="{08AED5D5-7487-466C-B47B-466942AA77FE}" dt="2024-11-13T22:09:07.191" v="169" actId="6549"/>
          <ac:spMkLst>
            <pc:docMk/>
            <pc:sldMk cId="2117144030" sldId="795"/>
            <ac:spMk id="7" creationId="{B7B34601-9387-4A74-B550-D37651A9DEE5}"/>
          </ac:spMkLst>
        </pc:spChg>
      </pc:sldChg>
      <pc:sldChg chg="modSp mod">
        <pc:chgData name="Chatriand, Tyler" userId="06872e4a-0252-4263-be76-6610f9edd946" providerId="ADAL" clId="{08AED5D5-7487-466C-B47B-466942AA77FE}" dt="2024-11-14T23:25:18.317" v="677"/>
        <pc:sldMkLst>
          <pc:docMk/>
          <pc:sldMk cId="2489828008" sldId="798"/>
        </pc:sldMkLst>
        <pc:spChg chg="mod">
          <ac:chgData name="Chatriand, Tyler" userId="06872e4a-0252-4263-be76-6610f9edd946" providerId="ADAL" clId="{08AED5D5-7487-466C-B47B-466942AA77FE}" dt="2024-11-14T23:25:18.317" v="677"/>
          <ac:spMkLst>
            <pc:docMk/>
            <pc:sldMk cId="2489828008" sldId="798"/>
            <ac:spMk id="2" creationId="{CADA3ACD-206C-49CA-A283-B6D71390AD10}"/>
          </ac:spMkLst>
        </pc:spChg>
        <pc:spChg chg="mod">
          <ac:chgData name="Chatriand, Tyler" userId="06872e4a-0252-4263-be76-6610f9edd946" providerId="ADAL" clId="{08AED5D5-7487-466C-B47B-466942AA77FE}" dt="2024-11-14T23:25:18.317" v="677"/>
          <ac:spMkLst>
            <pc:docMk/>
            <pc:sldMk cId="2489828008" sldId="798"/>
            <ac:spMk id="3" creationId="{CD344A1D-BFA5-42FB-A09E-2B63976B8874}"/>
          </ac:spMkLst>
        </pc:spChg>
        <pc:spChg chg="mod">
          <ac:chgData name="Chatriand, Tyler" userId="06872e4a-0252-4263-be76-6610f9edd946" providerId="ADAL" clId="{08AED5D5-7487-466C-B47B-466942AA77FE}" dt="2024-11-14T23:25:18.317" v="677"/>
          <ac:spMkLst>
            <pc:docMk/>
            <pc:sldMk cId="2489828008" sldId="798"/>
            <ac:spMk id="5" creationId="{9F41069D-28E6-440D-AB47-614225F6B9E2}"/>
          </ac:spMkLst>
        </pc:spChg>
        <pc:spChg chg="mod">
          <ac:chgData name="Chatriand, Tyler" userId="06872e4a-0252-4263-be76-6610f9edd946" providerId="ADAL" clId="{08AED5D5-7487-466C-B47B-466942AA77FE}" dt="2024-11-14T23:25:18.317" v="677"/>
          <ac:spMkLst>
            <pc:docMk/>
            <pc:sldMk cId="2489828008" sldId="798"/>
            <ac:spMk id="6" creationId="{154BFFB8-025A-46CE-84DB-0E4E67204F1F}"/>
          </ac:spMkLst>
        </pc:spChg>
      </pc:sldChg>
      <pc:sldChg chg="modSp del">
        <pc:chgData name="Chatriand, Tyler" userId="06872e4a-0252-4263-be76-6610f9edd946" providerId="ADAL" clId="{08AED5D5-7487-466C-B47B-466942AA77FE}" dt="2024-11-15T20:51:46.235" v="2071" actId="2696"/>
        <pc:sldMkLst>
          <pc:docMk/>
          <pc:sldMk cId="2976470462" sldId="803"/>
        </pc:sldMkLst>
        <pc:spChg chg="mod">
          <ac:chgData name="Chatriand, Tyler" userId="06872e4a-0252-4263-be76-6610f9edd946" providerId="ADAL" clId="{08AED5D5-7487-466C-B47B-466942AA77FE}" dt="2024-11-14T23:25:18.317" v="677"/>
          <ac:spMkLst>
            <pc:docMk/>
            <pc:sldMk cId="2976470462" sldId="803"/>
            <ac:spMk id="4" creationId="{654484AC-A7E0-4C5B-9038-74A2337299A8}"/>
          </ac:spMkLst>
        </pc:spChg>
        <pc:spChg chg="mod">
          <ac:chgData name="Chatriand, Tyler" userId="06872e4a-0252-4263-be76-6610f9edd946" providerId="ADAL" clId="{08AED5D5-7487-466C-B47B-466942AA77FE}" dt="2024-11-14T23:25:18.317" v="677"/>
          <ac:spMkLst>
            <pc:docMk/>
            <pc:sldMk cId="2976470462" sldId="803"/>
            <ac:spMk id="5" creationId="{37111B10-F2A3-4D75-A3E1-DB351693E44D}"/>
          </ac:spMkLst>
        </pc:spChg>
      </pc:sldChg>
      <pc:sldChg chg="modSp mod">
        <pc:chgData name="Chatriand, Tyler" userId="06872e4a-0252-4263-be76-6610f9edd946" providerId="ADAL" clId="{08AED5D5-7487-466C-B47B-466942AA77FE}" dt="2024-11-14T23:25:18.317" v="677"/>
        <pc:sldMkLst>
          <pc:docMk/>
          <pc:sldMk cId="151794641" sldId="807"/>
        </pc:sldMkLst>
        <pc:spChg chg="mod">
          <ac:chgData name="Chatriand, Tyler" userId="06872e4a-0252-4263-be76-6610f9edd946" providerId="ADAL" clId="{08AED5D5-7487-466C-B47B-466942AA77FE}" dt="2024-11-14T23:25:18.254" v="674"/>
          <ac:spMkLst>
            <pc:docMk/>
            <pc:sldMk cId="151794641" sldId="807"/>
            <ac:spMk id="3" creationId="{6FC90717-860E-4557-BAAD-F6720F110E0A}"/>
          </ac:spMkLst>
        </pc:spChg>
        <pc:spChg chg="mod">
          <ac:chgData name="Chatriand, Tyler" userId="06872e4a-0252-4263-be76-6610f9edd946" providerId="ADAL" clId="{08AED5D5-7487-466C-B47B-466942AA77FE}" dt="2024-11-14T23:25:18.317" v="677"/>
          <ac:spMkLst>
            <pc:docMk/>
            <pc:sldMk cId="151794641" sldId="807"/>
            <ac:spMk id="5" creationId="{337077AE-0167-48A1-A441-305316982923}"/>
          </ac:spMkLst>
        </pc:spChg>
        <pc:spChg chg="mod">
          <ac:chgData name="Chatriand, Tyler" userId="06872e4a-0252-4263-be76-6610f9edd946" providerId="ADAL" clId="{08AED5D5-7487-466C-B47B-466942AA77FE}" dt="2024-11-14T23:25:18.317" v="677"/>
          <ac:spMkLst>
            <pc:docMk/>
            <pc:sldMk cId="151794641" sldId="807"/>
            <ac:spMk id="6" creationId="{B96A0640-9009-4A3B-BD70-5C87E1C45FDB}"/>
          </ac:spMkLst>
        </pc:spChg>
      </pc:sldChg>
      <pc:sldChg chg="modSp mod">
        <pc:chgData name="Chatriand, Tyler" userId="06872e4a-0252-4263-be76-6610f9edd946" providerId="ADAL" clId="{08AED5D5-7487-466C-B47B-466942AA77FE}" dt="2024-11-15T22:10:30.913" v="3251" actId="20577"/>
        <pc:sldMkLst>
          <pc:docMk/>
          <pc:sldMk cId="232147654" sldId="809"/>
        </pc:sldMkLst>
        <pc:spChg chg="mod">
          <ac:chgData name="Chatriand, Tyler" userId="06872e4a-0252-4263-be76-6610f9edd946" providerId="ADAL" clId="{08AED5D5-7487-466C-B47B-466942AA77FE}" dt="2024-11-14T23:25:18.317" v="677"/>
          <ac:spMkLst>
            <pc:docMk/>
            <pc:sldMk cId="232147654" sldId="809"/>
            <ac:spMk id="5" creationId="{40AFF8F2-58B3-43E2-B30F-3CD70F1AE351}"/>
          </ac:spMkLst>
        </pc:spChg>
        <pc:spChg chg="mod">
          <ac:chgData name="Chatriand, Tyler" userId="06872e4a-0252-4263-be76-6610f9edd946" providerId="ADAL" clId="{08AED5D5-7487-466C-B47B-466942AA77FE}" dt="2024-11-14T23:25:18.317" v="677"/>
          <ac:spMkLst>
            <pc:docMk/>
            <pc:sldMk cId="232147654" sldId="809"/>
            <ac:spMk id="6" creationId="{27FD99FF-EEEB-4F86-B9AE-BE6D2F68441E}"/>
          </ac:spMkLst>
        </pc:spChg>
        <pc:spChg chg="mod">
          <ac:chgData name="Chatriand, Tyler" userId="06872e4a-0252-4263-be76-6610f9edd946" providerId="ADAL" clId="{08AED5D5-7487-466C-B47B-466942AA77FE}" dt="2024-11-15T22:10:30.913" v="3251" actId="20577"/>
          <ac:spMkLst>
            <pc:docMk/>
            <pc:sldMk cId="232147654" sldId="809"/>
            <ac:spMk id="7" creationId="{FBC22534-FD85-4A4A-86C2-24011DC030B1}"/>
          </ac:spMkLst>
        </pc:spChg>
      </pc:sldChg>
      <pc:sldChg chg="modSp mod">
        <pc:chgData name="Chatriand, Tyler" userId="06872e4a-0252-4263-be76-6610f9edd946" providerId="ADAL" clId="{08AED5D5-7487-466C-B47B-466942AA77FE}" dt="2024-11-15T22:11:35.015" v="3259" actId="6549"/>
        <pc:sldMkLst>
          <pc:docMk/>
          <pc:sldMk cId="2370713847" sldId="813"/>
        </pc:sldMkLst>
        <pc:spChg chg="mod">
          <ac:chgData name="Chatriand, Tyler" userId="06872e4a-0252-4263-be76-6610f9edd946" providerId="ADAL" clId="{08AED5D5-7487-466C-B47B-466942AA77FE}" dt="2024-11-15T22:11:35.015" v="3259" actId="6549"/>
          <ac:spMkLst>
            <pc:docMk/>
            <pc:sldMk cId="2370713847" sldId="813"/>
            <ac:spMk id="3" creationId="{7AA7D19B-9DEC-4200-8D24-4F844EA6678D}"/>
          </ac:spMkLst>
        </pc:spChg>
        <pc:spChg chg="mod">
          <ac:chgData name="Chatriand, Tyler" userId="06872e4a-0252-4263-be76-6610f9edd946" providerId="ADAL" clId="{08AED5D5-7487-466C-B47B-466942AA77FE}" dt="2024-11-14T23:25:18.317" v="677"/>
          <ac:spMkLst>
            <pc:docMk/>
            <pc:sldMk cId="2370713847" sldId="813"/>
            <ac:spMk id="5" creationId="{76A6F463-8994-4DC0-B88A-E6E2D9123E8D}"/>
          </ac:spMkLst>
        </pc:spChg>
        <pc:spChg chg="mod">
          <ac:chgData name="Chatriand, Tyler" userId="06872e4a-0252-4263-be76-6610f9edd946" providerId="ADAL" clId="{08AED5D5-7487-466C-B47B-466942AA77FE}" dt="2024-11-14T23:25:18.317" v="677"/>
          <ac:spMkLst>
            <pc:docMk/>
            <pc:sldMk cId="2370713847" sldId="813"/>
            <ac:spMk id="6" creationId="{59BAB358-B526-495D-A459-23F32EAFB134}"/>
          </ac:spMkLst>
        </pc:spChg>
      </pc:sldChg>
      <pc:sldChg chg="modSp mod">
        <pc:chgData name="Chatriand, Tyler" userId="06872e4a-0252-4263-be76-6610f9edd946" providerId="ADAL" clId="{08AED5D5-7487-466C-B47B-466942AA77FE}" dt="2024-11-14T23:25:18.317" v="677"/>
        <pc:sldMkLst>
          <pc:docMk/>
          <pc:sldMk cId="2018426849" sldId="814"/>
        </pc:sldMkLst>
        <pc:spChg chg="mod">
          <ac:chgData name="Chatriand, Tyler" userId="06872e4a-0252-4263-be76-6610f9edd946" providerId="ADAL" clId="{08AED5D5-7487-466C-B47B-466942AA77FE}" dt="2024-11-14T23:25:18.254" v="674"/>
          <ac:spMkLst>
            <pc:docMk/>
            <pc:sldMk cId="2018426849" sldId="814"/>
            <ac:spMk id="3" creationId="{87C4CF13-AEEB-4FBC-840F-701539DD032E}"/>
          </ac:spMkLst>
        </pc:spChg>
        <pc:spChg chg="mod">
          <ac:chgData name="Chatriand, Tyler" userId="06872e4a-0252-4263-be76-6610f9edd946" providerId="ADAL" clId="{08AED5D5-7487-466C-B47B-466942AA77FE}" dt="2024-11-14T23:25:18.317" v="677"/>
          <ac:spMkLst>
            <pc:docMk/>
            <pc:sldMk cId="2018426849" sldId="814"/>
            <ac:spMk id="5" creationId="{408BFA14-9DB4-450E-8BF4-F8090DA12FCF}"/>
          </ac:spMkLst>
        </pc:spChg>
        <pc:spChg chg="mod">
          <ac:chgData name="Chatriand, Tyler" userId="06872e4a-0252-4263-be76-6610f9edd946" providerId="ADAL" clId="{08AED5D5-7487-466C-B47B-466942AA77FE}" dt="2024-11-14T23:25:18.317" v="677"/>
          <ac:spMkLst>
            <pc:docMk/>
            <pc:sldMk cId="2018426849" sldId="814"/>
            <ac:spMk id="6" creationId="{DE435A14-4493-498B-AA9B-781C06EDB8F9}"/>
          </ac:spMkLst>
        </pc:spChg>
      </pc:sldChg>
      <pc:sldChg chg="modSp">
        <pc:chgData name="Chatriand, Tyler" userId="06872e4a-0252-4263-be76-6610f9edd946" providerId="ADAL" clId="{08AED5D5-7487-466C-B47B-466942AA77FE}" dt="2024-11-14T23:25:18.317" v="677"/>
        <pc:sldMkLst>
          <pc:docMk/>
          <pc:sldMk cId="2877589471" sldId="815"/>
        </pc:sldMkLst>
        <pc:spChg chg="mod">
          <ac:chgData name="Chatriand, Tyler" userId="06872e4a-0252-4263-be76-6610f9edd946" providerId="ADAL" clId="{08AED5D5-7487-466C-B47B-466942AA77FE}" dt="2024-11-14T23:25:18.317" v="677"/>
          <ac:spMkLst>
            <pc:docMk/>
            <pc:sldMk cId="2877589471" sldId="815"/>
            <ac:spMk id="6" creationId="{59BAB358-B526-495D-A459-23F32EAFB134}"/>
          </ac:spMkLst>
        </pc:spChg>
      </pc:sldChg>
      <pc:sldChg chg="modSp">
        <pc:chgData name="Chatriand, Tyler" userId="06872e4a-0252-4263-be76-6610f9edd946" providerId="ADAL" clId="{08AED5D5-7487-466C-B47B-466942AA77FE}" dt="2024-11-14T23:25:18.317" v="677"/>
        <pc:sldMkLst>
          <pc:docMk/>
          <pc:sldMk cId="342802347" sldId="817"/>
        </pc:sldMkLst>
        <pc:spChg chg="mod">
          <ac:chgData name="Chatriand, Tyler" userId="06872e4a-0252-4263-be76-6610f9edd946" providerId="ADAL" clId="{08AED5D5-7487-466C-B47B-466942AA77FE}" dt="2024-11-14T23:25:18.317" v="677"/>
          <ac:spMkLst>
            <pc:docMk/>
            <pc:sldMk cId="342802347" sldId="817"/>
            <ac:spMk id="6" creationId="{59BAB358-B526-495D-A459-23F32EAFB134}"/>
          </ac:spMkLst>
        </pc:spChg>
      </pc:sldChg>
      <pc:sldChg chg="modSp mod">
        <pc:chgData name="Chatriand, Tyler" userId="06872e4a-0252-4263-be76-6610f9edd946" providerId="ADAL" clId="{08AED5D5-7487-466C-B47B-466942AA77FE}" dt="2024-11-15T22:13:21.977" v="3277" actId="20577"/>
        <pc:sldMkLst>
          <pc:docMk/>
          <pc:sldMk cId="1795790784" sldId="818"/>
        </pc:sldMkLst>
        <pc:spChg chg="mod">
          <ac:chgData name="Chatriand, Tyler" userId="06872e4a-0252-4263-be76-6610f9edd946" providerId="ADAL" clId="{08AED5D5-7487-466C-B47B-466942AA77FE}" dt="2024-11-15T22:13:21.977" v="3277" actId="20577"/>
          <ac:spMkLst>
            <pc:docMk/>
            <pc:sldMk cId="1795790784" sldId="818"/>
            <ac:spMk id="3" creationId="{6FC90717-860E-4557-BAAD-F6720F110E0A}"/>
          </ac:spMkLst>
        </pc:spChg>
        <pc:spChg chg="mod">
          <ac:chgData name="Chatriand, Tyler" userId="06872e4a-0252-4263-be76-6610f9edd946" providerId="ADAL" clId="{08AED5D5-7487-466C-B47B-466942AA77FE}" dt="2024-11-14T23:25:18.317" v="677"/>
          <ac:spMkLst>
            <pc:docMk/>
            <pc:sldMk cId="1795790784" sldId="818"/>
            <ac:spMk id="5" creationId="{337077AE-0167-48A1-A441-305316982923}"/>
          </ac:spMkLst>
        </pc:spChg>
        <pc:spChg chg="mod">
          <ac:chgData name="Chatriand, Tyler" userId="06872e4a-0252-4263-be76-6610f9edd946" providerId="ADAL" clId="{08AED5D5-7487-466C-B47B-466942AA77FE}" dt="2024-11-14T23:25:18.317" v="677"/>
          <ac:spMkLst>
            <pc:docMk/>
            <pc:sldMk cId="1795790784" sldId="818"/>
            <ac:spMk id="6" creationId="{B96A0640-9009-4A3B-BD70-5C87E1C45FDB}"/>
          </ac:spMkLst>
        </pc:spChg>
      </pc:sldChg>
      <pc:sldChg chg="modSp mod modNotesTx">
        <pc:chgData name="Chatriand, Tyler" userId="06872e4a-0252-4263-be76-6610f9edd946" providerId="ADAL" clId="{08AED5D5-7487-466C-B47B-466942AA77FE}" dt="2024-11-19T17:40:11.976" v="3417" actId="20577"/>
        <pc:sldMkLst>
          <pc:docMk/>
          <pc:sldMk cId="3558361581" sldId="820"/>
        </pc:sldMkLst>
        <pc:spChg chg="mod">
          <ac:chgData name="Chatriand, Tyler" userId="06872e4a-0252-4263-be76-6610f9edd946" providerId="ADAL" clId="{08AED5D5-7487-466C-B47B-466942AA77FE}" dt="2024-11-14T23:25:18.317" v="677"/>
          <ac:spMkLst>
            <pc:docMk/>
            <pc:sldMk cId="3558361581" sldId="820"/>
            <ac:spMk id="2" creationId="{8B819F60-EE3C-4B7D-87E4-F6F5A0A810BF}"/>
          </ac:spMkLst>
        </pc:spChg>
        <pc:spChg chg="mod">
          <ac:chgData name="Chatriand, Tyler" userId="06872e4a-0252-4263-be76-6610f9edd946" providerId="ADAL" clId="{08AED5D5-7487-466C-B47B-466942AA77FE}" dt="2024-11-19T17:39:13.126" v="3390" actId="6549"/>
          <ac:spMkLst>
            <pc:docMk/>
            <pc:sldMk cId="3558361581" sldId="820"/>
            <ac:spMk id="3" creationId="{7184B737-B64B-4C2B-ABC6-60A730C01994}"/>
          </ac:spMkLst>
        </pc:spChg>
        <pc:spChg chg="mod">
          <ac:chgData name="Chatriand, Tyler" userId="06872e4a-0252-4263-be76-6610f9edd946" providerId="ADAL" clId="{08AED5D5-7487-466C-B47B-466942AA77FE}" dt="2024-11-14T23:25:18.317" v="677"/>
          <ac:spMkLst>
            <pc:docMk/>
            <pc:sldMk cId="3558361581" sldId="820"/>
            <ac:spMk id="5" creationId="{76A6F463-8994-4DC0-B88A-E6E2D9123E8D}"/>
          </ac:spMkLst>
        </pc:spChg>
        <pc:spChg chg="mod">
          <ac:chgData name="Chatriand, Tyler" userId="06872e4a-0252-4263-be76-6610f9edd946" providerId="ADAL" clId="{08AED5D5-7487-466C-B47B-466942AA77FE}" dt="2024-11-14T23:25:18.317" v="677"/>
          <ac:spMkLst>
            <pc:docMk/>
            <pc:sldMk cId="3558361581" sldId="820"/>
            <ac:spMk id="6" creationId="{59BAB358-B526-495D-A459-23F32EAFB134}"/>
          </ac:spMkLst>
        </pc:spChg>
      </pc:sldChg>
      <pc:sldChg chg="modSp del">
        <pc:chgData name="Chatriand, Tyler" userId="06872e4a-0252-4263-be76-6610f9edd946" providerId="ADAL" clId="{08AED5D5-7487-466C-B47B-466942AA77FE}" dt="2024-11-15T00:05:36.758" v="1926" actId="2696"/>
        <pc:sldMkLst>
          <pc:docMk/>
          <pc:sldMk cId="3547783674" sldId="821"/>
        </pc:sldMkLst>
        <pc:spChg chg="mod">
          <ac:chgData name="Chatriand, Tyler" userId="06872e4a-0252-4263-be76-6610f9edd946" providerId="ADAL" clId="{08AED5D5-7487-466C-B47B-466942AA77FE}" dt="2024-11-14T23:25:18.317" v="677"/>
          <ac:spMkLst>
            <pc:docMk/>
            <pc:sldMk cId="3547783674" sldId="821"/>
            <ac:spMk id="5" creationId="{9F41069D-28E6-440D-AB47-614225F6B9E2}"/>
          </ac:spMkLst>
        </pc:spChg>
        <pc:spChg chg="mod">
          <ac:chgData name="Chatriand, Tyler" userId="06872e4a-0252-4263-be76-6610f9edd946" providerId="ADAL" clId="{08AED5D5-7487-466C-B47B-466942AA77FE}" dt="2024-11-14T23:25:18.317" v="677"/>
          <ac:spMkLst>
            <pc:docMk/>
            <pc:sldMk cId="3547783674" sldId="821"/>
            <ac:spMk id="6" creationId="{154BFFB8-025A-46CE-84DB-0E4E67204F1F}"/>
          </ac:spMkLst>
        </pc:spChg>
      </pc:sldChg>
      <pc:sldChg chg="modSp del mod">
        <pc:chgData name="Chatriand, Tyler" userId="06872e4a-0252-4263-be76-6610f9edd946" providerId="ADAL" clId="{08AED5D5-7487-466C-B47B-466942AA77FE}" dt="2024-11-15T21:04:08.359" v="2229" actId="2696"/>
        <pc:sldMkLst>
          <pc:docMk/>
          <pc:sldMk cId="958612880" sldId="822"/>
        </pc:sldMkLst>
        <pc:spChg chg="mod">
          <ac:chgData name="Chatriand, Tyler" userId="06872e4a-0252-4263-be76-6610f9edd946" providerId="ADAL" clId="{08AED5D5-7487-466C-B47B-466942AA77FE}" dt="2024-11-14T23:25:18.254" v="674"/>
          <ac:spMkLst>
            <pc:docMk/>
            <pc:sldMk cId="958612880" sldId="822"/>
            <ac:spMk id="3" creationId="{0DB2FCB7-96BE-47E8-B22A-6F44F03EA0CA}"/>
          </ac:spMkLst>
        </pc:spChg>
        <pc:spChg chg="mod">
          <ac:chgData name="Chatriand, Tyler" userId="06872e4a-0252-4263-be76-6610f9edd946" providerId="ADAL" clId="{08AED5D5-7487-466C-B47B-466942AA77FE}" dt="2024-11-14T23:25:18.317" v="677"/>
          <ac:spMkLst>
            <pc:docMk/>
            <pc:sldMk cId="958612880" sldId="822"/>
            <ac:spMk id="5" creationId="{D960068F-366A-4166-B588-DB4B84560AD3}"/>
          </ac:spMkLst>
        </pc:spChg>
        <pc:spChg chg="mod">
          <ac:chgData name="Chatriand, Tyler" userId="06872e4a-0252-4263-be76-6610f9edd946" providerId="ADAL" clId="{08AED5D5-7487-466C-B47B-466942AA77FE}" dt="2024-11-14T23:25:18.317" v="677"/>
          <ac:spMkLst>
            <pc:docMk/>
            <pc:sldMk cId="958612880" sldId="822"/>
            <ac:spMk id="6" creationId="{3F892E42-6B9C-4FA8-BD31-49D57C9988E5}"/>
          </ac:spMkLst>
        </pc:spChg>
      </pc:sldChg>
      <pc:sldChg chg="modSp mod modNotesTx">
        <pc:chgData name="Chatriand, Tyler" userId="06872e4a-0252-4263-be76-6610f9edd946" providerId="ADAL" clId="{08AED5D5-7487-466C-B47B-466942AA77FE}" dt="2024-11-19T17:36:04.835" v="3387" actId="20577"/>
        <pc:sldMkLst>
          <pc:docMk/>
          <pc:sldMk cId="3411539867" sldId="823"/>
        </pc:sldMkLst>
        <pc:spChg chg="mod">
          <ac:chgData name="Chatriand, Tyler" userId="06872e4a-0252-4263-be76-6610f9edd946" providerId="ADAL" clId="{08AED5D5-7487-466C-B47B-466942AA77FE}" dt="2024-11-15T21:00:20.735" v="2199" actId="14100"/>
          <ac:spMkLst>
            <pc:docMk/>
            <pc:sldMk cId="3411539867" sldId="823"/>
            <ac:spMk id="2" creationId="{05A8AA09-B0B6-41F1-88A0-87D0FBAB5137}"/>
          </ac:spMkLst>
        </pc:spChg>
        <pc:spChg chg="mod">
          <ac:chgData name="Chatriand, Tyler" userId="06872e4a-0252-4263-be76-6610f9edd946" providerId="ADAL" clId="{08AED5D5-7487-466C-B47B-466942AA77FE}" dt="2024-11-15T21:02:40.655" v="2228" actId="12"/>
          <ac:spMkLst>
            <pc:docMk/>
            <pc:sldMk cId="3411539867" sldId="823"/>
            <ac:spMk id="3" creationId="{BA5DC888-0D89-4086-9721-D2F9477A3211}"/>
          </ac:spMkLst>
        </pc:spChg>
        <pc:spChg chg="mod">
          <ac:chgData name="Chatriand, Tyler" userId="06872e4a-0252-4263-be76-6610f9edd946" providerId="ADAL" clId="{08AED5D5-7487-466C-B47B-466942AA77FE}" dt="2024-11-14T23:25:18.317" v="677"/>
          <ac:spMkLst>
            <pc:docMk/>
            <pc:sldMk cId="3411539867" sldId="823"/>
            <ac:spMk id="5" creationId="{263659F6-B171-404F-879F-2AB397CDC4A8}"/>
          </ac:spMkLst>
        </pc:spChg>
        <pc:spChg chg="mod">
          <ac:chgData name="Chatriand, Tyler" userId="06872e4a-0252-4263-be76-6610f9edd946" providerId="ADAL" clId="{08AED5D5-7487-466C-B47B-466942AA77FE}" dt="2024-11-14T23:25:18.317" v="677"/>
          <ac:spMkLst>
            <pc:docMk/>
            <pc:sldMk cId="3411539867" sldId="823"/>
            <ac:spMk id="6" creationId="{1D3641B6-4643-4C04-BF5A-4781BB86B424}"/>
          </ac:spMkLst>
        </pc:spChg>
      </pc:sldChg>
      <pc:sldChg chg="modSp mod">
        <pc:chgData name="Chatriand, Tyler" userId="06872e4a-0252-4263-be76-6610f9edd946" providerId="ADAL" clId="{08AED5D5-7487-466C-B47B-466942AA77FE}" dt="2024-11-15T20:58:39.480" v="2178" actId="20577"/>
        <pc:sldMkLst>
          <pc:docMk/>
          <pc:sldMk cId="3843631784" sldId="824"/>
        </pc:sldMkLst>
        <pc:spChg chg="mod">
          <ac:chgData name="Chatriand, Tyler" userId="06872e4a-0252-4263-be76-6610f9edd946" providerId="ADAL" clId="{08AED5D5-7487-466C-B47B-466942AA77FE}" dt="2024-11-15T20:58:25.215" v="2174" actId="207"/>
          <ac:spMkLst>
            <pc:docMk/>
            <pc:sldMk cId="3843631784" sldId="824"/>
            <ac:spMk id="2" creationId="{C562B0C0-51F4-472A-86B6-41E23A54ACB3}"/>
          </ac:spMkLst>
        </pc:spChg>
        <pc:spChg chg="mod">
          <ac:chgData name="Chatriand, Tyler" userId="06872e4a-0252-4263-be76-6610f9edd946" providerId="ADAL" clId="{08AED5D5-7487-466C-B47B-466942AA77FE}" dt="2024-11-15T20:58:39.480" v="2178" actId="20577"/>
          <ac:spMkLst>
            <pc:docMk/>
            <pc:sldMk cId="3843631784" sldId="824"/>
            <ac:spMk id="3" creationId="{082E2EE9-ED46-46E1-8C6A-9688E71B822C}"/>
          </ac:spMkLst>
        </pc:spChg>
        <pc:spChg chg="mod">
          <ac:chgData name="Chatriand, Tyler" userId="06872e4a-0252-4263-be76-6610f9edd946" providerId="ADAL" clId="{08AED5D5-7487-466C-B47B-466942AA77FE}" dt="2024-11-14T23:25:18.317" v="677"/>
          <ac:spMkLst>
            <pc:docMk/>
            <pc:sldMk cId="3843631784" sldId="824"/>
            <ac:spMk id="5" creationId="{323CA41B-D858-4481-B44C-A52DC15282B8}"/>
          </ac:spMkLst>
        </pc:spChg>
        <pc:spChg chg="mod">
          <ac:chgData name="Chatriand, Tyler" userId="06872e4a-0252-4263-be76-6610f9edd946" providerId="ADAL" clId="{08AED5D5-7487-466C-B47B-466942AA77FE}" dt="2024-11-14T23:25:18.317" v="677"/>
          <ac:spMkLst>
            <pc:docMk/>
            <pc:sldMk cId="3843631784" sldId="824"/>
            <ac:spMk id="6" creationId="{96558CF5-F453-454C-A605-0B64CF6E05BA}"/>
          </ac:spMkLst>
        </pc:spChg>
      </pc:sldChg>
      <pc:sldChg chg="modSp del">
        <pc:chgData name="Chatriand, Tyler" userId="06872e4a-0252-4263-be76-6610f9edd946" providerId="ADAL" clId="{08AED5D5-7487-466C-B47B-466942AA77FE}" dt="2024-11-15T20:54:39.650" v="2153" actId="2696"/>
        <pc:sldMkLst>
          <pc:docMk/>
          <pc:sldMk cId="2504867042" sldId="825"/>
        </pc:sldMkLst>
        <pc:spChg chg="mod">
          <ac:chgData name="Chatriand, Tyler" userId="06872e4a-0252-4263-be76-6610f9edd946" providerId="ADAL" clId="{08AED5D5-7487-466C-B47B-466942AA77FE}" dt="2024-11-14T23:25:18.317" v="677"/>
          <ac:spMkLst>
            <pc:docMk/>
            <pc:sldMk cId="2504867042" sldId="825"/>
            <ac:spMk id="5" creationId="{A56E8A97-AB6A-431C-8272-FA12D7838AF1}"/>
          </ac:spMkLst>
        </pc:spChg>
        <pc:spChg chg="mod">
          <ac:chgData name="Chatriand, Tyler" userId="06872e4a-0252-4263-be76-6610f9edd946" providerId="ADAL" clId="{08AED5D5-7487-466C-B47B-466942AA77FE}" dt="2024-11-14T23:25:18.317" v="677"/>
          <ac:spMkLst>
            <pc:docMk/>
            <pc:sldMk cId="2504867042" sldId="825"/>
            <ac:spMk id="6" creationId="{A52818C5-4F28-4A55-A8B3-0AAB1C5C9580}"/>
          </ac:spMkLst>
        </pc:spChg>
      </pc:sldChg>
      <pc:sldChg chg="modSp mod">
        <pc:chgData name="Chatriand, Tyler" userId="06872e4a-0252-4263-be76-6610f9edd946" providerId="ADAL" clId="{08AED5D5-7487-466C-B47B-466942AA77FE}" dt="2024-11-15T22:13:45.427" v="3279" actId="5793"/>
        <pc:sldMkLst>
          <pc:docMk/>
          <pc:sldMk cId="125441417" sldId="826"/>
        </pc:sldMkLst>
        <pc:spChg chg="mod">
          <ac:chgData name="Chatriand, Tyler" userId="06872e4a-0252-4263-be76-6610f9edd946" providerId="ADAL" clId="{08AED5D5-7487-466C-B47B-466942AA77FE}" dt="2024-11-15T22:13:45.427" v="3279" actId="5793"/>
          <ac:spMkLst>
            <pc:docMk/>
            <pc:sldMk cId="125441417" sldId="826"/>
            <ac:spMk id="3" creationId="{2BA74740-7AC8-49E7-95B6-10BD29662980}"/>
          </ac:spMkLst>
        </pc:spChg>
        <pc:spChg chg="mod">
          <ac:chgData name="Chatriand, Tyler" userId="06872e4a-0252-4263-be76-6610f9edd946" providerId="ADAL" clId="{08AED5D5-7487-466C-B47B-466942AA77FE}" dt="2024-11-14T23:25:18.317" v="677"/>
          <ac:spMkLst>
            <pc:docMk/>
            <pc:sldMk cId="125441417" sldId="826"/>
            <ac:spMk id="5" creationId="{7DE79133-8C7A-4854-841D-F860410FB294}"/>
          </ac:spMkLst>
        </pc:spChg>
        <pc:spChg chg="mod">
          <ac:chgData name="Chatriand, Tyler" userId="06872e4a-0252-4263-be76-6610f9edd946" providerId="ADAL" clId="{08AED5D5-7487-466C-B47B-466942AA77FE}" dt="2024-11-14T23:25:18.317" v="677"/>
          <ac:spMkLst>
            <pc:docMk/>
            <pc:sldMk cId="125441417" sldId="826"/>
            <ac:spMk id="6" creationId="{531AB388-397F-416D-980E-1D32433E5C0F}"/>
          </ac:spMkLst>
        </pc:spChg>
      </pc:sldChg>
      <pc:sldChg chg="addSp delSp modSp mod modNotesTx">
        <pc:chgData name="Chatriand, Tyler" userId="06872e4a-0252-4263-be76-6610f9edd946" providerId="ADAL" clId="{08AED5D5-7487-466C-B47B-466942AA77FE}" dt="2024-11-19T17:37:33.307" v="3389" actId="13926"/>
        <pc:sldMkLst>
          <pc:docMk/>
          <pc:sldMk cId="1626048297" sldId="827"/>
        </pc:sldMkLst>
        <pc:spChg chg="mod">
          <ac:chgData name="Chatriand, Tyler" userId="06872e4a-0252-4263-be76-6610f9edd946" providerId="ADAL" clId="{08AED5D5-7487-466C-B47B-466942AA77FE}" dt="2024-11-15T22:05:40.005" v="3201" actId="14100"/>
          <ac:spMkLst>
            <pc:docMk/>
            <pc:sldMk cId="1626048297" sldId="827"/>
            <ac:spMk id="2" creationId="{65B0ED1C-43A2-46F9-A030-3B83E8CF1D4C}"/>
          </ac:spMkLst>
        </pc:spChg>
        <pc:spChg chg="mod">
          <ac:chgData name="Chatriand, Tyler" userId="06872e4a-0252-4263-be76-6610f9edd946" providerId="ADAL" clId="{08AED5D5-7487-466C-B47B-466942AA77FE}" dt="2024-11-15T22:07:55.062" v="3213" actId="14100"/>
          <ac:spMkLst>
            <pc:docMk/>
            <pc:sldMk cId="1626048297" sldId="827"/>
            <ac:spMk id="3" creationId="{784D2ACB-1F7C-4043-8587-5E323BF22D32}"/>
          </ac:spMkLst>
        </pc:spChg>
        <pc:spChg chg="mod">
          <ac:chgData name="Chatriand, Tyler" userId="06872e4a-0252-4263-be76-6610f9edd946" providerId="ADAL" clId="{08AED5D5-7487-466C-B47B-466942AA77FE}" dt="2024-11-14T23:25:18.317" v="677"/>
          <ac:spMkLst>
            <pc:docMk/>
            <pc:sldMk cId="1626048297" sldId="827"/>
            <ac:spMk id="5" creationId="{C0BF8277-E022-4F42-B45D-451255240224}"/>
          </ac:spMkLst>
        </pc:spChg>
        <pc:spChg chg="mod">
          <ac:chgData name="Chatriand, Tyler" userId="06872e4a-0252-4263-be76-6610f9edd946" providerId="ADAL" clId="{08AED5D5-7487-466C-B47B-466942AA77FE}" dt="2024-11-14T23:25:18.317" v="677"/>
          <ac:spMkLst>
            <pc:docMk/>
            <pc:sldMk cId="1626048297" sldId="827"/>
            <ac:spMk id="6" creationId="{711AA5CF-31CA-47C7-A716-EE0C6A465885}"/>
          </ac:spMkLst>
        </pc:spChg>
        <pc:spChg chg="add del mod">
          <ac:chgData name="Chatriand, Tyler" userId="06872e4a-0252-4263-be76-6610f9edd946" providerId="ADAL" clId="{08AED5D5-7487-466C-B47B-466942AA77FE}" dt="2024-11-15T21:32:08.351" v="2491"/>
          <ac:spMkLst>
            <pc:docMk/>
            <pc:sldMk cId="1626048297" sldId="827"/>
            <ac:spMk id="8" creationId="{7CBD6CFD-22FC-ACB3-88B7-A9D652FC56FB}"/>
          </ac:spMkLst>
        </pc:spChg>
        <pc:spChg chg="add del mod">
          <ac:chgData name="Chatriand, Tyler" userId="06872e4a-0252-4263-be76-6610f9edd946" providerId="ADAL" clId="{08AED5D5-7487-466C-B47B-466942AA77FE}" dt="2024-11-15T21:32:46.784" v="2493" actId="3680"/>
          <ac:spMkLst>
            <pc:docMk/>
            <pc:sldMk cId="1626048297" sldId="827"/>
            <ac:spMk id="11" creationId="{69A8B8A7-9CC8-E4D4-74F4-57F4247C8B0D}"/>
          </ac:spMkLst>
        </pc:spChg>
        <pc:graphicFrameChg chg="del modGraphic">
          <ac:chgData name="Chatriand, Tyler" userId="06872e4a-0252-4263-be76-6610f9edd946" providerId="ADAL" clId="{08AED5D5-7487-466C-B47B-466942AA77FE}" dt="2024-11-15T21:31:38.026" v="2490" actId="478"/>
          <ac:graphicFrameMkLst>
            <pc:docMk/>
            <pc:sldMk cId="1626048297" sldId="827"/>
            <ac:graphicFrameMk id="7" creationId="{BEFCEF5F-7047-4AC6-9B1E-EF3D78A78FD6}"/>
          </ac:graphicFrameMkLst>
        </pc:graphicFrameChg>
        <pc:graphicFrameChg chg="add del mod">
          <ac:chgData name="Chatriand, Tyler" userId="06872e4a-0252-4263-be76-6610f9edd946" providerId="ADAL" clId="{08AED5D5-7487-466C-B47B-466942AA77FE}" dt="2024-11-15T21:32:16.281" v="2492" actId="478"/>
          <ac:graphicFrameMkLst>
            <pc:docMk/>
            <pc:sldMk cId="1626048297" sldId="827"/>
            <ac:graphicFrameMk id="9" creationId="{3310BA37-78E9-4BBD-5578-B40A51C2DD6C}"/>
          </ac:graphicFrameMkLst>
        </pc:graphicFrameChg>
        <pc:graphicFrameChg chg="add mod ord modGraphic">
          <ac:chgData name="Chatriand, Tyler" userId="06872e4a-0252-4263-be76-6610f9edd946" providerId="ADAL" clId="{08AED5D5-7487-466C-B47B-466942AA77FE}" dt="2024-11-15T22:09:36.517" v="3242" actId="20577"/>
          <ac:graphicFrameMkLst>
            <pc:docMk/>
            <pc:sldMk cId="1626048297" sldId="827"/>
            <ac:graphicFrameMk id="12" creationId="{F5577253-7944-FE59-AC74-618A7B600DEB}"/>
          </ac:graphicFrameMkLst>
        </pc:graphicFrameChg>
      </pc:sldChg>
      <pc:sldChg chg="modSp del mod">
        <pc:chgData name="Chatriand, Tyler" userId="06872e4a-0252-4263-be76-6610f9edd946" providerId="ADAL" clId="{08AED5D5-7487-466C-B47B-466942AA77FE}" dt="2024-11-15T22:16:54.901" v="3332" actId="2696"/>
        <pc:sldMkLst>
          <pc:docMk/>
          <pc:sldMk cId="892158346" sldId="828"/>
        </pc:sldMkLst>
        <pc:spChg chg="mod">
          <ac:chgData name="Chatriand, Tyler" userId="06872e4a-0252-4263-be76-6610f9edd946" providerId="ADAL" clId="{08AED5D5-7487-466C-B47B-466942AA77FE}" dt="2024-11-14T23:25:18.317" v="677"/>
          <ac:spMkLst>
            <pc:docMk/>
            <pc:sldMk cId="892158346" sldId="828"/>
            <ac:spMk id="2" creationId="{480CFB57-6245-401B-93CD-60C5DA034836}"/>
          </ac:spMkLst>
        </pc:spChg>
        <pc:spChg chg="mod">
          <ac:chgData name="Chatriand, Tyler" userId="06872e4a-0252-4263-be76-6610f9edd946" providerId="ADAL" clId="{08AED5D5-7487-466C-B47B-466942AA77FE}" dt="2024-11-14T23:25:18.317" v="677"/>
          <ac:spMkLst>
            <pc:docMk/>
            <pc:sldMk cId="892158346" sldId="828"/>
            <ac:spMk id="3" creationId="{37F53E71-F3D9-406E-A433-5E92BEAC40B7}"/>
          </ac:spMkLst>
        </pc:spChg>
      </pc:sldChg>
      <pc:sldChg chg="modSp del mod">
        <pc:chgData name="Chatriand, Tyler" userId="06872e4a-0252-4263-be76-6610f9edd946" providerId="ADAL" clId="{08AED5D5-7487-466C-B47B-466942AA77FE}" dt="2024-11-15T20:51:59.121" v="2072" actId="2696"/>
        <pc:sldMkLst>
          <pc:docMk/>
          <pc:sldMk cId="2792982859" sldId="830"/>
        </pc:sldMkLst>
        <pc:spChg chg="mod">
          <ac:chgData name="Chatriand, Tyler" userId="06872e4a-0252-4263-be76-6610f9edd946" providerId="ADAL" clId="{08AED5D5-7487-466C-B47B-466942AA77FE}" dt="2024-11-14T23:15:08.944" v="223" actId="20577"/>
          <ac:spMkLst>
            <pc:docMk/>
            <pc:sldMk cId="2792982859" sldId="830"/>
            <ac:spMk id="2" creationId="{CADA3ACD-206C-49CA-A283-B6D71390AD10}"/>
          </ac:spMkLst>
        </pc:spChg>
        <pc:spChg chg="mod">
          <ac:chgData name="Chatriand, Tyler" userId="06872e4a-0252-4263-be76-6610f9edd946" providerId="ADAL" clId="{08AED5D5-7487-466C-B47B-466942AA77FE}" dt="2024-11-14T23:25:18.317" v="677"/>
          <ac:spMkLst>
            <pc:docMk/>
            <pc:sldMk cId="2792982859" sldId="830"/>
            <ac:spMk id="5" creationId="{9F41069D-28E6-440D-AB47-614225F6B9E2}"/>
          </ac:spMkLst>
        </pc:spChg>
        <pc:spChg chg="mod">
          <ac:chgData name="Chatriand, Tyler" userId="06872e4a-0252-4263-be76-6610f9edd946" providerId="ADAL" clId="{08AED5D5-7487-466C-B47B-466942AA77FE}" dt="2024-11-14T23:25:18.317" v="677"/>
          <ac:spMkLst>
            <pc:docMk/>
            <pc:sldMk cId="2792982859" sldId="830"/>
            <ac:spMk id="6" creationId="{154BFFB8-025A-46CE-84DB-0E4E67204F1F}"/>
          </ac:spMkLst>
        </pc:spChg>
      </pc:sldChg>
      <pc:sldChg chg="modSp mod">
        <pc:chgData name="Chatriand, Tyler" userId="06872e4a-0252-4263-be76-6610f9edd946" providerId="ADAL" clId="{08AED5D5-7487-466C-B47B-466942AA77FE}" dt="2024-11-14T23:25:18.317" v="677"/>
        <pc:sldMkLst>
          <pc:docMk/>
          <pc:sldMk cId="1572615522" sldId="835"/>
        </pc:sldMkLst>
        <pc:spChg chg="mod">
          <ac:chgData name="Chatriand, Tyler" userId="06872e4a-0252-4263-be76-6610f9edd946" providerId="ADAL" clId="{08AED5D5-7487-466C-B47B-466942AA77FE}" dt="2024-11-14T23:25:18.317" v="677"/>
          <ac:spMkLst>
            <pc:docMk/>
            <pc:sldMk cId="1572615522" sldId="835"/>
            <ac:spMk id="3" creationId="{41CFF641-7322-478D-A718-8F0F842366D2}"/>
          </ac:spMkLst>
        </pc:spChg>
        <pc:spChg chg="mod">
          <ac:chgData name="Chatriand, Tyler" userId="06872e4a-0252-4263-be76-6610f9edd946" providerId="ADAL" clId="{08AED5D5-7487-466C-B47B-466942AA77FE}" dt="2024-11-14T23:25:18.317" v="677"/>
          <ac:spMkLst>
            <pc:docMk/>
            <pc:sldMk cId="1572615522" sldId="835"/>
            <ac:spMk id="5" creationId="{7085EC88-6AB1-44DA-932D-99D89A68FA3F}"/>
          </ac:spMkLst>
        </pc:spChg>
        <pc:spChg chg="mod">
          <ac:chgData name="Chatriand, Tyler" userId="06872e4a-0252-4263-be76-6610f9edd946" providerId="ADAL" clId="{08AED5D5-7487-466C-B47B-466942AA77FE}" dt="2024-11-14T23:25:18.317" v="677"/>
          <ac:spMkLst>
            <pc:docMk/>
            <pc:sldMk cId="1572615522" sldId="835"/>
            <ac:spMk id="6" creationId="{365AAAC6-ACB8-45A6-BE13-45665A0759C7}"/>
          </ac:spMkLst>
        </pc:spChg>
      </pc:sldChg>
      <pc:sldChg chg="modSp mod modNotesTx">
        <pc:chgData name="Chatriand, Tyler" userId="06872e4a-0252-4263-be76-6610f9edd946" providerId="ADAL" clId="{08AED5D5-7487-466C-B47B-466942AA77FE}" dt="2024-11-19T17:35:16.872" v="3372" actId="20577"/>
        <pc:sldMkLst>
          <pc:docMk/>
          <pc:sldMk cId="2134084205" sldId="836"/>
        </pc:sldMkLst>
        <pc:spChg chg="mod">
          <ac:chgData name="Chatriand, Tyler" userId="06872e4a-0252-4263-be76-6610f9edd946" providerId="ADAL" clId="{08AED5D5-7487-466C-B47B-466942AA77FE}" dt="2024-11-15T20:58:48.688" v="2179" actId="1076"/>
          <ac:spMkLst>
            <pc:docMk/>
            <pc:sldMk cId="2134084205" sldId="836"/>
            <ac:spMk id="2" creationId="{F1C001AA-AC00-44AD-98CC-88872FB9F258}"/>
          </ac:spMkLst>
        </pc:spChg>
        <pc:spChg chg="mod">
          <ac:chgData name="Chatriand, Tyler" userId="06872e4a-0252-4263-be76-6610f9edd946" providerId="ADAL" clId="{08AED5D5-7487-466C-B47B-466942AA77FE}" dt="2024-11-15T00:05:06.802" v="1925" actId="20577"/>
          <ac:spMkLst>
            <pc:docMk/>
            <pc:sldMk cId="2134084205" sldId="836"/>
            <ac:spMk id="3" creationId="{9D4DB66D-D753-465B-A6EC-995B2BA8EC1E}"/>
          </ac:spMkLst>
        </pc:spChg>
        <pc:spChg chg="mod">
          <ac:chgData name="Chatriand, Tyler" userId="06872e4a-0252-4263-be76-6610f9edd946" providerId="ADAL" clId="{08AED5D5-7487-466C-B47B-466942AA77FE}" dt="2024-11-14T23:25:18.317" v="677"/>
          <ac:spMkLst>
            <pc:docMk/>
            <pc:sldMk cId="2134084205" sldId="836"/>
            <ac:spMk id="5" creationId="{5D0AE178-22B7-434E-A96F-6A99344507DA}"/>
          </ac:spMkLst>
        </pc:spChg>
        <pc:spChg chg="mod">
          <ac:chgData name="Chatriand, Tyler" userId="06872e4a-0252-4263-be76-6610f9edd946" providerId="ADAL" clId="{08AED5D5-7487-466C-B47B-466942AA77FE}" dt="2024-11-14T23:25:18.317" v="677"/>
          <ac:spMkLst>
            <pc:docMk/>
            <pc:sldMk cId="2134084205" sldId="836"/>
            <ac:spMk id="6" creationId="{1A6ACDAB-B271-46C4-8A99-74391ACE54F5}"/>
          </ac:spMkLst>
        </pc:spChg>
      </pc:sldChg>
      <pc:sldChg chg="modSp">
        <pc:chgData name="Chatriand, Tyler" userId="06872e4a-0252-4263-be76-6610f9edd946" providerId="ADAL" clId="{08AED5D5-7487-466C-B47B-466942AA77FE}" dt="2024-11-14T23:25:18.317" v="677"/>
        <pc:sldMkLst>
          <pc:docMk/>
          <pc:sldMk cId="2533360140" sldId="841"/>
        </pc:sldMkLst>
        <pc:spChg chg="mod">
          <ac:chgData name="Chatriand, Tyler" userId="06872e4a-0252-4263-be76-6610f9edd946" providerId="ADAL" clId="{08AED5D5-7487-466C-B47B-466942AA77FE}" dt="2024-11-14T23:25:18.317" v="677"/>
          <ac:spMkLst>
            <pc:docMk/>
            <pc:sldMk cId="2533360140" sldId="841"/>
            <ac:spMk id="5" creationId="{423419D2-0725-4666-81B4-1D85C14BD388}"/>
          </ac:spMkLst>
        </pc:spChg>
        <pc:spChg chg="mod">
          <ac:chgData name="Chatriand, Tyler" userId="06872e4a-0252-4263-be76-6610f9edd946" providerId="ADAL" clId="{08AED5D5-7487-466C-B47B-466942AA77FE}" dt="2024-11-14T23:25:18.317" v="677"/>
          <ac:spMkLst>
            <pc:docMk/>
            <pc:sldMk cId="2533360140" sldId="841"/>
            <ac:spMk id="6" creationId="{94D2EBFB-2D9C-42F1-8F11-432DC7F5A62D}"/>
          </ac:spMkLst>
        </pc:spChg>
      </pc:sldChg>
      <pc:sldChg chg="modSp">
        <pc:chgData name="Chatriand, Tyler" userId="06872e4a-0252-4263-be76-6610f9edd946" providerId="ADAL" clId="{08AED5D5-7487-466C-B47B-466942AA77FE}" dt="2024-11-14T23:25:18.317" v="677"/>
        <pc:sldMkLst>
          <pc:docMk/>
          <pc:sldMk cId="3800111471" sldId="842"/>
        </pc:sldMkLst>
        <pc:spChg chg="mod">
          <ac:chgData name="Chatriand, Tyler" userId="06872e4a-0252-4263-be76-6610f9edd946" providerId="ADAL" clId="{08AED5D5-7487-466C-B47B-466942AA77FE}" dt="2024-11-14T23:25:18.317" v="677"/>
          <ac:spMkLst>
            <pc:docMk/>
            <pc:sldMk cId="3800111471" sldId="842"/>
            <ac:spMk id="5" creationId="{9F41069D-28E6-440D-AB47-614225F6B9E2}"/>
          </ac:spMkLst>
        </pc:spChg>
        <pc:spChg chg="mod">
          <ac:chgData name="Chatriand, Tyler" userId="06872e4a-0252-4263-be76-6610f9edd946" providerId="ADAL" clId="{08AED5D5-7487-466C-B47B-466942AA77FE}" dt="2024-11-14T23:25:18.317" v="677"/>
          <ac:spMkLst>
            <pc:docMk/>
            <pc:sldMk cId="3800111471" sldId="842"/>
            <ac:spMk id="6" creationId="{154BFFB8-025A-46CE-84DB-0E4E67204F1F}"/>
          </ac:spMkLst>
        </pc:spChg>
      </pc:sldChg>
      <pc:sldChg chg="modSp">
        <pc:chgData name="Chatriand, Tyler" userId="06872e4a-0252-4263-be76-6610f9edd946" providerId="ADAL" clId="{08AED5D5-7487-466C-B47B-466942AA77FE}" dt="2024-11-14T23:25:18.317" v="677"/>
        <pc:sldMkLst>
          <pc:docMk/>
          <pc:sldMk cId="3674143878" sldId="843"/>
        </pc:sldMkLst>
        <pc:spChg chg="mod">
          <ac:chgData name="Chatriand, Tyler" userId="06872e4a-0252-4263-be76-6610f9edd946" providerId="ADAL" clId="{08AED5D5-7487-466C-B47B-466942AA77FE}" dt="2024-11-14T23:25:18.317" v="677"/>
          <ac:spMkLst>
            <pc:docMk/>
            <pc:sldMk cId="3674143878" sldId="843"/>
            <ac:spMk id="2" creationId="{44F60AA2-CB22-491F-9BC6-CF3945A52815}"/>
          </ac:spMkLst>
        </pc:spChg>
        <pc:spChg chg="mod">
          <ac:chgData name="Chatriand, Tyler" userId="06872e4a-0252-4263-be76-6610f9edd946" providerId="ADAL" clId="{08AED5D5-7487-466C-B47B-466942AA77FE}" dt="2024-11-14T23:25:18.317" v="677"/>
          <ac:spMkLst>
            <pc:docMk/>
            <pc:sldMk cId="3674143878" sldId="843"/>
            <ac:spMk id="4" creationId="{C15748D8-C9A5-4EF9-99F5-0CA9A741412B}"/>
          </ac:spMkLst>
        </pc:spChg>
        <pc:spChg chg="mod">
          <ac:chgData name="Chatriand, Tyler" userId="06872e4a-0252-4263-be76-6610f9edd946" providerId="ADAL" clId="{08AED5D5-7487-466C-B47B-466942AA77FE}" dt="2024-11-14T23:25:18.317" v="677"/>
          <ac:spMkLst>
            <pc:docMk/>
            <pc:sldMk cId="3674143878" sldId="843"/>
            <ac:spMk id="5" creationId="{3B79135A-E5D7-4B1F-8E44-27D6BCA61B68}"/>
          </ac:spMkLst>
        </pc:spChg>
      </pc:sldChg>
      <pc:sldChg chg="modSp">
        <pc:chgData name="Chatriand, Tyler" userId="06872e4a-0252-4263-be76-6610f9edd946" providerId="ADAL" clId="{08AED5D5-7487-466C-B47B-466942AA77FE}" dt="2024-11-14T23:25:18.317" v="677"/>
        <pc:sldMkLst>
          <pc:docMk/>
          <pc:sldMk cId="2171700818" sldId="844"/>
        </pc:sldMkLst>
        <pc:spChg chg="mod">
          <ac:chgData name="Chatriand, Tyler" userId="06872e4a-0252-4263-be76-6610f9edd946" providerId="ADAL" clId="{08AED5D5-7487-466C-B47B-466942AA77FE}" dt="2024-11-14T23:25:18.317" v="677"/>
          <ac:spMkLst>
            <pc:docMk/>
            <pc:sldMk cId="2171700818" sldId="844"/>
            <ac:spMk id="2" creationId="{579FF4CC-DEEA-4597-9F70-FE9E596551C3}"/>
          </ac:spMkLst>
        </pc:spChg>
        <pc:spChg chg="mod">
          <ac:chgData name="Chatriand, Tyler" userId="06872e4a-0252-4263-be76-6610f9edd946" providerId="ADAL" clId="{08AED5D5-7487-466C-B47B-466942AA77FE}" dt="2024-11-14T23:25:18.317" v="677"/>
          <ac:spMkLst>
            <pc:docMk/>
            <pc:sldMk cId="2171700818" sldId="844"/>
            <ac:spMk id="4" creationId="{1FDF374E-D0AE-4A99-9D7F-9E614B2AF241}"/>
          </ac:spMkLst>
        </pc:spChg>
        <pc:spChg chg="mod">
          <ac:chgData name="Chatriand, Tyler" userId="06872e4a-0252-4263-be76-6610f9edd946" providerId="ADAL" clId="{08AED5D5-7487-466C-B47B-466942AA77FE}" dt="2024-11-14T23:25:18.317" v="677"/>
          <ac:spMkLst>
            <pc:docMk/>
            <pc:sldMk cId="2171700818" sldId="844"/>
            <ac:spMk id="5" creationId="{D626360C-5065-4D3C-BAFB-3840E8F81957}"/>
          </ac:spMkLst>
        </pc:spChg>
      </pc:sldChg>
      <pc:sldChg chg="modSp mod">
        <pc:chgData name="Chatriand, Tyler" userId="06872e4a-0252-4263-be76-6610f9edd946" providerId="ADAL" clId="{08AED5D5-7487-466C-B47B-466942AA77FE}" dt="2024-11-14T23:25:18.317" v="677"/>
        <pc:sldMkLst>
          <pc:docMk/>
          <pc:sldMk cId="857840619" sldId="850"/>
        </pc:sldMkLst>
        <pc:spChg chg="mod">
          <ac:chgData name="Chatriand, Tyler" userId="06872e4a-0252-4263-be76-6610f9edd946" providerId="ADAL" clId="{08AED5D5-7487-466C-B47B-466942AA77FE}" dt="2024-11-14T23:25:18.254" v="674"/>
          <ac:spMkLst>
            <pc:docMk/>
            <pc:sldMk cId="857840619" sldId="850"/>
            <ac:spMk id="3" creationId="{B50CF806-92D9-4206-B2A9-1A11916C3039}"/>
          </ac:spMkLst>
        </pc:spChg>
        <pc:spChg chg="mod">
          <ac:chgData name="Chatriand, Tyler" userId="06872e4a-0252-4263-be76-6610f9edd946" providerId="ADAL" clId="{08AED5D5-7487-466C-B47B-466942AA77FE}" dt="2024-11-14T23:25:18.317" v="677"/>
          <ac:spMkLst>
            <pc:docMk/>
            <pc:sldMk cId="857840619" sldId="850"/>
            <ac:spMk id="4" creationId="{8CDF0140-F07A-4F04-A92C-EEDD64402FBA}"/>
          </ac:spMkLst>
        </pc:spChg>
        <pc:spChg chg="mod">
          <ac:chgData name="Chatriand, Tyler" userId="06872e4a-0252-4263-be76-6610f9edd946" providerId="ADAL" clId="{08AED5D5-7487-466C-B47B-466942AA77FE}" dt="2024-11-14T23:25:18.317" v="677"/>
          <ac:spMkLst>
            <pc:docMk/>
            <pc:sldMk cId="857840619" sldId="850"/>
            <ac:spMk id="5" creationId="{6AA3587E-5239-4CAE-B59A-15A6B72E8B81}"/>
          </ac:spMkLst>
        </pc:spChg>
      </pc:sldChg>
      <pc:sldChg chg="modSp mod">
        <pc:chgData name="Chatriand, Tyler" userId="06872e4a-0252-4263-be76-6610f9edd946" providerId="ADAL" clId="{08AED5D5-7487-466C-B47B-466942AA77FE}" dt="2024-11-15T22:12:20.726" v="3261" actId="13926"/>
        <pc:sldMkLst>
          <pc:docMk/>
          <pc:sldMk cId="2657177253" sldId="851"/>
        </pc:sldMkLst>
        <pc:spChg chg="mod">
          <ac:chgData name="Chatriand, Tyler" userId="06872e4a-0252-4263-be76-6610f9edd946" providerId="ADAL" clId="{08AED5D5-7487-466C-B47B-466942AA77FE}" dt="2024-11-15T22:12:20.726" v="3261" actId="13926"/>
          <ac:spMkLst>
            <pc:docMk/>
            <pc:sldMk cId="2657177253" sldId="851"/>
            <ac:spMk id="3" creationId="{EF51EC43-3A6D-4155-8496-AE594810A06E}"/>
          </ac:spMkLst>
        </pc:spChg>
        <pc:spChg chg="mod">
          <ac:chgData name="Chatriand, Tyler" userId="06872e4a-0252-4263-be76-6610f9edd946" providerId="ADAL" clId="{08AED5D5-7487-466C-B47B-466942AA77FE}" dt="2024-11-14T23:25:18.317" v="677"/>
          <ac:spMkLst>
            <pc:docMk/>
            <pc:sldMk cId="2657177253" sldId="851"/>
            <ac:spMk id="4" creationId="{85DB5312-434A-406E-8190-FBDAC1ECDBE8}"/>
          </ac:spMkLst>
        </pc:spChg>
        <pc:spChg chg="mod">
          <ac:chgData name="Chatriand, Tyler" userId="06872e4a-0252-4263-be76-6610f9edd946" providerId="ADAL" clId="{08AED5D5-7487-466C-B47B-466942AA77FE}" dt="2024-11-14T23:25:18.317" v="677"/>
          <ac:spMkLst>
            <pc:docMk/>
            <pc:sldMk cId="2657177253" sldId="851"/>
            <ac:spMk id="5" creationId="{F6249F7F-238A-4102-9EFD-72D3553A3E20}"/>
          </ac:spMkLst>
        </pc:spChg>
      </pc:sldChg>
      <pc:sldChg chg="modSp del mod">
        <pc:chgData name="Chatriand, Tyler" userId="06872e4a-0252-4263-be76-6610f9edd946" providerId="ADAL" clId="{08AED5D5-7487-466C-B47B-466942AA77FE}" dt="2024-11-15T00:01:45.834" v="1818" actId="2696"/>
        <pc:sldMkLst>
          <pc:docMk/>
          <pc:sldMk cId="2148466259" sldId="854"/>
        </pc:sldMkLst>
        <pc:spChg chg="mod">
          <ac:chgData name="Chatriand, Tyler" userId="06872e4a-0252-4263-be76-6610f9edd946" providerId="ADAL" clId="{08AED5D5-7487-466C-B47B-466942AA77FE}" dt="2024-11-14T23:25:18.317" v="677"/>
          <ac:spMkLst>
            <pc:docMk/>
            <pc:sldMk cId="2148466259" sldId="854"/>
            <ac:spMk id="3" creationId="{EFCAAD73-0261-4B27-9E1D-6943C5066D86}"/>
          </ac:spMkLst>
        </pc:spChg>
        <pc:spChg chg="mod">
          <ac:chgData name="Chatriand, Tyler" userId="06872e4a-0252-4263-be76-6610f9edd946" providerId="ADAL" clId="{08AED5D5-7487-466C-B47B-466942AA77FE}" dt="2024-11-14T23:25:18.317" v="677"/>
          <ac:spMkLst>
            <pc:docMk/>
            <pc:sldMk cId="2148466259" sldId="854"/>
            <ac:spMk id="5" creationId="{AEF8CABB-B418-4BBA-A234-0ADEF9CD9335}"/>
          </ac:spMkLst>
        </pc:spChg>
        <pc:spChg chg="mod">
          <ac:chgData name="Chatriand, Tyler" userId="06872e4a-0252-4263-be76-6610f9edd946" providerId="ADAL" clId="{08AED5D5-7487-466C-B47B-466942AA77FE}" dt="2024-11-14T23:25:18.317" v="677"/>
          <ac:spMkLst>
            <pc:docMk/>
            <pc:sldMk cId="2148466259" sldId="854"/>
            <ac:spMk id="6" creationId="{93A64A99-2000-47FE-8FA3-08956346D772}"/>
          </ac:spMkLst>
        </pc:spChg>
      </pc:sldChg>
      <pc:sldChg chg="modSp del mod">
        <pc:chgData name="Chatriand, Tyler" userId="06872e4a-0252-4263-be76-6610f9edd946" providerId="ADAL" clId="{08AED5D5-7487-466C-B47B-466942AA77FE}" dt="2024-11-15T00:02:39.836" v="1820" actId="2696"/>
        <pc:sldMkLst>
          <pc:docMk/>
          <pc:sldMk cId="457200369" sldId="857"/>
        </pc:sldMkLst>
        <pc:spChg chg="mod">
          <ac:chgData name="Chatriand, Tyler" userId="06872e4a-0252-4263-be76-6610f9edd946" providerId="ADAL" clId="{08AED5D5-7487-466C-B47B-466942AA77FE}" dt="2024-11-14T23:25:18.317" v="677"/>
          <ac:spMkLst>
            <pc:docMk/>
            <pc:sldMk cId="457200369" sldId="857"/>
            <ac:spMk id="3" creationId="{FC0DC413-48C4-4B16-B2A5-4323A083F71A}"/>
          </ac:spMkLst>
        </pc:spChg>
        <pc:spChg chg="mod">
          <ac:chgData name="Chatriand, Tyler" userId="06872e4a-0252-4263-be76-6610f9edd946" providerId="ADAL" clId="{08AED5D5-7487-466C-B47B-466942AA77FE}" dt="2024-11-14T23:25:18.317" v="677"/>
          <ac:spMkLst>
            <pc:docMk/>
            <pc:sldMk cId="457200369" sldId="857"/>
            <ac:spMk id="6" creationId="{BAA9C5E4-F016-489D-A95F-16A6F3EAB194}"/>
          </ac:spMkLst>
        </pc:spChg>
      </pc:sldChg>
      <pc:sldChg chg="modSp">
        <pc:chgData name="Chatriand, Tyler" userId="06872e4a-0252-4263-be76-6610f9edd946" providerId="ADAL" clId="{08AED5D5-7487-466C-B47B-466942AA77FE}" dt="2024-11-14T23:25:18.317" v="677"/>
        <pc:sldMkLst>
          <pc:docMk/>
          <pc:sldMk cId="1111083957" sldId="858"/>
        </pc:sldMkLst>
        <pc:spChg chg="mod">
          <ac:chgData name="Chatriand, Tyler" userId="06872e4a-0252-4263-be76-6610f9edd946" providerId="ADAL" clId="{08AED5D5-7487-466C-B47B-466942AA77FE}" dt="2024-11-14T23:25:18.317" v="677"/>
          <ac:spMkLst>
            <pc:docMk/>
            <pc:sldMk cId="1111083957" sldId="858"/>
            <ac:spMk id="2" creationId="{9DA0B5F3-4649-1B43-7A82-A0B63E4967FF}"/>
          </ac:spMkLst>
        </pc:spChg>
        <pc:spChg chg="mod">
          <ac:chgData name="Chatriand, Tyler" userId="06872e4a-0252-4263-be76-6610f9edd946" providerId="ADAL" clId="{08AED5D5-7487-466C-B47B-466942AA77FE}" dt="2024-11-14T23:25:18.317" v="677"/>
          <ac:spMkLst>
            <pc:docMk/>
            <pc:sldMk cId="1111083957" sldId="858"/>
            <ac:spMk id="4" creationId="{CB70B59A-F30F-4A58-07F6-9DDBBF9B57FF}"/>
          </ac:spMkLst>
        </pc:spChg>
        <pc:spChg chg="mod">
          <ac:chgData name="Chatriand, Tyler" userId="06872e4a-0252-4263-be76-6610f9edd946" providerId="ADAL" clId="{08AED5D5-7487-466C-B47B-466942AA77FE}" dt="2024-11-14T23:25:18.317" v="677"/>
          <ac:spMkLst>
            <pc:docMk/>
            <pc:sldMk cId="1111083957" sldId="858"/>
            <ac:spMk id="5" creationId="{0EB790F1-E53D-497F-E84F-056863DBFD27}"/>
          </ac:spMkLst>
        </pc:spChg>
      </pc:sldChg>
      <pc:sldChg chg="addSp delSp modSp mod addCm delCm">
        <pc:chgData name="Chatriand, Tyler" userId="06872e4a-0252-4263-be76-6610f9edd946" providerId="ADAL" clId="{08AED5D5-7487-466C-B47B-466942AA77FE}" dt="2024-11-15T21:00:02.475" v="2197" actId="14100"/>
        <pc:sldMkLst>
          <pc:docMk/>
          <pc:sldMk cId="3201155673" sldId="859"/>
        </pc:sldMkLst>
        <pc:spChg chg="mod">
          <ac:chgData name="Chatriand, Tyler" userId="06872e4a-0252-4263-be76-6610f9edd946" providerId="ADAL" clId="{08AED5D5-7487-466C-B47B-466942AA77FE}" dt="2024-11-15T21:00:02.475" v="2197" actId="14100"/>
          <ac:spMkLst>
            <pc:docMk/>
            <pc:sldMk cId="3201155673" sldId="859"/>
            <ac:spMk id="2" creationId="{647B2E44-D1F0-41D2-A639-31D7A1DAD6A4}"/>
          </ac:spMkLst>
        </pc:spChg>
        <pc:spChg chg="mod">
          <ac:chgData name="Chatriand, Tyler" userId="06872e4a-0252-4263-be76-6610f9edd946" providerId="ADAL" clId="{08AED5D5-7487-466C-B47B-466942AA77FE}" dt="2024-11-15T20:59:48.373" v="2195" actId="255"/>
          <ac:spMkLst>
            <pc:docMk/>
            <pc:sldMk cId="3201155673" sldId="859"/>
            <ac:spMk id="3" creationId="{83A9F8A6-4D19-4425-AB64-65835E82CD85}"/>
          </ac:spMkLst>
        </pc:spChg>
        <pc:spChg chg="mod">
          <ac:chgData name="Chatriand, Tyler" userId="06872e4a-0252-4263-be76-6610f9edd946" providerId="ADAL" clId="{08AED5D5-7487-466C-B47B-466942AA77FE}" dt="2024-11-14T23:25:18.317" v="677"/>
          <ac:spMkLst>
            <pc:docMk/>
            <pc:sldMk cId="3201155673" sldId="859"/>
            <ac:spMk id="4" creationId="{FADE7B57-FCCC-46A2-A200-B5755E6B1006}"/>
          </ac:spMkLst>
        </pc:spChg>
        <pc:spChg chg="mod">
          <ac:chgData name="Chatriand, Tyler" userId="06872e4a-0252-4263-be76-6610f9edd946" providerId="ADAL" clId="{08AED5D5-7487-466C-B47B-466942AA77FE}" dt="2024-11-14T23:25:18.317" v="677"/>
          <ac:spMkLst>
            <pc:docMk/>
            <pc:sldMk cId="3201155673" sldId="859"/>
            <ac:spMk id="5" creationId="{63271660-05F3-428C-96D7-51678D384BA1}"/>
          </ac:spMkLst>
        </pc:spChg>
        <pc:picChg chg="del">
          <ac:chgData name="Chatriand, Tyler" userId="06872e4a-0252-4263-be76-6610f9edd946" providerId="ADAL" clId="{08AED5D5-7487-466C-B47B-466942AA77FE}" dt="2024-11-14T23:15:27.555" v="224" actId="478"/>
          <ac:picMkLst>
            <pc:docMk/>
            <pc:sldMk cId="3201155673" sldId="859"/>
            <ac:picMk id="6" creationId="{BA24FDF5-2677-4860-AD89-B5F15D6B22F8}"/>
          </ac:picMkLst>
        </pc:picChg>
        <pc:picChg chg="add del mod">
          <ac:chgData name="Chatriand, Tyler" userId="06872e4a-0252-4263-be76-6610f9edd946" providerId="ADAL" clId="{08AED5D5-7487-466C-B47B-466942AA77FE}" dt="2024-11-14T23:25:37.189" v="681" actId="478"/>
          <ac:picMkLst>
            <pc:docMk/>
            <pc:sldMk cId="3201155673" sldId="859"/>
            <ac:picMk id="9" creationId="{247224F0-01FB-4DDD-1AE3-F336AA76E674}"/>
          </ac:picMkLst>
        </pc:picChg>
        <pc:picChg chg="add del mod">
          <ac:chgData name="Chatriand, Tyler" userId="06872e4a-0252-4263-be76-6610f9edd946" providerId="ADAL" clId="{08AED5D5-7487-466C-B47B-466942AA77FE}" dt="2024-11-14T23:21:29.426" v="326" actId="478"/>
          <ac:picMkLst>
            <pc:docMk/>
            <pc:sldMk cId="3201155673" sldId="859"/>
            <ac:picMk id="10" creationId="{1CCB1F4C-7FC8-CFD9-D1CA-BEDCA52340C7}"/>
          </ac:picMkLst>
        </pc:picChg>
        <pc:cxnChg chg="del mod">
          <ac:chgData name="Chatriand, Tyler" userId="06872e4a-0252-4263-be76-6610f9edd946" providerId="ADAL" clId="{08AED5D5-7487-466C-B47B-466942AA77FE}" dt="2024-11-15T20:59:18.923" v="2183" actId="478"/>
          <ac:cxnSpMkLst>
            <pc:docMk/>
            <pc:sldMk cId="3201155673" sldId="859"/>
            <ac:cxnSpMk id="8" creationId="{DAE78328-7E7F-4BBA-BB9C-9583C8DA122D}"/>
          </ac:cxnSpMkLst>
        </pc:cxnChg>
        <pc:extLst>
          <p:ext xmlns:p="http://schemas.openxmlformats.org/presentationml/2006/main" uri="{D6D511B9-2390-475A-947B-AFAB55BFBCF1}">
            <pc226:cmChg xmlns:pc226="http://schemas.microsoft.com/office/powerpoint/2022/06/main/command" chg="add del">
              <pc226:chgData name="Chatriand, Tyler" userId="06872e4a-0252-4263-be76-6610f9edd946" providerId="ADAL" clId="{08AED5D5-7487-466C-B47B-466942AA77FE}" dt="2024-11-15T20:59:15.499" v="2182"/>
              <pc2:cmMkLst xmlns:pc2="http://schemas.microsoft.com/office/powerpoint/2019/9/main/command">
                <pc:docMk/>
                <pc:sldMk cId="3201155673" sldId="859"/>
                <pc2:cmMk id="{797EE05A-4AC2-40FA-9562-46F24A1202C9}"/>
              </pc2:cmMkLst>
            </pc226:cmChg>
          </p:ext>
        </pc:extLst>
      </pc:sldChg>
      <pc:sldChg chg="modSp mod">
        <pc:chgData name="Chatriand, Tyler" userId="06872e4a-0252-4263-be76-6610f9edd946" providerId="ADAL" clId="{08AED5D5-7487-466C-B47B-466942AA77FE}" dt="2024-11-14T23:25:18.317" v="677"/>
        <pc:sldMkLst>
          <pc:docMk/>
          <pc:sldMk cId="1349390560" sldId="862"/>
        </pc:sldMkLst>
        <pc:spChg chg="mod">
          <ac:chgData name="Chatriand, Tyler" userId="06872e4a-0252-4263-be76-6610f9edd946" providerId="ADAL" clId="{08AED5D5-7487-466C-B47B-466942AA77FE}" dt="2024-11-14T23:25:18.317" v="677"/>
          <ac:spMkLst>
            <pc:docMk/>
            <pc:sldMk cId="1349390560" sldId="862"/>
            <ac:spMk id="2" creationId="{672E926B-F5BE-4F89-AF31-65C14106E1B8}"/>
          </ac:spMkLst>
        </pc:spChg>
        <pc:spChg chg="mod">
          <ac:chgData name="Chatriand, Tyler" userId="06872e4a-0252-4263-be76-6610f9edd946" providerId="ADAL" clId="{08AED5D5-7487-466C-B47B-466942AA77FE}" dt="2024-11-14T23:25:18.254" v="674"/>
          <ac:spMkLst>
            <pc:docMk/>
            <pc:sldMk cId="1349390560" sldId="862"/>
            <ac:spMk id="3" creationId="{31CD2D79-76D5-4F69-A474-A08C5EBC4C88}"/>
          </ac:spMkLst>
        </pc:spChg>
        <pc:spChg chg="mod">
          <ac:chgData name="Chatriand, Tyler" userId="06872e4a-0252-4263-be76-6610f9edd946" providerId="ADAL" clId="{08AED5D5-7487-466C-B47B-466942AA77FE}" dt="2024-11-14T23:25:18.317" v="677"/>
          <ac:spMkLst>
            <pc:docMk/>
            <pc:sldMk cId="1349390560" sldId="862"/>
            <ac:spMk id="4" creationId="{8A947CF6-B1FB-4831-944B-E2EE359B1BEA}"/>
          </ac:spMkLst>
        </pc:spChg>
        <pc:spChg chg="mod">
          <ac:chgData name="Chatriand, Tyler" userId="06872e4a-0252-4263-be76-6610f9edd946" providerId="ADAL" clId="{08AED5D5-7487-466C-B47B-466942AA77FE}" dt="2024-11-14T23:25:18.317" v="677"/>
          <ac:spMkLst>
            <pc:docMk/>
            <pc:sldMk cId="1349390560" sldId="862"/>
            <ac:spMk id="5" creationId="{E510E126-4E98-4358-B886-E0E502198C61}"/>
          </ac:spMkLst>
        </pc:spChg>
      </pc:sldChg>
      <pc:sldChg chg="modSp del mod">
        <pc:chgData name="Chatriand, Tyler" userId="06872e4a-0252-4263-be76-6610f9edd946" providerId="ADAL" clId="{08AED5D5-7487-466C-B47B-466942AA77FE}" dt="2024-11-15T22:17:08.172" v="3333" actId="2696"/>
        <pc:sldMkLst>
          <pc:docMk/>
          <pc:sldMk cId="1049642548" sldId="863"/>
        </pc:sldMkLst>
        <pc:spChg chg="mod">
          <ac:chgData name="Chatriand, Tyler" userId="06872e4a-0252-4263-be76-6610f9edd946" providerId="ADAL" clId="{08AED5D5-7487-466C-B47B-466942AA77FE}" dt="2024-11-14T23:25:18.317" v="677"/>
          <ac:spMkLst>
            <pc:docMk/>
            <pc:sldMk cId="1049642548" sldId="863"/>
            <ac:spMk id="2" creationId="{08FB5027-323C-4D73-FD49-1D7EA024E535}"/>
          </ac:spMkLst>
        </pc:spChg>
        <pc:spChg chg="mod">
          <ac:chgData name="Chatriand, Tyler" userId="06872e4a-0252-4263-be76-6610f9edd946" providerId="ADAL" clId="{08AED5D5-7487-466C-B47B-466942AA77FE}" dt="2024-11-14T23:25:18.254" v="674"/>
          <ac:spMkLst>
            <pc:docMk/>
            <pc:sldMk cId="1049642548" sldId="863"/>
            <ac:spMk id="3" creationId="{7A094755-B902-4153-26CF-4CF42E04DED4}"/>
          </ac:spMkLst>
        </pc:spChg>
        <pc:spChg chg="mod">
          <ac:chgData name="Chatriand, Tyler" userId="06872e4a-0252-4263-be76-6610f9edd946" providerId="ADAL" clId="{08AED5D5-7487-466C-B47B-466942AA77FE}" dt="2024-11-14T23:25:18.317" v="677"/>
          <ac:spMkLst>
            <pc:docMk/>
            <pc:sldMk cId="1049642548" sldId="863"/>
            <ac:spMk id="4" creationId="{4E91A03B-BDCB-42A3-971E-4093974151C1}"/>
          </ac:spMkLst>
        </pc:spChg>
        <pc:spChg chg="mod">
          <ac:chgData name="Chatriand, Tyler" userId="06872e4a-0252-4263-be76-6610f9edd946" providerId="ADAL" clId="{08AED5D5-7487-466C-B47B-466942AA77FE}" dt="2024-11-14T23:25:18.317" v="677"/>
          <ac:spMkLst>
            <pc:docMk/>
            <pc:sldMk cId="1049642548" sldId="863"/>
            <ac:spMk id="5" creationId="{0236A05C-3156-A915-A89D-2FD3637D57DA}"/>
          </ac:spMkLst>
        </pc:spChg>
      </pc:sldChg>
      <pc:sldChg chg="modSp del mod">
        <pc:chgData name="Chatriand, Tyler" userId="06872e4a-0252-4263-be76-6610f9edd946" providerId="ADAL" clId="{08AED5D5-7487-466C-B47B-466942AA77FE}" dt="2024-11-15T22:16:34.192" v="3331" actId="2696"/>
        <pc:sldMkLst>
          <pc:docMk/>
          <pc:sldMk cId="276341966" sldId="864"/>
        </pc:sldMkLst>
        <pc:spChg chg="mod">
          <ac:chgData name="Chatriand, Tyler" userId="06872e4a-0252-4263-be76-6610f9edd946" providerId="ADAL" clId="{08AED5D5-7487-466C-B47B-466942AA77FE}" dt="2024-11-14T23:25:18.254" v="674"/>
          <ac:spMkLst>
            <pc:docMk/>
            <pc:sldMk cId="276341966" sldId="864"/>
            <ac:spMk id="3" creationId="{F21DAA2B-D882-F7F1-F11F-EAF83EF50056}"/>
          </ac:spMkLst>
        </pc:spChg>
        <pc:spChg chg="mod">
          <ac:chgData name="Chatriand, Tyler" userId="06872e4a-0252-4263-be76-6610f9edd946" providerId="ADAL" clId="{08AED5D5-7487-466C-B47B-466942AA77FE}" dt="2024-11-14T23:25:18.317" v="677"/>
          <ac:spMkLst>
            <pc:docMk/>
            <pc:sldMk cId="276341966" sldId="864"/>
            <ac:spMk id="5" creationId="{2840F392-BC9E-CE6A-56CE-9A60955741D8}"/>
          </ac:spMkLst>
        </pc:spChg>
      </pc:sldChg>
      <pc:sldChg chg="modSp mod">
        <pc:chgData name="Chatriand, Tyler" userId="06872e4a-0252-4263-be76-6610f9edd946" providerId="ADAL" clId="{08AED5D5-7487-466C-B47B-466942AA77FE}" dt="2024-11-14T23:25:18.317" v="677"/>
        <pc:sldMkLst>
          <pc:docMk/>
          <pc:sldMk cId="2096470310" sldId="865"/>
        </pc:sldMkLst>
        <pc:spChg chg="mod">
          <ac:chgData name="Chatriand, Tyler" userId="06872e4a-0252-4263-be76-6610f9edd946" providerId="ADAL" clId="{08AED5D5-7487-466C-B47B-466942AA77FE}" dt="2024-11-14T23:25:18.317" v="677"/>
          <ac:spMkLst>
            <pc:docMk/>
            <pc:sldMk cId="2096470310" sldId="865"/>
            <ac:spMk id="2" creationId="{D4BBED02-B90F-49B4-9542-22504C4498A9}"/>
          </ac:spMkLst>
        </pc:spChg>
        <pc:spChg chg="mod">
          <ac:chgData name="Chatriand, Tyler" userId="06872e4a-0252-4263-be76-6610f9edd946" providerId="ADAL" clId="{08AED5D5-7487-466C-B47B-466942AA77FE}" dt="2024-11-14T23:25:18.254" v="674"/>
          <ac:spMkLst>
            <pc:docMk/>
            <pc:sldMk cId="2096470310" sldId="865"/>
            <ac:spMk id="3" creationId="{87C4CF13-AEEB-4FBC-840F-701539DD032E}"/>
          </ac:spMkLst>
        </pc:spChg>
        <pc:spChg chg="mod">
          <ac:chgData name="Chatriand, Tyler" userId="06872e4a-0252-4263-be76-6610f9edd946" providerId="ADAL" clId="{08AED5D5-7487-466C-B47B-466942AA77FE}" dt="2024-11-14T23:25:18.317" v="677"/>
          <ac:spMkLst>
            <pc:docMk/>
            <pc:sldMk cId="2096470310" sldId="865"/>
            <ac:spMk id="5" creationId="{408BFA14-9DB4-450E-8BF4-F8090DA12FCF}"/>
          </ac:spMkLst>
        </pc:spChg>
        <pc:spChg chg="mod">
          <ac:chgData name="Chatriand, Tyler" userId="06872e4a-0252-4263-be76-6610f9edd946" providerId="ADAL" clId="{08AED5D5-7487-466C-B47B-466942AA77FE}" dt="2024-11-14T23:25:18.317" v="677"/>
          <ac:spMkLst>
            <pc:docMk/>
            <pc:sldMk cId="2096470310" sldId="865"/>
            <ac:spMk id="6" creationId="{DE435A14-4493-498B-AA9B-781C06EDB8F9}"/>
          </ac:spMkLst>
        </pc:spChg>
      </pc:sldChg>
      <pc:sldChg chg="modSp mod modNotesTx">
        <pc:chgData name="Chatriand, Tyler" userId="06872e4a-0252-4263-be76-6610f9edd946" providerId="ADAL" clId="{08AED5D5-7487-466C-B47B-466942AA77FE}" dt="2024-11-19T17:37:09.911" v="3388" actId="6549"/>
        <pc:sldMkLst>
          <pc:docMk/>
          <pc:sldMk cId="3381949573" sldId="866"/>
        </pc:sldMkLst>
        <pc:spChg chg="mod">
          <ac:chgData name="Chatriand, Tyler" userId="06872e4a-0252-4263-be76-6610f9edd946" providerId="ADAL" clId="{08AED5D5-7487-466C-B47B-466942AA77FE}" dt="2024-11-15T21:13:26.208" v="2252" actId="20577"/>
          <ac:spMkLst>
            <pc:docMk/>
            <pc:sldMk cId="3381949573" sldId="866"/>
            <ac:spMk id="2" creationId="{05A8AA09-B0B6-41F1-88A0-87D0FBAB5137}"/>
          </ac:spMkLst>
        </pc:spChg>
        <pc:spChg chg="mod">
          <ac:chgData name="Chatriand, Tyler" userId="06872e4a-0252-4263-be76-6610f9edd946" providerId="ADAL" clId="{08AED5D5-7487-466C-B47B-466942AA77FE}" dt="2024-11-15T21:25:10.207" v="2387" actId="20577"/>
          <ac:spMkLst>
            <pc:docMk/>
            <pc:sldMk cId="3381949573" sldId="866"/>
            <ac:spMk id="3" creationId="{BA5DC888-0D89-4086-9721-D2F9477A3211}"/>
          </ac:spMkLst>
        </pc:spChg>
        <pc:spChg chg="mod">
          <ac:chgData name="Chatriand, Tyler" userId="06872e4a-0252-4263-be76-6610f9edd946" providerId="ADAL" clId="{08AED5D5-7487-466C-B47B-466942AA77FE}" dt="2024-11-14T23:25:18.317" v="677"/>
          <ac:spMkLst>
            <pc:docMk/>
            <pc:sldMk cId="3381949573" sldId="866"/>
            <ac:spMk id="5" creationId="{263659F6-B171-404F-879F-2AB397CDC4A8}"/>
          </ac:spMkLst>
        </pc:spChg>
        <pc:spChg chg="mod">
          <ac:chgData name="Chatriand, Tyler" userId="06872e4a-0252-4263-be76-6610f9edd946" providerId="ADAL" clId="{08AED5D5-7487-466C-B47B-466942AA77FE}" dt="2024-11-14T23:25:18.317" v="677"/>
          <ac:spMkLst>
            <pc:docMk/>
            <pc:sldMk cId="3381949573" sldId="866"/>
            <ac:spMk id="6" creationId="{1D3641B6-4643-4C04-BF5A-4781BB86B424}"/>
          </ac:spMkLst>
        </pc:spChg>
      </pc:sldChg>
      <pc:sldMasterChg chg="addSp modSldLayout">
        <pc:chgData name="Chatriand, Tyler" userId="06872e4a-0252-4263-be76-6610f9edd946" providerId="ADAL" clId="{08AED5D5-7487-466C-B47B-466942AA77FE}" dt="2024-11-14T23:24:53.042" v="626"/>
        <pc:sldMasterMkLst>
          <pc:docMk/>
          <pc:sldMasterMk cId="118068246" sldId="2147483671"/>
        </pc:sldMasterMkLst>
        <pc:picChg chg="add">
          <ac:chgData name="Chatriand, Tyler" userId="06872e4a-0252-4263-be76-6610f9edd946" providerId="ADAL" clId="{08AED5D5-7487-466C-B47B-466942AA77FE}" dt="2024-11-14T23:24:53.042" v="626"/>
          <ac:picMkLst>
            <pc:docMk/>
            <pc:sldMasterMk cId="118068246" sldId="2147483671"/>
            <ac:picMk id="7" creationId="{380DA823-8655-E66E-B5DB-447D5299519C}"/>
          </ac:picMkLst>
        </pc:picChg>
        <pc:sldLayoutChg chg="addSp">
          <pc:chgData name="Chatriand, Tyler" userId="06872e4a-0252-4263-be76-6610f9edd946" providerId="ADAL" clId="{08AED5D5-7487-466C-B47B-466942AA77FE}" dt="2024-11-14T23:24:53.042" v="626"/>
          <pc:sldLayoutMkLst>
            <pc:docMk/>
            <pc:sldMasterMk cId="118068246" sldId="2147483671"/>
            <pc:sldLayoutMk cId="680344975" sldId="2147483672"/>
          </pc:sldLayoutMkLst>
          <pc:picChg chg="add">
            <ac:chgData name="Chatriand, Tyler" userId="06872e4a-0252-4263-be76-6610f9edd946" providerId="ADAL" clId="{08AED5D5-7487-466C-B47B-466942AA77FE}" dt="2024-11-14T23:24:53.042" v="626"/>
            <ac:picMkLst>
              <pc:docMk/>
              <pc:sldMasterMk cId="118068246" sldId="2147483671"/>
              <pc:sldLayoutMk cId="680344975" sldId="2147483672"/>
              <ac:picMk id="7" creationId="{C4B3B964-5D2A-BF16-FFA3-11AEDABAD59C}"/>
            </ac:picMkLst>
          </pc:picChg>
          <pc:picChg chg="add">
            <ac:chgData name="Chatriand, Tyler" userId="06872e4a-0252-4263-be76-6610f9edd946" providerId="ADAL" clId="{08AED5D5-7487-466C-B47B-466942AA77FE}" dt="2024-11-14T23:24:53.042" v="626"/>
            <ac:picMkLst>
              <pc:docMk/>
              <pc:sldMasterMk cId="118068246" sldId="2147483671"/>
              <pc:sldLayoutMk cId="680344975" sldId="2147483672"/>
              <ac:picMk id="8" creationId="{56CABC73-2260-C224-75FB-C26437A5A730}"/>
            </ac:picMkLst>
          </pc:picChg>
        </pc:sldLayoutChg>
        <pc:sldLayoutChg chg="addSp">
          <pc:chgData name="Chatriand, Tyler" userId="06872e4a-0252-4263-be76-6610f9edd946" providerId="ADAL" clId="{08AED5D5-7487-466C-B47B-466942AA77FE}" dt="2024-11-14T23:24:53.042" v="626"/>
          <pc:sldLayoutMkLst>
            <pc:docMk/>
            <pc:sldMasterMk cId="118068246" sldId="2147483671"/>
            <pc:sldLayoutMk cId="2462967688" sldId="2147483673"/>
          </pc:sldLayoutMkLst>
          <pc:picChg chg="add">
            <ac:chgData name="Chatriand, Tyler" userId="06872e4a-0252-4263-be76-6610f9edd946" providerId="ADAL" clId="{08AED5D5-7487-466C-B47B-466942AA77FE}" dt="2024-11-14T23:24:53.042" v="626"/>
            <ac:picMkLst>
              <pc:docMk/>
              <pc:sldMasterMk cId="118068246" sldId="2147483671"/>
              <pc:sldLayoutMk cId="2462967688" sldId="2147483673"/>
              <ac:picMk id="7" creationId="{C678DB1C-28D5-52C9-4171-F34BB9E7E53F}"/>
            </ac:picMkLst>
          </pc:picChg>
        </pc:sldLayoutChg>
        <pc:sldLayoutChg chg="addSp">
          <pc:chgData name="Chatriand, Tyler" userId="06872e4a-0252-4263-be76-6610f9edd946" providerId="ADAL" clId="{08AED5D5-7487-466C-B47B-466942AA77FE}" dt="2024-11-14T23:24:53.042" v="626"/>
          <pc:sldLayoutMkLst>
            <pc:docMk/>
            <pc:sldMasterMk cId="118068246" sldId="2147483671"/>
            <pc:sldLayoutMk cId="334033101" sldId="2147483674"/>
          </pc:sldLayoutMkLst>
          <pc:picChg chg="add">
            <ac:chgData name="Chatriand, Tyler" userId="06872e4a-0252-4263-be76-6610f9edd946" providerId="ADAL" clId="{08AED5D5-7487-466C-B47B-466942AA77FE}" dt="2024-11-14T23:24:53.042" v="626"/>
            <ac:picMkLst>
              <pc:docMk/>
              <pc:sldMasterMk cId="118068246" sldId="2147483671"/>
              <pc:sldLayoutMk cId="334033101" sldId="2147483674"/>
              <ac:picMk id="7" creationId="{BF23E55B-696A-A3E3-4B9B-9F45120B2FE6}"/>
            </ac:picMkLst>
          </pc:picChg>
        </pc:sldLayoutChg>
        <pc:sldLayoutChg chg="addSp">
          <pc:chgData name="Chatriand, Tyler" userId="06872e4a-0252-4263-be76-6610f9edd946" providerId="ADAL" clId="{08AED5D5-7487-466C-B47B-466942AA77FE}" dt="2024-11-14T23:24:53.042" v="626"/>
          <pc:sldLayoutMkLst>
            <pc:docMk/>
            <pc:sldMasterMk cId="118068246" sldId="2147483671"/>
            <pc:sldLayoutMk cId="4157432417" sldId="2147483675"/>
          </pc:sldLayoutMkLst>
          <pc:picChg chg="add">
            <ac:chgData name="Chatriand, Tyler" userId="06872e4a-0252-4263-be76-6610f9edd946" providerId="ADAL" clId="{08AED5D5-7487-466C-B47B-466942AA77FE}" dt="2024-11-14T23:24:53.042" v="626"/>
            <ac:picMkLst>
              <pc:docMk/>
              <pc:sldMasterMk cId="118068246" sldId="2147483671"/>
              <pc:sldLayoutMk cId="4157432417" sldId="2147483675"/>
              <ac:picMk id="8" creationId="{0B78C2A4-CFFC-7CDC-F364-1079D0EAF172}"/>
            </ac:picMkLst>
          </pc:picChg>
        </pc:sldLayoutChg>
        <pc:sldLayoutChg chg="addSp">
          <pc:chgData name="Chatriand, Tyler" userId="06872e4a-0252-4263-be76-6610f9edd946" providerId="ADAL" clId="{08AED5D5-7487-466C-B47B-466942AA77FE}" dt="2024-11-14T23:24:53.042" v="626"/>
          <pc:sldLayoutMkLst>
            <pc:docMk/>
            <pc:sldMasterMk cId="118068246" sldId="2147483671"/>
            <pc:sldLayoutMk cId="4163741102" sldId="2147483676"/>
          </pc:sldLayoutMkLst>
          <pc:picChg chg="add">
            <ac:chgData name="Chatriand, Tyler" userId="06872e4a-0252-4263-be76-6610f9edd946" providerId="ADAL" clId="{08AED5D5-7487-466C-B47B-466942AA77FE}" dt="2024-11-14T23:24:53.042" v="626"/>
            <ac:picMkLst>
              <pc:docMk/>
              <pc:sldMasterMk cId="118068246" sldId="2147483671"/>
              <pc:sldLayoutMk cId="4163741102" sldId="2147483676"/>
              <ac:picMk id="10" creationId="{5FBD8966-70D9-36E0-3F53-4F0EB98EA1B7}"/>
            </ac:picMkLst>
          </pc:picChg>
        </pc:sldLayoutChg>
        <pc:sldLayoutChg chg="addSp">
          <pc:chgData name="Chatriand, Tyler" userId="06872e4a-0252-4263-be76-6610f9edd946" providerId="ADAL" clId="{08AED5D5-7487-466C-B47B-466942AA77FE}" dt="2024-11-14T23:24:53.042" v="626"/>
          <pc:sldLayoutMkLst>
            <pc:docMk/>
            <pc:sldMasterMk cId="118068246" sldId="2147483671"/>
            <pc:sldLayoutMk cId="269862266" sldId="2147483677"/>
          </pc:sldLayoutMkLst>
          <pc:picChg chg="add">
            <ac:chgData name="Chatriand, Tyler" userId="06872e4a-0252-4263-be76-6610f9edd946" providerId="ADAL" clId="{08AED5D5-7487-466C-B47B-466942AA77FE}" dt="2024-11-14T23:24:53.042" v="626"/>
            <ac:picMkLst>
              <pc:docMk/>
              <pc:sldMasterMk cId="118068246" sldId="2147483671"/>
              <pc:sldLayoutMk cId="269862266" sldId="2147483677"/>
              <ac:picMk id="6" creationId="{B579DDAA-E378-6F93-2B12-52C2DBE0D6D3}"/>
            </ac:picMkLst>
          </pc:picChg>
        </pc:sldLayoutChg>
        <pc:sldLayoutChg chg="addSp">
          <pc:chgData name="Chatriand, Tyler" userId="06872e4a-0252-4263-be76-6610f9edd946" providerId="ADAL" clId="{08AED5D5-7487-466C-B47B-466942AA77FE}" dt="2024-11-14T23:24:53.042" v="626"/>
          <pc:sldLayoutMkLst>
            <pc:docMk/>
            <pc:sldMasterMk cId="118068246" sldId="2147483671"/>
            <pc:sldLayoutMk cId="3011425151" sldId="2147483678"/>
          </pc:sldLayoutMkLst>
          <pc:picChg chg="add">
            <ac:chgData name="Chatriand, Tyler" userId="06872e4a-0252-4263-be76-6610f9edd946" providerId="ADAL" clId="{08AED5D5-7487-466C-B47B-466942AA77FE}" dt="2024-11-14T23:24:53.042" v="626"/>
            <ac:picMkLst>
              <pc:docMk/>
              <pc:sldMasterMk cId="118068246" sldId="2147483671"/>
              <pc:sldLayoutMk cId="3011425151" sldId="2147483678"/>
              <ac:picMk id="5" creationId="{F0961A45-7A06-79DC-36F0-0010E89F49B8}"/>
            </ac:picMkLst>
          </pc:picChg>
        </pc:sldLayoutChg>
        <pc:sldLayoutChg chg="addSp">
          <pc:chgData name="Chatriand, Tyler" userId="06872e4a-0252-4263-be76-6610f9edd946" providerId="ADAL" clId="{08AED5D5-7487-466C-B47B-466942AA77FE}" dt="2024-11-14T23:24:53.042" v="626"/>
          <pc:sldLayoutMkLst>
            <pc:docMk/>
            <pc:sldMasterMk cId="118068246" sldId="2147483671"/>
            <pc:sldLayoutMk cId="610144975" sldId="2147483679"/>
          </pc:sldLayoutMkLst>
          <pc:picChg chg="add">
            <ac:chgData name="Chatriand, Tyler" userId="06872e4a-0252-4263-be76-6610f9edd946" providerId="ADAL" clId="{08AED5D5-7487-466C-B47B-466942AA77FE}" dt="2024-11-14T23:24:53.042" v="626"/>
            <ac:picMkLst>
              <pc:docMk/>
              <pc:sldMasterMk cId="118068246" sldId="2147483671"/>
              <pc:sldLayoutMk cId="610144975" sldId="2147483679"/>
              <ac:picMk id="8" creationId="{DC878D63-FB7B-3146-5D90-ED4898B00DBF}"/>
            </ac:picMkLst>
          </pc:picChg>
        </pc:sldLayoutChg>
        <pc:sldLayoutChg chg="addSp">
          <pc:chgData name="Chatriand, Tyler" userId="06872e4a-0252-4263-be76-6610f9edd946" providerId="ADAL" clId="{08AED5D5-7487-466C-B47B-466942AA77FE}" dt="2024-11-14T23:24:53.042" v="626"/>
          <pc:sldLayoutMkLst>
            <pc:docMk/>
            <pc:sldMasterMk cId="118068246" sldId="2147483671"/>
            <pc:sldLayoutMk cId="3013333933" sldId="2147483681"/>
          </pc:sldLayoutMkLst>
          <pc:picChg chg="add">
            <ac:chgData name="Chatriand, Tyler" userId="06872e4a-0252-4263-be76-6610f9edd946" providerId="ADAL" clId="{08AED5D5-7487-466C-B47B-466942AA77FE}" dt="2024-11-14T23:24:53.042" v="626"/>
            <ac:picMkLst>
              <pc:docMk/>
              <pc:sldMasterMk cId="118068246" sldId="2147483671"/>
              <pc:sldLayoutMk cId="3013333933" sldId="2147483681"/>
              <ac:picMk id="7" creationId="{FB259D30-2472-0C4B-5666-69A3A5B2842F}"/>
            </ac:picMkLst>
          </pc:picChg>
        </pc:sldLayoutChg>
        <pc:sldLayoutChg chg="addSp">
          <pc:chgData name="Chatriand, Tyler" userId="06872e4a-0252-4263-be76-6610f9edd946" providerId="ADAL" clId="{08AED5D5-7487-466C-B47B-466942AA77FE}" dt="2024-11-14T23:24:53.042" v="626"/>
          <pc:sldLayoutMkLst>
            <pc:docMk/>
            <pc:sldMasterMk cId="118068246" sldId="2147483671"/>
            <pc:sldLayoutMk cId="2110880978" sldId="2147483682"/>
          </pc:sldLayoutMkLst>
          <pc:picChg chg="add">
            <ac:chgData name="Chatriand, Tyler" userId="06872e4a-0252-4263-be76-6610f9edd946" providerId="ADAL" clId="{08AED5D5-7487-466C-B47B-466942AA77FE}" dt="2024-11-14T23:24:53.042" v="626"/>
            <ac:picMkLst>
              <pc:docMk/>
              <pc:sldMasterMk cId="118068246" sldId="2147483671"/>
              <pc:sldLayoutMk cId="2110880978" sldId="2147483682"/>
              <ac:picMk id="7" creationId="{45F5BA5D-AC08-CFE0-585A-917EC7A4C2CF}"/>
            </ac:picMkLst>
          </pc:picChg>
        </pc:sldLayoutChg>
      </pc:sldMasterChg>
      <pc:sldMasterChg chg="addSp modSldLayout">
        <pc:chgData name="Chatriand, Tyler" userId="06872e4a-0252-4263-be76-6610f9edd946" providerId="ADAL" clId="{08AED5D5-7487-466C-B47B-466942AA77FE}" dt="2024-11-14T23:25:00.649" v="642"/>
        <pc:sldMasterMkLst>
          <pc:docMk/>
          <pc:sldMasterMk cId="3579850813" sldId="2147483683"/>
        </pc:sldMasterMkLst>
        <pc:picChg chg="add">
          <ac:chgData name="Chatriand, Tyler" userId="06872e4a-0252-4263-be76-6610f9edd946" providerId="ADAL" clId="{08AED5D5-7487-466C-B47B-466942AA77FE}" dt="2024-11-14T23:25:00.649" v="642"/>
          <ac:picMkLst>
            <pc:docMk/>
            <pc:sldMasterMk cId="3579850813" sldId="2147483683"/>
            <ac:picMk id="7" creationId="{23D0EB8E-C284-E4D0-E2FC-9DC92FBF237B}"/>
          </ac:picMkLst>
        </pc:picChg>
        <pc:sldLayoutChg chg="addSp">
          <pc:chgData name="Chatriand, Tyler" userId="06872e4a-0252-4263-be76-6610f9edd946" providerId="ADAL" clId="{08AED5D5-7487-466C-B47B-466942AA77FE}" dt="2024-11-14T23:25:00.649" v="642"/>
          <pc:sldLayoutMkLst>
            <pc:docMk/>
            <pc:sldMasterMk cId="3579850813" sldId="2147483683"/>
            <pc:sldLayoutMk cId="2213876568" sldId="2147483684"/>
          </pc:sldLayoutMkLst>
          <pc:picChg chg="add">
            <ac:chgData name="Chatriand, Tyler" userId="06872e4a-0252-4263-be76-6610f9edd946" providerId="ADAL" clId="{08AED5D5-7487-466C-B47B-466942AA77FE}" dt="2024-11-14T23:25:00.649" v="642"/>
            <ac:picMkLst>
              <pc:docMk/>
              <pc:sldMasterMk cId="3579850813" sldId="2147483683"/>
              <pc:sldLayoutMk cId="2213876568" sldId="2147483684"/>
              <ac:picMk id="7" creationId="{31CBDF8C-B3ED-11F8-16BA-5C677EABA12B}"/>
            </ac:picMkLst>
          </pc:picChg>
          <pc:picChg chg="add">
            <ac:chgData name="Chatriand, Tyler" userId="06872e4a-0252-4263-be76-6610f9edd946" providerId="ADAL" clId="{08AED5D5-7487-466C-B47B-466942AA77FE}" dt="2024-11-14T23:25:00.649" v="642"/>
            <ac:picMkLst>
              <pc:docMk/>
              <pc:sldMasterMk cId="3579850813" sldId="2147483683"/>
              <pc:sldLayoutMk cId="2213876568" sldId="2147483684"/>
              <ac:picMk id="8" creationId="{FD68D3DD-1C5E-291F-87A8-38D0CCF015D5}"/>
            </ac:picMkLst>
          </pc:picChg>
        </pc:sldLayoutChg>
        <pc:sldLayoutChg chg="addSp">
          <pc:chgData name="Chatriand, Tyler" userId="06872e4a-0252-4263-be76-6610f9edd946" providerId="ADAL" clId="{08AED5D5-7487-466C-B47B-466942AA77FE}" dt="2024-11-14T23:25:00.649" v="642"/>
          <pc:sldLayoutMkLst>
            <pc:docMk/>
            <pc:sldMasterMk cId="3579850813" sldId="2147483683"/>
            <pc:sldLayoutMk cId="498717405" sldId="2147483685"/>
          </pc:sldLayoutMkLst>
          <pc:picChg chg="add">
            <ac:chgData name="Chatriand, Tyler" userId="06872e4a-0252-4263-be76-6610f9edd946" providerId="ADAL" clId="{08AED5D5-7487-466C-B47B-466942AA77FE}" dt="2024-11-14T23:25:00.649" v="642"/>
            <ac:picMkLst>
              <pc:docMk/>
              <pc:sldMasterMk cId="3579850813" sldId="2147483683"/>
              <pc:sldLayoutMk cId="498717405" sldId="2147483685"/>
              <ac:picMk id="4" creationId="{105A3F36-0942-3556-B242-6C0521E0AD58}"/>
            </ac:picMkLst>
          </pc:picChg>
        </pc:sldLayoutChg>
        <pc:sldLayoutChg chg="addSp">
          <pc:chgData name="Chatriand, Tyler" userId="06872e4a-0252-4263-be76-6610f9edd946" providerId="ADAL" clId="{08AED5D5-7487-466C-B47B-466942AA77FE}" dt="2024-11-14T23:25:00.649" v="642"/>
          <pc:sldLayoutMkLst>
            <pc:docMk/>
            <pc:sldMasterMk cId="3579850813" sldId="2147483683"/>
            <pc:sldLayoutMk cId="3579752821" sldId="2147483686"/>
          </pc:sldLayoutMkLst>
          <pc:picChg chg="add">
            <ac:chgData name="Chatriand, Tyler" userId="06872e4a-0252-4263-be76-6610f9edd946" providerId="ADAL" clId="{08AED5D5-7487-466C-B47B-466942AA77FE}" dt="2024-11-14T23:25:00.649" v="642"/>
            <ac:picMkLst>
              <pc:docMk/>
              <pc:sldMasterMk cId="3579850813" sldId="2147483683"/>
              <pc:sldLayoutMk cId="3579752821" sldId="2147483686"/>
              <ac:picMk id="7" creationId="{8ED7EBFE-31BF-1496-936D-59D69DB280E2}"/>
            </ac:picMkLst>
          </pc:picChg>
        </pc:sldLayoutChg>
        <pc:sldLayoutChg chg="addSp">
          <pc:chgData name="Chatriand, Tyler" userId="06872e4a-0252-4263-be76-6610f9edd946" providerId="ADAL" clId="{08AED5D5-7487-466C-B47B-466942AA77FE}" dt="2024-11-14T23:25:00.649" v="642"/>
          <pc:sldLayoutMkLst>
            <pc:docMk/>
            <pc:sldMasterMk cId="3579850813" sldId="2147483683"/>
            <pc:sldLayoutMk cId="3461178254" sldId="2147483687"/>
          </pc:sldLayoutMkLst>
          <pc:picChg chg="add">
            <ac:chgData name="Chatriand, Tyler" userId="06872e4a-0252-4263-be76-6610f9edd946" providerId="ADAL" clId="{08AED5D5-7487-466C-B47B-466942AA77FE}" dt="2024-11-14T23:25:00.649" v="642"/>
            <ac:picMkLst>
              <pc:docMk/>
              <pc:sldMasterMk cId="3579850813" sldId="2147483683"/>
              <pc:sldLayoutMk cId="3461178254" sldId="2147483687"/>
              <ac:picMk id="8" creationId="{69990725-3AE4-C052-E18F-473352917178}"/>
            </ac:picMkLst>
          </pc:picChg>
        </pc:sldLayoutChg>
        <pc:sldLayoutChg chg="addSp">
          <pc:chgData name="Chatriand, Tyler" userId="06872e4a-0252-4263-be76-6610f9edd946" providerId="ADAL" clId="{08AED5D5-7487-466C-B47B-466942AA77FE}" dt="2024-11-14T23:25:00.649" v="642"/>
          <pc:sldLayoutMkLst>
            <pc:docMk/>
            <pc:sldMasterMk cId="3579850813" sldId="2147483683"/>
            <pc:sldLayoutMk cId="595486215" sldId="2147483688"/>
          </pc:sldLayoutMkLst>
          <pc:picChg chg="add">
            <ac:chgData name="Chatriand, Tyler" userId="06872e4a-0252-4263-be76-6610f9edd946" providerId="ADAL" clId="{08AED5D5-7487-466C-B47B-466942AA77FE}" dt="2024-11-14T23:25:00.649" v="642"/>
            <ac:picMkLst>
              <pc:docMk/>
              <pc:sldMasterMk cId="3579850813" sldId="2147483683"/>
              <pc:sldLayoutMk cId="595486215" sldId="2147483688"/>
              <ac:picMk id="10" creationId="{685683A3-8FD8-E050-BDA5-2587A8D12D76}"/>
            </ac:picMkLst>
          </pc:picChg>
        </pc:sldLayoutChg>
        <pc:sldLayoutChg chg="addSp">
          <pc:chgData name="Chatriand, Tyler" userId="06872e4a-0252-4263-be76-6610f9edd946" providerId="ADAL" clId="{08AED5D5-7487-466C-B47B-466942AA77FE}" dt="2024-11-14T23:25:00.649" v="642"/>
          <pc:sldLayoutMkLst>
            <pc:docMk/>
            <pc:sldMasterMk cId="3579850813" sldId="2147483683"/>
            <pc:sldLayoutMk cId="3977015062" sldId="2147483689"/>
          </pc:sldLayoutMkLst>
          <pc:picChg chg="add">
            <ac:chgData name="Chatriand, Tyler" userId="06872e4a-0252-4263-be76-6610f9edd946" providerId="ADAL" clId="{08AED5D5-7487-466C-B47B-466942AA77FE}" dt="2024-11-14T23:25:00.649" v="642"/>
            <ac:picMkLst>
              <pc:docMk/>
              <pc:sldMasterMk cId="3579850813" sldId="2147483683"/>
              <pc:sldLayoutMk cId="3977015062" sldId="2147483689"/>
              <ac:picMk id="3" creationId="{405326AE-4EEC-48D9-EDC9-0E201D9607B7}"/>
            </ac:picMkLst>
          </pc:picChg>
        </pc:sldLayoutChg>
        <pc:sldLayoutChg chg="addSp">
          <pc:chgData name="Chatriand, Tyler" userId="06872e4a-0252-4263-be76-6610f9edd946" providerId="ADAL" clId="{08AED5D5-7487-466C-B47B-466942AA77FE}" dt="2024-11-14T23:25:00.649" v="642"/>
          <pc:sldLayoutMkLst>
            <pc:docMk/>
            <pc:sldMasterMk cId="3579850813" sldId="2147483683"/>
            <pc:sldLayoutMk cId="1431831380" sldId="2147483690"/>
          </pc:sldLayoutMkLst>
          <pc:picChg chg="add">
            <ac:chgData name="Chatriand, Tyler" userId="06872e4a-0252-4263-be76-6610f9edd946" providerId="ADAL" clId="{08AED5D5-7487-466C-B47B-466942AA77FE}" dt="2024-11-14T23:25:00.649" v="642"/>
            <ac:picMkLst>
              <pc:docMk/>
              <pc:sldMasterMk cId="3579850813" sldId="2147483683"/>
              <pc:sldLayoutMk cId="1431831380" sldId="2147483690"/>
              <ac:picMk id="2" creationId="{FF837925-0A39-84D2-E46B-DB391ACD790D}"/>
            </ac:picMkLst>
          </pc:picChg>
        </pc:sldLayoutChg>
        <pc:sldLayoutChg chg="addSp">
          <pc:chgData name="Chatriand, Tyler" userId="06872e4a-0252-4263-be76-6610f9edd946" providerId="ADAL" clId="{08AED5D5-7487-466C-B47B-466942AA77FE}" dt="2024-11-14T23:25:00.649" v="642"/>
          <pc:sldLayoutMkLst>
            <pc:docMk/>
            <pc:sldMasterMk cId="3579850813" sldId="2147483683"/>
            <pc:sldLayoutMk cId="3782752706" sldId="2147483691"/>
          </pc:sldLayoutMkLst>
          <pc:picChg chg="add">
            <ac:chgData name="Chatriand, Tyler" userId="06872e4a-0252-4263-be76-6610f9edd946" providerId="ADAL" clId="{08AED5D5-7487-466C-B47B-466942AA77FE}" dt="2024-11-14T23:25:00.649" v="642"/>
            <ac:picMkLst>
              <pc:docMk/>
              <pc:sldMasterMk cId="3579850813" sldId="2147483683"/>
              <pc:sldLayoutMk cId="3782752706" sldId="2147483691"/>
              <ac:picMk id="8" creationId="{111EE268-18A9-54BE-EA50-B710F81579C7}"/>
            </ac:picMkLst>
          </pc:picChg>
        </pc:sldLayoutChg>
        <pc:sldLayoutChg chg="addSp">
          <pc:chgData name="Chatriand, Tyler" userId="06872e4a-0252-4263-be76-6610f9edd946" providerId="ADAL" clId="{08AED5D5-7487-466C-B47B-466942AA77FE}" dt="2024-11-14T23:25:00.649" v="642"/>
          <pc:sldLayoutMkLst>
            <pc:docMk/>
            <pc:sldMasterMk cId="3579850813" sldId="2147483683"/>
            <pc:sldLayoutMk cId="3358314713" sldId="2147483699"/>
          </pc:sldLayoutMkLst>
          <pc:picChg chg="add">
            <ac:chgData name="Chatriand, Tyler" userId="06872e4a-0252-4263-be76-6610f9edd946" providerId="ADAL" clId="{08AED5D5-7487-466C-B47B-466942AA77FE}" dt="2024-11-14T23:25:00.649" v="642"/>
            <ac:picMkLst>
              <pc:docMk/>
              <pc:sldMasterMk cId="3579850813" sldId="2147483683"/>
              <pc:sldLayoutMk cId="3358314713" sldId="2147483699"/>
              <ac:picMk id="7" creationId="{ACD97E8F-0DC3-7F74-E187-1E46B444004E}"/>
            </ac:picMkLst>
          </pc:picChg>
        </pc:sldLayoutChg>
        <pc:sldLayoutChg chg="addSp">
          <pc:chgData name="Chatriand, Tyler" userId="06872e4a-0252-4263-be76-6610f9edd946" providerId="ADAL" clId="{08AED5D5-7487-466C-B47B-466942AA77FE}" dt="2024-11-14T23:25:00.649" v="642"/>
          <pc:sldLayoutMkLst>
            <pc:docMk/>
            <pc:sldMasterMk cId="3579850813" sldId="2147483683"/>
            <pc:sldLayoutMk cId="2061358944" sldId="2147483700"/>
          </pc:sldLayoutMkLst>
          <pc:picChg chg="add">
            <ac:chgData name="Chatriand, Tyler" userId="06872e4a-0252-4263-be76-6610f9edd946" providerId="ADAL" clId="{08AED5D5-7487-466C-B47B-466942AA77FE}" dt="2024-11-14T23:25:00.649" v="642"/>
            <ac:picMkLst>
              <pc:docMk/>
              <pc:sldMasterMk cId="3579850813" sldId="2147483683"/>
              <pc:sldLayoutMk cId="2061358944" sldId="2147483700"/>
              <ac:picMk id="7" creationId="{18876615-7A2B-7530-6EF3-1C307DFA37FA}"/>
            </ac:picMkLst>
          </pc:picChg>
        </pc:sldLayoutChg>
      </pc:sldMasterChg>
      <pc:sldMasterChg chg="addSp modSldLayout">
        <pc:chgData name="Chatriand, Tyler" userId="06872e4a-0252-4263-be76-6610f9edd946" providerId="ADAL" clId="{08AED5D5-7487-466C-B47B-466942AA77FE}" dt="2024-11-14T23:25:03.777" v="667"/>
        <pc:sldMasterMkLst>
          <pc:docMk/>
          <pc:sldMasterMk cId="323514584" sldId="2147483701"/>
        </pc:sldMasterMkLst>
        <pc:picChg chg="add">
          <ac:chgData name="Chatriand, Tyler" userId="06872e4a-0252-4263-be76-6610f9edd946" providerId="ADAL" clId="{08AED5D5-7487-466C-B47B-466942AA77FE}" dt="2024-11-14T23:25:03.777" v="667"/>
          <ac:picMkLst>
            <pc:docMk/>
            <pc:sldMasterMk cId="323514584" sldId="2147483701"/>
            <ac:picMk id="7" creationId="{691CF5C6-A5A3-C93A-CE5A-6381DB1D90DA}"/>
          </ac:picMkLst>
        </pc:picChg>
        <pc:sldLayoutChg chg="addSp">
          <pc:chgData name="Chatriand, Tyler" userId="06872e4a-0252-4263-be76-6610f9edd946" providerId="ADAL" clId="{08AED5D5-7487-466C-B47B-466942AA77FE}" dt="2024-11-14T23:25:03.777" v="667"/>
          <pc:sldLayoutMkLst>
            <pc:docMk/>
            <pc:sldMasterMk cId="323514584" sldId="2147483701"/>
            <pc:sldLayoutMk cId="2438460162" sldId="2147483702"/>
          </pc:sldLayoutMkLst>
          <pc:picChg chg="add">
            <ac:chgData name="Chatriand, Tyler" userId="06872e4a-0252-4263-be76-6610f9edd946" providerId="ADAL" clId="{08AED5D5-7487-466C-B47B-466942AA77FE}" dt="2024-11-14T23:25:03.777" v="667"/>
            <ac:picMkLst>
              <pc:docMk/>
              <pc:sldMasterMk cId="323514584" sldId="2147483701"/>
              <pc:sldLayoutMk cId="2438460162" sldId="2147483702"/>
              <ac:picMk id="7" creationId="{28D2A696-B362-7EB6-4DC2-30EBE15AF0D4}"/>
            </ac:picMkLst>
          </pc:picChg>
          <pc:picChg chg="add">
            <ac:chgData name="Chatriand, Tyler" userId="06872e4a-0252-4263-be76-6610f9edd946" providerId="ADAL" clId="{08AED5D5-7487-466C-B47B-466942AA77FE}" dt="2024-11-14T23:25:03.777" v="667"/>
            <ac:picMkLst>
              <pc:docMk/>
              <pc:sldMasterMk cId="323514584" sldId="2147483701"/>
              <pc:sldLayoutMk cId="2438460162" sldId="2147483702"/>
              <ac:picMk id="8" creationId="{B6BC8A60-7D5E-2284-0CDB-899770A008F1}"/>
            </ac:picMkLst>
          </pc:picChg>
        </pc:sldLayoutChg>
        <pc:sldLayoutChg chg="addSp">
          <pc:chgData name="Chatriand, Tyler" userId="06872e4a-0252-4263-be76-6610f9edd946" providerId="ADAL" clId="{08AED5D5-7487-466C-B47B-466942AA77FE}" dt="2024-11-14T23:25:03.777" v="667"/>
          <pc:sldLayoutMkLst>
            <pc:docMk/>
            <pc:sldMasterMk cId="323514584" sldId="2147483701"/>
            <pc:sldLayoutMk cId="2736844717" sldId="2147483703"/>
          </pc:sldLayoutMkLst>
          <pc:picChg chg="add">
            <ac:chgData name="Chatriand, Tyler" userId="06872e4a-0252-4263-be76-6610f9edd946" providerId="ADAL" clId="{08AED5D5-7487-466C-B47B-466942AA77FE}" dt="2024-11-14T23:25:03.777" v="667"/>
            <ac:picMkLst>
              <pc:docMk/>
              <pc:sldMasterMk cId="323514584" sldId="2147483701"/>
              <pc:sldLayoutMk cId="2736844717" sldId="2147483703"/>
              <ac:picMk id="4" creationId="{3AFC5649-D1B1-5035-22FC-B35EC2B12BAD}"/>
            </ac:picMkLst>
          </pc:picChg>
        </pc:sldLayoutChg>
        <pc:sldLayoutChg chg="addSp">
          <pc:chgData name="Chatriand, Tyler" userId="06872e4a-0252-4263-be76-6610f9edd946" providerId="ADAL" clId="{08AED5D5-7487-466C-B47B-466942AA77FE}" dt="2024-11-14T23:25:03.777" v="667"/>
          <pc:sldLayoutMkLst>
            <pc:docMk/>
            <pc:sldMasterMk cId="323514584" sldId="2147483701"/>
            <pc:sldLayoutMk cId="4114370300" sldId="2147483704"/>
          </pc:sldLayoutMkLst>
          <pc:picChg chg="add">
            <ac:chgData name="Chatriand, Tyler" userId="06872e4a-0252-4263-be76-6610f9edd946" providerId="ADAL" clId="{08AED5D5-7487-466C-B47B-466942AA77FE}" dt="2024-11-14T23:25:03.777" v="667"/>
            <ac:picMkLst>
              <pc:docMk/>
              <pc:sldMasterMk cId="323514584" sldId="2147483701"/>
              <pc:sldLayoutMk cId="4114370300" sldId="2147483704"/>
              <ac:picMk id="7" creationId="{7FA5676C-4020-0AA4-15AA-7BB317B7A151}"/>
            </ac:picMkLst>
          </pc:picChg>
        </pc:sldLayoutChg>
        <pc:sldLayoutChg chg="addSp">
          <pc:chgData name="Chatriand, Tyler" userId="06872e4a-0252-4263-be76-6610f9edd946" providerId="ADAL" clId="{08AED5D5-7487-466C-B47B-466942AA77FE}" dt="2024-11-14T23:25:03.777" v="667"/>
          <pc:sldLayoutMkLst>
            <pc:docMk/>
            <pc:sldMasterMk cId="323514584" sldId="2147483701"/>
            <pc:sldLayoutMk cId="3227499350" sldId="2147483705"/>
          </pc:sldLayoutMkLst>
          <pc:picChg chg="add">
            <ac:chgData name="Chatriand, Tyler" userId="06872e4a-0252-4263-be76-6610f9edd946" providerId="ADAL" clId="{08AED5D5-7487-466C-B47B-466942AA77FE}" dt="2024-11-14T23:25:03.777" v="667"/>
            <ac:picMkLst>
              <pc:docMk/>
              <pc:sldMasterMk cId="323514584" sldId="2147483701"/>
              <pc:sldLayoutMk cId="3227499350" sldId="2147483705"/>
              <ac:picMk id="8" creationId="{4C1508E2-21DE-24F3-98CA-7ACD68CB28E3}"/>
            </ac:picMkLst>
          </pc:picChg>
        </pc:sldLayoutChg>
        <pc:sldLayoutChg chg="addSp">
          <pc:chgData name="Chatriand, Tyler" userId="06872e4a-0252-4263-be76-6610f9edd946" providerId="ADAL" clId="{08AED5D5-7487-466C-B47B-466942AA77FE}" dt="2024-11-14T23:25:03.777" v="667"/>
          <pc:sldLayoutMkLst>
            <pc:docMk/>
            <pc:sldMasterMk cId="323514584" sldId="2147483701"/>
            <pc:sldLayoutMk cId="2176428761" sldId="2147483706"/>
          </pc:sldLayoutMkLst>
          <pc:picChg chg="add">
            <ac:chgData name="Chatriand, Tyler" userId="06872e4a-0252-4263-be76-6610f9edd946" providerId="ADAL" clId="{08AED5D5-7487-466C-B47B-466942AA77FE}" dt="2024-11-14T23:25:03.777" v="667"/>
            <ac:picMkLst>
              <pc:docMk/>
              <pc:sldMasterMk cId="323514584" sldId="2147483701"/>
              <pc:sldLayoutMk cId="2176428761" sldId="2147483706"/>
              <ac:picMk id="10" creationId="{E11462B6-9EE7-6769-1C89-1C9462300426}"/>
            </ac:picMkLst>
          </pc:picChg>
        </pc:sldLayoutChg>
        <pc:sldLayoutChg chg="addSp">
          <pc:chgData name="Chatriand, Tyler" userId="06872e4a-0252-4263-be76-6610f9edd946" providerId="ADAL" clId="{08AED5D5-7487-466C-B47B-466942AA77FE}" dt="2024-11-14T23:25:03.777" v="667"/>
          <pc:sldLayoutMkLst>
            <pc:docMk/>
            <pc:sldMasterMk cId="323514584" sldId="2147483701"/>
            <pc:sldLayoutMk cId="3983924147" sldId="2147483707"/>
          </pc:sldLayoutMkLst>
          <pc:picChg chg="add">
            <ac:chgData name="Chatriand, Tyler" userId="06872e4a-0252-4263-be76-6610f9edd946" providerId="ADAL" clId="{08AED5D5-7487-466C-B47B-466942AA77FE}" dt="2024-11-14T23:25:03.777" v="667"/>
            <ac:picMkLst>
              <pc:docMk/>
              <pc:sldMasterMk cId="323514584" sldId="2147483701"/>
              <pc:sldLayoutMk cId="3983924147" sldId="2147483707"/>
              <ac:picMk id="3" creationId="{A0793A4F-8891-3B16-1E9A-446C7D33AE50}"/>
            </ac:picMkLst>
          </pc:picChg>
        </pc:sldLayoutChg>
        <pc:sldLayoutChg chg="addSp">
          <pc:chgData name="Chatriand, Tyler" userId="06872e4a-0252-4263-be76-6610f9edd946" providerId="ADAL" clId="{08AED5D5-7487-466C-B47B-466942AA77FE}" dt="2024-11-14T23:25:03.777" v="667"/>
          <pc:sldLayoutMkLst>
            <pc:docMk/>
            <pc:sldMasterMk cId="323514584" sldId="2147483701"/>
            <pc:sldLayoutMk cId="1673713044" sldId="2147483708"/>
          </pc:sldLayoutMkLst>
          <pc:picChg chg="add">
            <ac:chgData name="Chatriand, Tyler" userId="06872e4a-0252-4263-be76-6610f9edd946" providerId="ADAL" clId="{08AED5D5-7487-466C-B47B-466942AA77FE}" dt="2024-11-14T23:25:03.777" v="667"/>
            <ac:picMkLst>
              <pc:docMk/>
              <pc:sldMasterMk cId="323514584" sldId="2147483701"/>
              <pc:sldLayoutMk cId="1673713044" sldId="2147483708"/>
              <ac:picMk id="2" creationId="{74D05E88-9B7B-21D4-4536-999AC9EAC9A8}"/>
            </ac:picMkLst>
          </pc:picChg>
        </pc:sldLayoutChg>
        <pc:sldLayoutChg chg="addSp">
          <pc:chgData name="Chatriand, Tyler" userId="06872e4a-0252-4263-be76-6610f9edd946" providerId="ADAL" clId="{08AED5D5-7487-466C-B47B-466942AA77FE}" dt="2024-11-14T23:25:03.777" v="667"/>
          <pc:sldLayoutMkLst>
            <pc:docMk/>
            <pc:sldMasterMk cId="323514584" sldId="2147483701"/>
            <pc:sldLayoutMk cId="1066684704" sldId="2147483709"/>
          </pc:sldLayoutMkLst>
          <pc:picChg chg="add">
            <ac:chgData name="Chatriand, Tyler" userId="06872e4a-0252-4263-be76-6610f9edd946" providerId="ADAL" clId="{08AED5D5-7487-466C-B47B-466942AA77FE}" dt="2024-11-14T23:25:03.777" v="667"/>
            <ac:picMkLst>
              <pc:docMk/>
              <pc:sldMasterMk cId="323514584" sldId="2147483701"/>
              <pc:sldLayoutMk cId="1066684704" sldId="2147483709"/>
              <ac:picMk id="8" creationId="{05759800-D98A-0E19-DE99-01E873F69A7F}"/>
            </ac:picMkLst>
          </pc:picChg>
        </pc:sldLayoutChg>
        <pc:sldLayoutChg chg="addSp">
          <pc:chgData name="Chatriand, Tyler" userId="06872e4a-0252-4263-be76-6610f9edd946" providerId="ADAL" clId="{08AED5D5-7487-466C-B47B-466942AA77FE}" dt="2024-11-14T23:25:03.777" v="667"/>
          <pc:sldLayoutMkLst>
            <pc:docMk/>
            <pc:sldMasterMk cId="323514584" sldId="2147483701"/>
            <pc:sldLayoutMk cId="2559405092" sldId="2147483717"/>
          </pc:sldLayoutMkLst>
          <pc:picChg chg="add">
            <ac:chgData name="Chatriand, Tyler" userId="06872e4a-0252-4263-be76-6610f9edd946" providerId="ADAL" clId="{08AED5D5-7487-466C-B47B-466942AA77FE}" dt="2024-11-14T23:25:03.777" v="667"/>
            <ac:picMkLst>
              <pc:docMk/>
              <pc:sldMasterMk cId="323514584" sldId="2147483701"/>
              <pc:sldLayoutMk cId="2559405092" sldId="2147483717"/>
              <ac:picMk id="7" creationId="{2F95918C-1228-63F7-8ACA-AB7551060C9D}"/>
            </ac:picMkLst>
          </pc:picChg>
        </pc:sldLayoutChg>
        <pc:sldLayoutChg chg="addSp">
          <pc:chgData name="Chatriand, Tyler" userId="06872e4a-0252-4263-be76-6610f9edd946" providerId="ADAL" clId="{08AED5D5-7487-466C-B47B-466942AA77FE}" dt="2024-11-14T23:25:03.777" v="667"/>
          <pc:sldLayoutMkLst>
            <pc:docMk/>
            <pc:sldMasterMk cId="323514584" sldId="2147483701"/>
            <pc:sldLayoutMk cId="3920444692" sldId="2147483718"/>
          </pc:sldLayoutMkLst>
          <pc:picChg chg="add">
            <ac:chgData name="Chatriand, Tyler" userId="06872e4a-0252-4263-be76-6610f9edd946" providerId="ADAL" clId="{08AED5D5-7487-466C-B47B-466942AA77FE}" dt="2024-11-14T23:25:03.777" v="667"/>
            <ac:picMkLst>
              <pc:docMk/>
              <pc:sldMasterMk cId="323514584" sldId="2147483701"/>
              <pc:sldLayoutMk cId="3920444692" sldId="2147483718"/>
              <ac:picMk id="7" creationId="{1B6BC2C2-52F7-4A1E-9CC5-FC99DCFC9CAA}"/>
            </ac:picMkLst>
          </pc:picChg>
        </pc:sldLayoutChg>
      </pc:sldMasterChg>
    </pc:docChg>
  </pc:docChgLst>
  <pc:docChgLst>
    <pc:chgData name="Szelag, Matthew" userId="86c3e4bc-e6e0-4668-bb2b-81e96658dd81" providerId="ADAL" clId="{B3D2554A-3C49-4850-86B6-E712D47A4AD4}"/>
    <pc:docChg chg="modSld">
      <pc:chgData name="Szelag, Matthew" userId="86c3e4bc-e6e0-4668-bb2b-81e96658dd81" providerId="ADAL" clId="{B3D2554A-3C49-4850-86B6-E712D47A4AD4}" dt="2024-11-20T18:19:52.732" v="6"/>
      <pc:docMkLst>
        <pc:docMk/>
      </pc:docMkLst>
      <pc:sldChg chg="modSp addCm modCm">
        <pc:chgData name="Szelag, Matthew" userId="86c3e4bc-e6e0-4668-bb2b-81e96658dd81" providerId="ADAL" clId="{B3D2554A-3C49-4850-86B6-E712D47A4AD4}" dt="2024-11-20T18:19:52.732" v="6"/>
        <pc:sldMkLst>
          <pc:docMk/>
          <pc:sldMk cId="3201155673" sldId="859"/>
        </pc:sldMkLst>
        <pc:spChg chg="mod">
          <ac:chgData name="Szelag, Matthew" userId="86c3e4bc-e6e0-4668-bb2b-81e96658dd81" providerId="ADAL" clId="{B3D2554A-3C49-4850-86B6-E712D47A4AD4}" dt="2024-11-20T18:18:23.611" v="4" actId="1036"/>
          <ac:spMkLst>
            <pc:docMk/>
            <pc:sldMk cId="3201155673" sldId="859"/>
            <ac:spMk id="3" creationId="{83A9F8A6-4D19-4425-AB64-65835E82CD85}"/>
          </ac:spMkLst>
        </pc:spChg>
        <pc:extLst>
          <p:ext xmlns:p="http://schemas.openxmlformats.org/presentationml/2006/main" uri="{D6D511B9-2390-475A-947B-AFAB55BFBCF1}">
            <pc226:cmChg xmlns:pc226="http://schemas.microsoft.com/office/powerpoint/2022/06/main/command" chg="add mod">
              <pc226:chgData name="Szelag, Matthew" userId="86c3e4bc-e6e0-4668-bb2b-81e96658dd81" providerId="ADAL" clId="{B3D2554A-3C49-4850-86B6-E712D47A4AD4}" dt="2024-11-20T18:19:37.329" v="5"/>
              <pc2:cmMkLst xmlns:pc2="http://schemas.microsoft.com/office/powerpoint/2019/9/main/command">
                <pc:docMk/>
                <pc:sldMk cId="3201155673" sldId="859"/>
                <pc2:cmMk id="{FB1D81B0-A350-4CE1-9867-5EFC71A5CBD7}"/>
              </pc2:cmMkLst>
            </pc226:cmChg>
            <pc226:cmChg xmlns:pc226="http://schemas.microsoft.com/office/powerpoint/2022/06/main/command" chg="add mod">
              <pc226:chgData name="Szelag, Matthew" userId="86c3e4bc-e6e0-4668-bb2b-81e96658dd81" providerId="ADAL" clId="{B3D2554A-3C49-4850-86B6-E712D47A4AD4}" dt="2024-11-20T18:19:52.732" v="6"/>
              <pc2:cmMkLst xmlns:pc2="http://schemas.microsoft.com/office/powerpoint/2019/9/main/command">
                <pc:docMk/>
                <pc:sldMk cId="3201155673" sldId="859"/>
                <pc2:cmMk id="{CA9F07CD-D1D2-44EF-9F21-79D5296E31A4}"/>
              </pc2:cmMkLst>
            </pc226:cmChg>
          </p:ext>
        </pc:extLst>
      </pc:sldChg>
    </pc:docChg>
  </pc:docChgLst>
  <pc:docChgLst>
    <pc:chgData name="Chatriand, Tyler" userId="06872e4a-0252-4263-be76-6610f9edd946" providerId="ADAL" clId="{EF0D74B4-828B-475F-983C-37AD070F93C2}"/>
    <pc:docChg chg="custSel addSld delSld modSld">
      <pc:chgData name="Chatriand, Tyler" userId="06872e4a-0252-4263-be76-6610f9edd946" providerId="ADAL" clId="{EF0D74B4-828B-475F-983C-37AD070F93C2}" dt="2024-12-03T18:09:31.136" v="5277" actId="20577"/>
      <pc:docMkLst>
        <pc:docMk/>
      </pc:docMkLst>
      <pc:sldChg chg="addSp modSp mod modCm modNotesTx">
        <pc:chgData name="Chatriand, Tyler" userId="06872e4a-0252-4263-be76-6610f9edd946" providerId="ADAL" clId="{EF0D74B4-828B-475F-983C-37AD070F93C2}" dt="2024-12-03T17:58:56.212" v="5022" actId="6549"/>
        <pc:sldMkLst>
          <pc:docMk/>
          <pc:sldMk cId="2117144030" sldId="795"/>
        </pc:sldMkLst>
        <pc:spChg chg="add mod">
          <ac:chgData name="Chatriand, Tyler" userId="06872e4a-0252-4263-be76-6610f9edd946" providerId="ADAL" clId="{EF0D74B4-828B-475F-983C-37AD070F93C2}" dt="2024-12-02T22:23:51.289" v="1541" actId="20577"/>
          <ac:spMkLst>
            <pc:docMk/>
            <pc:sldMk cId="2117144030" sldId="795"/>
            <ac:spMk id="2" creationId="{FA390B22-C370-98E0-9C7A-5328ADDB54AE}"/>
          </ac:spMkLst>
        </pc:spChg>
        <pc:extLst>
          <p:ext xmlns:p="http://schemas.openxmlformats.org/presentationml/2006/main" uri="{D6D511B9-2390-475A-947B-AFAB55BFBCF1}">
            <pc226:cmChg xmlns:pc226="http://schemas.microsoft.com/office/powerpoint/2022/06/main/command" chg="mod">
              <pc226:chgData name="Chatriand, Tyler" userId="06872e4a-0252-4263-be76-6610f9edd946" providerId="ADAL" clId="{EF0D74B4-828B-475F-983C-37AD070F93C2}" dt="2024-12-02T22:22:07.666" v="1506"/>
              <pc2:cmMkLst xmlns:pc2="http://schemas.microsoft.com/office/powerpoint/2019/9/main/command">
                <pc:docMk/>
                <pc:sldMk cId="2117144030" sldId="795"/>
                <pc2:cmMk id="{58E7D412-8C69-4A92-9657-CC1C780C7BA5}"/>
              </pc2:cmMkLst>
            </pc226:cmChg>
          </p:ext>
        </pc:extLst>
      </pc:sldChg>
      <pc:sldChg chg="modNotesTx">
        <pc:chgData name="Chatriand, Tyler" userId="06872e4a-0252-4263-be76-6610f9edd946" providerId="ADAL" clId="{EF0D74B4-828B-475F-983C-37AD070F93C2}" dt="2024-12-02T21:58:50.985" v="1033" actId="20577"/>
        <pc:sldMkLst>
          <pc:docMk/>
          <pc:sldMk cId="2489828008" sldId="798"/>
        </pc:sldMkLst>
      </pc:sldChg>
      <pc:sldChg chg="modNotesTx">
        <pc:chgData name="Chatriand, Tyler" userId="06872e4a-0252-4263-be76-6610f9edd946" providerId="ADAL" clId="{EF0D74B4-828B-475F-983C-37AD070F93C2}" dt="2024-12-02T23:45:33.702" v="3294" actId="20577"/>
        <pc:sldMkLst>
          <pc:docMk/>
          <pc:sldMk cId="151794641" sldId="807"/>
        </pc:sldMkLst>
      </pc:sldChg>
      <pc:sldChg chg="modNotesTx">
        <pc:chgData name="Chatriand, Tyler" userId="06872e4a-0252-4263-be76-6610f9edd946" providerId="ADAL" clId="{EF0D74B4-828B-475F-983C-37AD070F93C2}" dt="2024-12-02T21:58:58.732" v="1034"/>
        <pc:sldMkLst>
          <pc:docMk/>
          <pc:sldMk cId="232147654" sldId="809"/>
        </pc:sldMkLst>
      </pc:sldChg>
      <pc:sldChg chg="modNotesTx">
        <pc:chgData name="Chatriand, Tyler" userId="06872e4a-0252-4263-be76-6610f9edd946" providerId="ADAL" clId="{EF0D74B4-828B-475F-983C-37AD070F93C2}" dt="2024-12-02T21:59:02.221" v="1035"/>
        <pc:sldMkLst>
          <pc:docMk/>
          <pc:sldMk cId="2370713847" sldId="813"/>
        </pc:sldMkLst>
      </pc:sldChg>
      <pc:sldChg chg="modNotesTx">
        <pc:chgData name="Chatriand, Tyler" userId="06872e4a-0252-4263-be76-6610f9edd946" providerId="ADAL" clId="{EF0D74B4-828B-475F-983C-37AD070F93C2}" dt="2024-12-02T21:59:24.495" v="1043" actId="20577"/>
        <pc:sldMkLst>
          <pc:docMk/>
          <pc:sldMk cId="2018426849" sldId="814"/>
        </pc:sldMkLst>
      </pc:sldChg>
      <pc:sldChg chg="modNotesTx">
        <pc:chgData name="Chatriand, Tyler" userId="06872e4a-0252-4263-be76-6610f9edd946" providerId="ADAL" clId="{EF0D74B4-828B-475F-983C-37AD070F93C2}" dt="2024-12-02T21:59:06.338" v="1037"/>
        <pc:sldMkLst>
          <pc:docMk/>
          <pc:sldMk cId="2877589471" sldId="815"/>
        </pc:sldMkLst>
      </pc:sldChg>
      <pc:sldChg chg="modNotesTx">
        <pc:chgData name="Chatriand, Tyler" userId="06872e4a-0252-4263-be76-6610f9edd946" providerId="ADAL" clId="{EF0D74B4-828B-475F-983C-37AD070F93C2}" dt="2024-12-02T21:59:08.538" v="1038"/>
        <pc:sldMkLst>
          <pc:docMk/>
          <pc:sldMk cId="342802347" sldId="817"/>
        </pc:sldMkLst>
      </pc:sldChg>
      <pc:sldChg chg="modNotesTx">
        <pc:chgData name="Chatriand, Tyler" userId="06872e4a-0252-4263-be76-6610f9edd946" providerId="ADAL" clId="{EF0D74B4-828B-475F-983C-37AD070F93C2}" dt="2024-12-02T21:59:10.438" v="1039"/>
        <pc:sldMkLst>
          <pc:docMk/>
          <pc:sldMk cId="1795790784" sldId="818"/>
        </pc:sldMkLst>
      </pc:sldChg>
      <pc:sldChg chg="modNotesTx">
        <pc:chgData name="Chatriand, Tyler" userId="06872e4a-0252-4263-be76-6610f9edd946" providerId="ADAL" clId="{EF0D74B4-828B-475F-983C-37AD070F93C2}" dt="2024-12-03T17:45:29.209" v="4844" actId="20577"/>
        <pc:sldMkLst>
          <pc:docMk/>
          <pc:sldMk cId="3411539867" sldId="823"/>
        </pc:sldMkLst>
      </pc:sldChg>
      <pc:sldChg chg="modNotesTx">
        <pc:chgData name="Chatriand, Tyler" userId="06872e4a-0252-4263-be76-6610f9edd946" providerId="ADAL" clId="{EF0D74B4-828B-475F-983C-37AD070F93C2}" dt="2024-12-03T17:43:19.993" v="4717" actId="20577"/>
        <pc:sldMkLst>
          <pc:docMk/>
          <pc:sldMk cId="3843631784" sldId="824"/>
        </pc:sldMkLst>
      </pc:sldChg>
      <pc:sldChg chg="modNotesTx">
        <pc:chgData name="Chatriand, Tyler" userId="06872e4a-0252-4263-be76-6610f9edd946" providerId="ADAL" clId="{EF0D74B4-828B-475F-983C-37AD070F93C2}" dt="2024-12-02T21:59:12.719" v="1040"/>
        <pc:sldMkLst>
          <pc:docMk/>
          <pc:sldMk cId="125441417" sldId="826"/>
        </pc:sldMkLst>
      </pc:sldChg>
      <pc:sldChg chg="modNotesTx">
        <pc:chgData name="Chatriand, Tyler" userId="06872e4a-0252-4263-be76-6610f9edd946" providerId="ADAL" clId="{EF0D74B4-828B-475F-983C-37AD070F93C2}" dt="2024-12-02T23:49:04.758" v="3317" actId="20577"/>
        <pc:sldMkLst>
          <pc:docMk/>
          <pc:sldMk cId="1626048297" sldId="827"/>
        </pc:sldMkLst>
      </pc:sldChg>
      <pc:sldChg chg="modCm modNotesTx">
        <pc:chgData name="Chatriand, Tyler" userId="06872e4a-0252-4263-be76-6610f9edd946" providerId="ADAL" clId="{EF0D74B4-828B-475F-983C-37AD070F93C2}" dt="2024-12-02T22:00:48.989" v="1059"/>
        <pc:sldMkLst>
          <pc:docMk/>
          <pc:sldMk cId="1572615522" sldId="835"/>
        </pc:sldMkLst>
        <pc:extLst>
          <p:ext xmlns:p="http://schemas.openxmlformats.org/presentationml/2006/main" uri="{D6D511B9-2390-475A-947B-AFAB55BFBCF1}">
            <pc226:cmChg xmlns:pc226="http://schemas.microsoft.com/office/powerpoint/2022/06/main/command" chg="">
              <pc226:chgData name="Chatriand, Tyler" userId="06872e4a-0252-4263-be76-6610f9edd946" providerId="ADAL" clId="{EF0D74B4-828B-475F-983C-37AD070F93C2}" dt="2024-12-02T22:00:48.989" v="1059"/>
              <pc2:cmMkLst xmlns:pc2="http://schemas.microsoft.com/office/powerpoint/2019/9/main/command">
                <pc:docMk/>
                <pc:sldMk cId="1572615522" sldId="835"/>
                <pc2:cmMk id="{2D32CD6B-F3E6-4095-871D-C5B6714AB8DC}"/>
              </pc2:cmMkLst>
              <pc226:cmRplyChg chg="add">
                <pc226:chgData name="Chatriand, Tyler" userId="06872e4a-0252-4263-be76-6610f9edd946" providerId="ADAL" clId="{EF0D74B4-828B-475F-983C-37AD070F93C2}" dt="2024-12-02T22:00:48.989" v="1059"/>
                <pc2:cmRplyMkLst xmlns:pc2="http://schemas.microsoft.com/office/powerpoint/2019/9/main/command">
                  <pc:docMk/>
                  <pc:sldMk cId="1572615522" sldId="835"/>
                  <pc2:cmMk id="{2D32CD6B-F3E6-4095-871D-C5B6714AB8DC}"/>
                  <pc2:cmRplyMk id="{89230234-5A0C-42B5-B391-0ED36D3F3581}"/>
                </pc2:cmRplyMkLst>
              </pc226:cmRplyChg>
            </pc226:cmChg>
          </p:ext>
        </pc:extLst>
      </pc:sldChg>
      <pc:sldChg chg="modSp mod modNotesTx">
        <pc:chgData name="Chatriand, Tyler" userId="06872e4a-0252-4263-be76-6610f9edd946" providerId="ADAL" clId="{EF0D74B4-828B-475F-983C-37AD070F93C2}" dt="2024-12-03T17:39:12.471" v="4692" actId="20577"/>
        <pc:sldMkLst>
          <pc:docMk/>
          <pc:sldMk cId="2134084205" sldId="836"/>
        </pc:sldMkLst>
        <pc:spChg chg="mod">
          <ac:chgData name="Chatriand, Tyler" userId="06872e4a-0252-4263-be76-6610f9edd946" providerId="ADAL" clId="{EF0D74B4-828B-475F-983C-37AD070F93C2}" dt="2024-12-03T17:30:56.091" v="4122" actId="6549"/>
          <ac:spMkLst>
            <pc:docMk/>
            <pc:sldMk cId="2134084205" sldId="836"/>
            <ac:spMk id="3" creationId="{9D4DB66D-D753-465B-A6EC-995B2BA8EC1E}"/>
          </ac:spMkLst>
        </pc:spChg>
      </pc:sldChg>
      <pc:sldChg chg="modNotesTx">
        <pc:chgData name="Chatriand, Tyler" userId="06872e4a-0252-4263-be76-6610f9edd946" providerId="ADAL" clId="{EF0D74B4-828B-475F-983C-37AD070F93C2}" dt="2024-12-03T17:19:35.760" v="3708" actId="20577"/>
        <pc:sldMkLst>
          <pc:docMk/>
          <pc:sldMk cId="2533360140" sldId="841"/>
        </pc:sldMkLst>
      </pc:sldChg>
      <pc:sldChg chg="del modNotesTx">
        <pc:chgData name="Chatriand, Tyler" userId="06872e4a-0252-4263-be76-6610f9edd946" providerId="ADAL" clId="{EF0D74B4-828B-475F-983C-37AD070F93C2}" dt="2024-12-03T17:19:52.058" v="3709" actId="2696"/>
        <pc:sldMkLst>
          <pc:docMk/>
          <pc:sldMk cId="3800111471" sldId="842"/>
        </pc:sldMkLst>
      </pc:sldChg>
      <pc:sldChg chg="mod modShow modNotesTx">
        <pc:chgData name="Chatriand, Tyler" userId="06872e4a-0252-4263-be76-6610f9edd946" providerId="ADAL" clId="{EF0D74B4-828B-475F-983C-37AD070F93C2}" dt="2024-12-03T16:42:07.848" v="3352" actId="729"/>
        <pc:sldMkLst>
          <pc:docMk/>
          <pc:sldMk cId="3674143878" sldId="843"/>
        </pc:sldMkLst>
      </pc:sldChg>
      <pc:sldChg chg="modCm modNotesTx">
        <pc:chgData name="Chatriand, Tyler" userId="06872e4a-0252-4263-be76-6610f9edd946" providerId="ADAL" clId="{EF0D74B4-828B-475F-983C-37AD070F93C2}" dt="2024-12-03T18:03:49.557" v="5261" actId="20577"/>
        <pc:sldMkLst>
          <pc:docMk/>
          <pc:sldMk cId="2171700818" sldId="844"/>
        </pc:sldMkLst>
        <pc:extLst>
          <p:ext xmlns:p="http://schemas.openxmlformats.org/presentationml/2006/main" uri="{D6D511B9-2390-475A-947B-AFAB55BFBCF1}">
            <pc226:cmChg xmlns:pc226="http://schemas.microsoft.com/office/powerpoint/2022/06/main/command" chg="">
              <pc226:chgData name="Chatriand, Tyler" userId="06872e4a-0252-4263-be76-6610f9edd946" providerId="ADAL" clId="{EF0D74B4-828B-475F-983C-37AD070F93C2}" dt="2024-12-02T20:21:42.335" v="215"/>
              <pc2:cmMkLst xmlns:pc2="http://schemas.microsoft.com/office/powerpoint/2019/9/main/command">
                <pc:docMk/>
                <pc:sldMk cId="2171700818" sldId="844"/>
                <pc2:cmMk id="{EDBB670D-9E93-4A32-B2C1-7FF056BA529F}"/>
              </pc2:cmMkLst>
              <pc226:cmRplyChg chg="add">
                <pc226:chgData name="Chatriand, Tyler" userId="06872e4a-0252-4263-be76-6610f9edd946" providerId="ADAL" clId="{EF0D74B4-828B-475F-983C-37AD070F93C2}" dt="2024-12-02T20:21:42.335" v="215"/>
                <pc2:cmRplyMkLst xmlns:pc2="http://schemas.microsoft.com/office/powerpoint/2019/9/main/command">
                  <pc:docMk/>
                  <pc:sldMk cId="2171700818" sldId="844"/>
                  <pc2:cmMk id="{EDBB670D-9E93-4A32-B2C1-7FF056BA529F}"/>
                  <pc2:cmRplyMk id="{64B1B0AA-254F-4CC9-AD42-E58D361ADDC7}"/>
                </pc2:cmRplyMkLst>
              </pc226:cmRplyChg>
            </pc226:cmChg>
          </p:ext>
        </pc:extLst>
      </pc:sldChg>
      <pc:sldChg chg="modNotesTx">
        <pc:chgData name="Chatriand, Tyler" userId="06872e4a-0252-4263-be76-6610f9edd946" providerId="ADAL" clId="{EF0D74B4-828B-475F-983C-37AD070F93C2}" dt="2024-12-02T21:59:04.327" v="1036"/>
        <pc:sldMkLst>
          <pc:docMk/>
          <pc:sldMk cId="2657177253" sldId="851"/>
        </pc:sldMkLst>
      </pc:sldChg>
      <pc:sldChg chg="modSp mod modCm modNotesTx">
        <pc:chgData name="Chatriand, Tyler" userId="06872e4a-0252-4263-be76-6610f9edd946" providerId="ADAL" clId="{EF0D74B4-828B-475F-983C-37AD070F93C2}" dt="2024-12-03T18:09:31.136" v="5277" actId="20577"/>
        <pc:sldMkLst>
          <pc:docMk/>
          <pc:sldMk cId="1111083957" sldId="858"/>
        </pc:sldMkLst>
        <pc:spChg chg="mod">
          <ac:chgData name="Chatriand, Tyler" userId="06872e4a-0252-4263-be76-6610f9edd946" providerId="ADAL" clId="{EF0D74B4-828B-475F-983C-37AD070F93C2}" dt="2024-12-03T16:42:22.171" v="3354" actId="20577"/>
          <ac:spMkLst>
            <pc:docMk/>
            <pc:sldMk cId="1111083957" sldId="858"/>
            <ac:spMk id="3" creationId="{64CFF9CF-C9A3-A0B3-B204-A6783E23D2EC}"/>
          </ac:spMkLst>
        </pc:spChg>
        <pc:picChg chg="mod">
          <ac:chgData name="Chatriand, Tyler" userId="06872e4a-0252-4263-be76-6610f9edd946" providerId="ADAL" clId="{EF0D74B4-828B-475F-983C-37AD070F93C2}" dt="2024-12-02T20:37:04.669" v="330" actId="1076"/>
          <ac:picMkLst>
            <pc:docMk/>
            <pc:sldMk cId="1111083957" sldId="858"/>
            <ac:picMk id="7" creationId="{9A3F90B1-ECB4-D71C-98CB-058341227EE4}"/>
          </ac:picMkLst>
        </pc:picChg>
        <pc:extLst>
          <p:ext xmlns:p="http://schemas.openxmlformats.org/presentationml/2006/main" uri="{D6D511B9-2390-475A-947B-AFAB55BFBCF1}">
            <pc226:cmChg xmlns:pc226="http://schemas.microsoft.com/office/powerpoint/2022/06/main/command" chg="mod">
              <pc226:chgData name="Chatriand, Tyler" userId="06872e4a-0252-4263-be76-6610f9edd946" providerId="ADAL" clId="{EF0D74B4-828B-475F-983C-37AD070F93C2}" dt="2024-12-03T16:42:26.620" v="3355"/>
              <pc2:cmMkLst xmlns:pc2="http://schemas.microsoft.com/office/powerpoint/2019/9/main/command">
                <pc:docMk/>
                <pc:sldMk cId="1111083957" sldId="858"/>
                <pc2:cmMk id="{1BAFD560-A8A9-4A9A-AB07-18F79858495C}"/>
              </pc2:cmMkLst>
              <pc226:cmRplyChg chg="add">
                <pc226:chgData name="Chatriand, Tyler" userId="06872e4a-0252-4263-be76-6610f9edd946" providerId="ADAL" clId="{EF0D74B4-828B-475F-983C-37AD070F93C2}" dt="2024-12-02T20:36:30.414" v="296"/>
                <pc2:cmRplyMkLst xmlns:pc2="http://schemas.microsoft.com/office/powerpoint/2019/9/main/command">
                  <pc:docMk/>
                  <pc:sldMk cId="1111083957" sldId="858"/>
                  <pc2:cmMk id="{1BAFD560-A8A9-4A9A-AB07-18F79858495C}"/>
                  <pc2:cmRplyMk id="{2D9415C4-FB85-4087-AFC7-14461096BE75}"/>
                </pc2:cmRplyMkLst>
              </pc226:cmRplyChg>
            </pc226:cmChg>
            <pc226:cmChg xmlns:pc226="http://schemas.microsoft.com/office/powerpoint/2022/06/main/command" chg="mod">
              <pc226:chgData name="Chatriand, Tyler" userId="06872e4a-0252-4263-be76-6610f9edd946" providerId="ADAL" clId="{EF0D74B4-828B-475F-983C-37AD070F93C2}" dt="2024-12-03T16:42:34.430" v="3356"/>
              <pc2:cmMkLst xmlns:pc2="http://schemas.microsoft.com/office/powerpoint/2019/9/main/command">
                <pc:docMk/>
                <pc:sldMk cId="1111083957" sldId="858"/>
                <pc2:cmMk id="{1BD1D0F1-5164-4B98-996D-72F2AABDDE4B}"/>
              </pc2:cmMkLst>
            </pc226:cmChg>
          </p:ext>
        </pc:extLst>
      </pc:sldChg>
      <pc:sldChg chg="modSp mod modCm modNotesTx">
        <pc:chgData name="Chatriand, Tyler" userId="06872e4a-0252-4263-be76-6610f9edd946" providerId="ADAL" clId="{EF0D74B4-828B-475F-983C-37AD070F93C2}" dt="2024-12-03T16:42:39.618" v="3357"/>
        <pc:sldMkLst>
          <pc:docMk/>
          <pc:sldMk cId="3201155673" sldId="859"/>
        </pc:sldMkLst>
        <pc:spChg chg="mod">
          <ac:chgData name="Chatriand, Tyler" userId="06872e4a-0252-4263-be76-6610f9edd946" providerId="ADAL" clId="{EF0D74B4-828B-475F-983C-37AD070F93C2}" dt="2024-12-02T22:36:07.099" v="1932" actId="14100"/>
          <ac:spMkLst>
            <pc:docMk/>
            <pc:sldMk cId="3201155673" sldId="859"/>
            <ac:spMk id="3" creationId="{83A9F8A6-4D19-4425-AB64-65835E82CD85}"/>
          </ac:spMkLst>
        </pc:spChg>
        <pc:extLst>
          <p:ext xmlns:p="http://schemas.openxmlformats.org/presentationml/2006/main" uri="{D6D511B9-2390-475A-947B-AFAB55BFBCF1}">
            <pc226:cmChg xmlns:pc226="http://schemas.microsoft.com/office/powerpoint/2022/06/main/command" chg="mod">
              <pc226:chgData name="Chatriand, Tyler" userId="06872e4a-0252-4263-be76-6610f9edd946" providerId="ADAL" clId="{EF0D74B4-828B-475F-983C-37AD070F93C2}" dt="2024-12-02T22:35:30.721" v="1929" actId="20577"/>
              <pc2:cmMkLst xmlns:pc2="http://schemas.microsoft.com/office/powerpoint/2019/9/main/command">
                <pc:docMk/>
                <pc:sldMk cId="3201155673" sldId="859"/>
                <pc2:cmMk id="{FB1D81B0-A350-4CE1-9867-5EFC71A5CBD7}"/>
              </pc2:cmMkLst>
            </pc226:cmChg>
            <pc226:cmChg xmlns:pc226="http://schemas.microsoft.com/office/powerpoint/2022/06/main/command" chg="mod">
              <pc226:chgData name="Chatriand, Tyler" userId="06872e4a-0252-4263-be76-6610f9edd946" providerId="ADAL" clId="{EF0D74B4-828B-475F-983C-37AD070F93C2}" dt="2024-12-03T16:42:39.618" v="3357"/>
              <pc2:cmMkLst xmlns:pc2="http://schemas.microsoft.com/office/powerpoint/2019/9/main/command">
                <pc:docMk/>
                <pc:sldMk cId="3201155673" sldId="859"/>
                <pc2:cmMk id="{CA9F07CD-D1D2-44EF-9F21-79D5296E31A4}"/>
              </pc2:cmMkLst>
              <pc226:cmRplyChg chg="add">
                <pc226:chgData name="Chatriand, Tyler" userId="06872e4a-0252-4263-be76-6610f9edd946" providerId="ADAL" clId="{EF0D74B4-828B-475F-983C-37AD070F93C2}" dt="2024-12-02T20:44:55.346" v="510"/>
                <pc2:cmRplyMkLst xmlns:pc2="http://schemas.microsoft.com/office/powerpoint/2019/9/main/command">
                  <pc:docMk/>
                  <pc:sldMk cId="3201155673" sldId="859"/>
                  <pc2:cmMk id="{CA9F07CD-D1D2-44EF-9F21-79D5296E31A4}"/>
                  <pc2:cmRplyMk id="{FC1E2B8C-F592-426C-8188-EDB9A7C2450C}"/>
                </pc2:cmRplyMkLst>
              </pc226:cmRplyChg>
            </pc226:cmChg>
          </p:ext>
        </pc:extLst>
      </pc:sldChg>
      <pc:sldChg chg="addCm delCm modNotesTx">
        <pc:chgData name="Chatriand, Tyler" userId="06872e4a-0252-4263-be76-6610f9edd946" providerId="ADAL" clId="{EF0D74B4-828B-475F-983C-37AD070F93C2}" dt="2024-12-03T17:46:30.745" v="4939" actId="20577"/>
        <pc:sldMkLst>
          <pc:docMk/>
          <pc:sldMk cId="3381949573" sldId="866"/>
        </pc:sldMkLst>
        <pc:extLst>
          <p:ext xmlns:p="http://schemas.openxmlformats.org/presentationml/2006/main" uri="{D6D511B9-2390-475A-947B-AFAB55BFBCF1}">
            <pc226:cmChg xmlns:pc226="http://schemas.microsoft.com/office/powerpoint/2022/06/main/command" chg="add del">
              <pc226:chgData name="Chatriand, Tyler" userId="06872e4a-0252-4263-be76-6610f9edd946" providerId="ADAL" clId="{EF0D74B4-828B-475F-983C-37AD070F93C2}" dt="2024-12-03T16:43:04.884" v="3358"/>
              <pc2:cmMkLst xmlns:pc2="http://schemas.microsoft.com/office/powerpoint/2019/9/main/command">
                <pc:docMk/>
                <pc:sldMk cId="3381949573" sldId="866"/>
                <pc2:cmMk id="{CFF27702-EE5C-4971-8BF9-96DD0D5C80E4}"/>
              </pc2:cmMkLst>
            </pc226:cmChg>
          </p:ext>
        </pc:extLst>
      </pc:sldChg>
      <pc:sldChg chg="modSp mod modNotesTx">
        <pc:chgData name="Chatriand, Tyler" userId="06872e4a-0252-4263-be76-6610f9edd946" providerId="ADAL" clId="{EF0D74B4-828B-475F-983C-37AD070F93C2}" dt="2024-12-03T17:27:33.584" v="4099" actId="20577"/>
        <pc:sldMkLst>
          <pc:docMk/>
          <pc:sldMk cId="1804976543" sldId="867"/>
        </pc:sldMkLst>
        <pc:spChg chg="mod">
          <ac:chgData name="Chatriand, Tyler" userId="06872e4a-0252-4263-be76-6610f9edd946" providerId="ADAL" clId="{EF0D74B4-828B-475F-983C-37AD070F93C2}" dt="2024-12-03T17:27:33.584" v="4099" actId="20577"/>
          <ac:spMkLst>
            <pc:docMk/>
            <pc:sldMk cId="1804976543" sldId="867"/>
            <ac:spMk id="3" creationId="{CD344A1D-BFA5-42FB-A09E-2B63976B8874}"/>
          </ac:spMkLst>
        </pc:spChg>
      </pc:sldChg>
      <pc:sldChg chg="modNotesTx">
        <pc:chgData name="Chatriand, Tyler" userId="06872e4a-0252-4263-be76-6610f9edd946" providerId="ADAL" clId="{EF0D74B4-828B-475F-983C-37AD070F93C2}" dt="2024-12-02T21:59:36.174" v="1044"/>
        <pc:sldMkLst>
          <pc:docMk/>
          <pc:sldMk cId="2886268491" sldId="868"/>
        </pc:sldMkLst>
      </pc:sldChg>
      <pc:sldChg chg="modNotesTx">
        <pc:chgData name="Chatriand, Tyler" userId="06872e4a-0252-4263-be76-6610f9edd946" providerId="ADAL" clId="{EF0D74B4-828B-475F-983C-37AD070F93C2}" dt="2024-12-02T21:59:14.917" v="1041"/>
        <pc:sldMkLst>
          <pc:docMk/>
          <pc:sldMk cId="639228219" sldId="869"/>
        </pc:sldMkLst>
      </pc:sldChg>
      <pc:sldChg chg="modNotesTx">
        <pc:chgData name="Chatriand, Tyler" userId="06872e4a-0252-4263-be76-6610f9edd946" providerId="ADAL" clId="{EF0D74B4-828B-475F-983C-37AD070F93C2}" dt="2024-12-02T22:00:13.070" v="1058" actId="20577"/>
        <pc:sldMkLst>
          <pc:docMk/>
          <pc:sldMk cId="157327836" sldId="870"/>
        </pc:sldMkLst>
      </pc:sldChg>
      <pc:sldChg chg="modSp add mod modNotesTx">
        <pc:chgData name="Chatriand, Tyler" userId="06872e4a-0252-4263-be76-6610f9edd946" providerId="ADAL" clId="{EF0D74B4-828B-475F-983C-37AD070F93C2}" dt="2024-12-02T22:42:58.153" v="2513" actId="20577"/>
        <pc:sldMkLst>
          <pc:docMk/>
          <pc:sldMk cId="1519613917" sldId="871"/>
        </pc:sldMkLst>
        <pc:spChg chg="mod">
          <ac:chgData name="Chatriand, Tyler" userId="06872e4a-0252-4263-be76-6610f9edd946" providerId="ADAL" clId="{EF0D74B4-828B-475F-983C-37AD070F93C2}" dt="2024-12-02T22:42:32.409" v="2457" actId="20577"/>
          <ac:spMkLst>
            <pc:docMk/>
            <pc:sldMk cId="1519613917" sldId="871"/>
            <ac:spMk id="3" creationId="{83A9F8A6-4D19-4425-AB64-65835E82CD85}"/>
          </ac:spMkLst>
        </pc:spChg>
      </pc:sldChg>
      <pc:sldChg chg="modSp add mod modNotesTx">
        <pc:chgData name="Chatriand, Tyler" userId="06872e4a-0252-4263-be76-6610f9edd946" providerId="ADAL" clId="{EF0D74B4-828B-475F-983C-37AD070F93C2}" dt="2024-12-03T17:43:45.200" v="4740" actId="20577"/>
        <pc:sldMkLst>
          <pc:docMk/>
          <pc:sldMk cId="493868139" sldId="872"/>
        </pc:sldMkLst>
        <pc:spChg chg="mod">
          <ac:chgData name="Chatriand, Tyler" userId="06872e4a-0252-4263-be76-6610f9edd946" providerId="ADAL" clId="{EF0D74B4-828B-475F-983C-37AD070F93C2}" dt="2024-12-02T21:06:07.731" v="623" actId="1076"/>
          <ac:spMkLst>
            <pc:docMk/>
            <pc:sldMk cId="493868139" sldId="872"/>
            <ac:spMk id="2" creationId="{C562B0C0-51F4-472A-86B6-41E23A54ACB3}"/>
          </ac:spMkLst>
        </pc:spChg>
        <pc:spChg chg="mod">
          <ac:chgData name="Chatriand, Tyler" userId="06872e4a-0252-4263-be76-6610f9edd946" providerId="ADAL" clId="{EF0D74B4-828B-475F-983C-37AD070F93C2}" dt="2024-12-02T21:35:07.401" v="1025" actId="403"/>
          <ac:spMkLst>
            <pc:docMk/>
            <pc:sldMk cId="493868139" sldId="872"/>
            <ac:spMk id="3" creationId="{082E2EE9-ED46-46E1-8C6A-9688E71B822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FF9322-C716-468E-A769-7FA6F3BDA69A}"/>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D94D21-1A3A-46FD-B018-636B8CF8605B}"/>
              </a:ext>
            </a:extLst>
          </p:cNvPr>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AA4283B7-2ADC-439C-AAE7-0ECBE81E1C85}" type="datetimeFigureOut">
              <a:rPr lang="en-US" smtClean="0"/>
              <a:t>12/3/2024</a:t>
            </a:fld>
            <a:endParaRPr lang="en-US"/>
          </a:p>
        </p:txBody>
      </p:sp>
      <p:sp>
        <p:nvSpPr>
          <p:cNvPr id="4" name="Footer Placeholder 3">
            <a:extLst>
              <a:ext uri="{FF2B5EF4-FFF2-40B4-BE49-F238E27FC236}">
                <a16:creationId xmlns:a16="http://schemas.microsoft.com/office/drawing/2014/main" id="{EE29F6BF-3963-4C2D-B30F-97C77C54C219}"/>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2378B4-5794-45A1-B5FF-B2D509F25CBB}"/>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2B6D0AC2-C326-467D-9B26-D09E5C5CF443}" type="slidenum">
              <a:rPr lang="en-US" smtClean="0"/>
              <a:t>‹#›</a:t>
            </a:fld>
            <a:endParaRPr lang="en-US"/>
          </a:p>
        </p:txBody>
      </p:sp>
    </p:spTree>
    <p:extLst>
      <p:ext uri="{BB962C8B-B14F-4D97-AF65-F5344CB8AC3E}">
        <p14:creationId xmlns:p14="http://schemas.microsoft.com/office/powerpoint/2010/main" val="763974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7030"/>
          </a:xfrm>
          <a:prstGeom prst="rect">
            <a:avLst/>
          </a:prstGeom>
        </p:spPr>
        <p:txBody>
          <a:bodyPr vert="horz" lIns="96661" tIns="48331" rIns="96661" bIns="48331" rtlCol="0"/>
          <a:lstStyle>
            <a:lvl1pPr algn="r">
              <a:defRPr sz="1300"/>
            </a:lvl1pPr>
          </a:lstStyle>
          <a:p>
            <a:fld id="{6FAA94F5-CAEC-45E0-83CF-6464078D5512}" type="datetimeFigureOut">
              <a:rPr lang="en-US" smtClean="0"/>
              <a:t>12/3/2024</a:t>
            </a:fld>
            <a:endParaRPr lang="en-US"/>
          </a:p>
        </p:txBody>
      </p:sp>
      <p:sp>
        <p:nvSpPr>
          <p:cNvPr id="4" name="Slide Image Placeholder 3"/>
          <p:cNvSpPr>
            <a:spLocks noGrp="1" noRot="1" noChangeAspect="1"/>
          </p:cNvSpPr>
          <p:nvPr>
            <p:ph type="sldImg" idx="2"/>
          </p:nvPr>
        </p:nvSpPr>
        <p:spPr>
          <a:xfrm>
            <a:off x="3154363" y="914400"/>
            <a:ext cx="3292475"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2DA736FD-AA4C-4220-A806-3876182D0B10}" type="slidenum">
              <a:rPr lang="en-US" smtClean="0"/>
              <a:t>‹#›</a:t>
            </a:fld>
            <a:endParaRPr lang="en-US"/>
          </a:p>
        </p:txBody>
      </p:sp>
    </p:spTree>
    <p:extLst>
      <p:ext uri="{BB962C8B-B14F-4D97-AF65-F5344CB8AC3E}">
        <p14:creationId xmlns:p14="http://schemas.microsoft.com/office/powerpoint/2010/main" val="3986407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Tyler</a:t>
            </a:r>
          </a:p>
          <a:p>
            <a:endParaRPr lang="en-US"/>
          </a:p>
          <a:p>
            <a:r>
              <a:rPr lang="en-US"/>
              <a:t>Welcome everyone! Thank you for being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Before we get started, this webinar will be recorded, and if you would like a copy of the recording or of the slides from today’s presentation, please send an email to Tyler at Chatriand.Tyler@epa.gov. We will also have a reminder with my email address at the end of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can move through the slides on your 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r>
              <a:rPr lang="en-US" i="1"/>
              <a:t>Press the record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endParaRPr lang="en-US"/>
          </a:p>
        </p:txBody>
      </p:sp>
      <p:sp>
        <p:nvSpPr>
          <p:cNvPr id="4" name="Slide Number Placeholder 3"/>
          <p:cNvSpPr>
            <a:spLocks noGrp="1"/>
          </p:cNvSpPr>
          <p:nvPr>
            <p:ph type="sldNum" sz="quarter" idx="5"/>
          </p:nvPr>
        </p:nvSpPr>
        <p:spPr/>
        <p:txBody>
          <a:bodyPr/>
          <a:lstStyle/>
          <a:p>
            <a:fld id="{2DA736FD-AA4C-4220-A806-3876182D0B10}" type="slidenum">
              <a:rPr lang="en-US" smtClean="0"/>
              <a:t>1</a:t>
            </a:fld>
            <a:endParaRPr lang="en-US"/>
          </a:p>
        </p:txBody>
      </p:sp>
    </p:spTree>
    <p:extLst>
      <p:ext uri="{BB962C8B-B14F-4D97-AF65-F5344CB8AC3E}">
        <p14:creationId xmlns:p14="http://schemas.microsoft.com/office/powerpoint/2010/main" val="3461722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Tyler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Section 3 of the NOFO.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Under this competition, EPA also reserves the right to fund the top ranked proposal for each represented state in EPA Region 10 or 8, contingent on the quality of the proposals and funding availability.</a:t>
            </a:r>
          </a:p>
        </p:txBody>
      </p:sp>
      <p:sp>
        <p:nvSpPr>
          <p:cNvPr id="4" name="Slide Number Placeholder 3"/>
          <p:cNvSpPr>
            <a:spLocks noGrp="1"/>
          </p:cNvSpPr>
          <p:nvPr>
            <p:ph type="sldNum" sz="quarter" idx="5"/>
          </p:nvPr>
        </p:nvSpPr>
        <p:spPr/>
        <p:txBody>
          <a:bodyPr/>
          <a:lstStyle/>
          <a:p>
            <a:fld id="{2DA736FD-AA4C-4220-A806-3876182D0B10}" type="slidenum">
              <a:rPr lang="en-US" smtClean="0"/>
              <a:t>10</a:t>
            </a:fld>
            <a:endParaRPr lang="en-US"/>
          </a:p>
        </p:txBody>
      </p:sp>
    </p:spTree>
    <p:extLst>
      <p:ext uri="{BB962C8B-B14F-4D97-AF65-F5344CB8AC3E}">
        <p14:creationId xmlns:p14="http://schemas.microsoft.com/office/powerpoint/2010/main" val="53848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Tyler</a:t>
            </a: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Next, I’ll go over the Core Elements, which are also covered under section 3 of the NOFO.</a:t>
            </a:r>
          </a:p>
        </p:txBody>
      </p:sp>
      <p:sp>
        <p:nvSpPr>
          <p:cNvPr id="4" name="Slide Number Placeholder 3"/>
          <p:cNvSpPr>
            <a:spLocks noGrp="1"/>
          </p:cNvSpPr>
          <p:nvPr>
            <p:ph type="sldNum" sz="quarter" idx="5"/>
          </p:nvPr>
        </p:nvSpPr>
        <p:spPr/>
        <p:txBody>
          <a:bodyPr/>
          <a:lstStyle/>
          <a:p>
            <a:fld id="{2DA736FD-AA4C-4220-A806-3876182D0B10}" type="slidenum">
              <a:rPr lang="en-US" smtClean="0"/>
              <a:t>11</a:t>
            </a:fld>
            <a:endParaRPr lang="en-US"/>
          </a:p>
        </p:txBody>
      </p:sp>
    </p:spTree>
    <p:extLst>
      <p:ext uri="{BB962C8B-B14F-4D97-AF65-F5344CB8AC3E}">
        <p14:creationId xmlns:p14="http://schemas.microsoft.com/office/powerpoint/2010/main" val="3164151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buNone/>
            </a:pPr>
            <a:r>
              <a:rPr lang="en-US" i="0"/>
              <a:t>Tyler</a:t>
            </a:r>
          </a:p>
          <a:p>
            <a:pPr marL="457200" lvl="1" indent="0" algn="l">
              <a:buNone/>
            </a:pPr>
            <a:endParaRPr lang="en-US" i="0"/>
          </a:p>
          <a:p>
            <a:pPr marL="457200" lvl="1" indent="0" algn="l">
              <a:buNone/>
            </a:pPr>
            <a:r>
              <a:rPr lang="en-US" i="0"/>
              <a:t>These are some examples. not an exhaustive list. Note this is a subset of the examples provided in Section 3 of the NOFO.</a:t>
            </a:r>
          </a:p>
          <a:p>
            <a:pPr marL="457200" lvl="1" indent="0" algn="l">
              <a:buNone/>
            </a:pPr>
            <a:endParaRPr lang="en-US" i="0"/>
          </a:p>
          <a:p>
            <a:pPr marL="457200" lvl="1" indent="0" algn="l">
              <a:buNone/>
            </a:pPr>
            <a:r>
              <a:rPr lang="en-US" i="0"/>
              <a:t>Pause for questions. Check punctuation.</a:t>
            </a:r>
          </a:p>
        </p:txBody>
      </p:sp>
      <p:sp>
        <p:nvSpPr>
          <p:cNvPr id="4" name="Slide Number Placeholder 3"/>
          <p:cNvSpPr>
            <a:spLocks noGrp="1"/>
          </p:cNvSpPr>
          <p:nvPr>
            <p:ph type="sldNum" sz="quarter" idx="5"/>
          </p:nvPr>
        </p:nvSpPr>
        <p:spPr/>
        <p:txBody>
          <a:bodyPr/>
          <a:lstStyle/>
          <a:p>
            <a:fld id="{2DA736FD-AA4C-4220-A806-3876182D0B10}" type="slidenum">
              <a:rPr lang="en-US" smtClean="0"/>
              <a:t>12</a:t>
            </a:fld>
            <a:endParaRPr lang="en-US"/>
          </a:p>
        </p:txBody>
      </p:sp>
    </p:spTree>
    <p:extLst>
      <p:ext uri="{BB962C8B-B14F-4D97-AF65-F5344CB8AC3E}">
        <p14:creationId xmlns:p14="http://schemas.microsoft.com/office/powerpoint/2010/main" val="631957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Tyler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sz="1800" b="0" i="0">
                <a:solidFill>
                  <a:srgbClr val="000000"/>
                </a:solidFill>
                <a:effectLst/>
                <a:latin typeface="Times New Roman" panose="02020603050405020304" pitchFamily="18" charset="0"/>
              </a:rPr>
              <a:t>​​Applications will be reviewed by a review panel and assistance agreements funded under this announcement will be selected by a selection official.  </a:t>
            </a:r>
          </a:p>
          <a:p>
            <a:endParaRPr lang="en-US" sz="1800" b="0" i="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000000"/>
                </a:solidFill>
                <a:effectLst/>
                <a:latin typeface="Times New Roman" panose="02020603050405020304" pitchFamily="18" charset="0"/>
              </a:rPr>
              <a:t>​Applications will first be evaluated against the threshold factors listed in Section 2 (Eligibility Requirements) of the NOFO. Only those applications which meet all the threshold factors will be evaluated by the review panel using the evaluation criteria listed above and in Section 6 of the NOFO. Generally, each evaluation criteria is worth 10 points except Project Tasks, which is worth 20 points. Each application will be given a numerical score and will be rank-ordered by the review panel. </a:t>
            </a:r>
          </a:p>
          <a:p>
            <a:endParaRPr lang="en-US" sz="1800" b="0" i="0">
              <a:solidFill>
                <a:srgbClr val="000000"/>
              </a:solidFill>
              <a:effectLst/>
              <a:latin typeface="Times New Roman" panose="02020603050405020304" pitchFamily="18" charset="0"/>
            </a:endParaRPr>
          </a:p>
          <a:p>
            <a:r>
              <a:rPr lang="en-US" sz="1800" b="0" i="0">
                <a:solidFill>
                  <a:srgbClr val="000000"/>
                </a:solidFill>
                <a:effectLst/>
                <a:latin typeface="Times New Roman" panose="02020603050405020304" pitchFamily="18" charset="0"/>
              </a:rPr>
              <a:t>​The review panel will provide preliminary funding recommendations to the EPA Selection Official(s) based on these reviews and rankings. </a:t>
            </a:r>
          </a:p>
          <a:p>
            <a:endParaRPr lang="en-US" sz="1800" b="0" i="0">
              <a:solidFill>
                <a:srgbClr val="000000"/>
              </a:solidFill>
              <a:effectLst/>
              <a:latin typeface="Times New Roman" panose="02020603050405020304" pitchFamily="18" charset="0"/>
            </a:endParaRPr>
          </a:p>
          <a:p>
            <a:r>
              <a:rPr lang="en-US" sz="1800" b="0" i="0">
                <a:solidFill>
                  <a:srgbClr val="000000"/>
                </a:solidFill>
                <a:effectLst/>
                <a:latin typeface="Times New Roman" panose="02020603050405020304" pitchFamily="18" charset="0"/>
              </a:rPr>
              <a:t>​​Final funding decisions will be made by the selection official. In making the final funding decisions, the selection official may also consider the following factors:  </a:t>
            </a:r>
          </a:p>
          <a:p>
            <a:endParaRPr lang="en-US" sz="1800" b="0" i="0">
              <a:solidFill>
                <a:srgbClr val="000000"/>
              </a:solidFill>
              <a:effectLst/>
              <a:latin typeface="Times New Roman" panose="02020603050405020304" pitchFamily="18" charset="0"/>
            </a:endParaRPr>
          </a:p>
          <a:p>
            <a:r>
              <a:rPr lang="en-US" sz="1800" b="0" i="0">
                <a:solidFill>
                  <a:srgbClr val="000000"/>
                </a:solidFill>
                <a:effectLst/>
                <a:latin typeface="Times New Roman" panose="02020603050405020304" pitchFamily="18" charset="0"/>
              </a:rPr>
              <a:t>​1. Geographic distribution of funds (3 geographic tracks). </a:t>
            </a:r>
          </a:p>
          <a:p>
            <a:endParaRPr lang="en-US" sz="1800" b="0" i="0">
              <a:solidFill>
                <a:srgbClr val="000000"/>
              </a:solidFill>
              <a:effectLst/>
              <a:latin typeface="Times New Roman" panose="02020603050405020304" pitchFamily="18" charset="0"/>
            </a:endParaRPr>
          </a:p>
          <a:p>
            <a:r>
              <a:rPr lang="en-US" sz="1800" b="0" i="0">
                <a:solidFill>
                  <a:srgbClr val="000000"/>
                </a:solidFill>
                <a:effectLst/>
                <a:latin typeface="Times New Roman" panose="02020603050405020304" pitchFamily="18" charset="0"/>
              </a:rPr>
              <a:t>​2. Diversity of projects. </a:t>
            </a:r>
          </a:p>
          <a:p>
            <a:endParaRPr lang="en-US" sz="1800" b="0" i="0">
              <a:solidFill>
                <a:srgbClr val="000000"/>
              </a:solidFill>
              <a:effectLst/>
              <a:latin typeface="Times New Roman" panose="02020603050405020304" pitchFamily="18" charset="0"/>
            </a:endParaRPr>
          </a:p>
          <a:p>
            <a:r>
              <a:rPr lang="en-US" sz="1800" b="0" i="0">
                <a:solidFill>
                  <a:srgbClr val="000000"/>
                </a:solidFill>
                <a:effectLst/>
                <a:latin typeface="Times New Roman" panose="02020603050405020304" pitchFamily="18" charset="0"/>
              </a:rPr>
              <a:t>​3. Availability of funds. </a:t>
            </a:r>
          </a:p>
          <a:p>
            <a:endParaRPr lang="en-US" sz="1800" b="0" i="0">
              <a:solidFill>
                <a:srgbClr val="000000"/>
              </a:solidFill>
              <a:effectLst/>
              <a:latin typeface="Times New Roman" panose="02020603050405020304" pitchFamily="18" charset="0"/>
            </a:endParaRPr>
          </a:p>
          <a:p>
            <a:r>
              <a:rPr lang="en-US" sz="1800" b="0" i="0">
                <a:solidFill>
                  <a:srgbClr val="000000"/>
                </a:solidFill>
                <a:effectLst/>
                <a:latin typeface="Times New Roman" panose="02020603050405020304" pitchFamily="18" charset="0"/>
              </a:rPr>
              <a:t>​4. The similarity of the project to other projects already being funded by EPA.​ </a:t>
            </a:r>
          </a:p>
          <a:p>
            <a:endParaRPr lang="en-US" b="0" i="0">
              <a:solidFill>
                <a:srgbClr val="000000"/>
              </a:solidFill>
              <a:effectLst/>
              <a:latin typeface="Segoe UI" panose="020B0502040204020203" pitchFamily="34" charset="0"/>
            </a:endParaRPr>
          </a:p>
          <a:p>
            <a:r>
              <a:rPr lang="en-US" b="0" i="0">
                <a:solidFill>
                  <a:srgbClr val="000000"/>
                </a:solidFill>
                <a:effectLst/>
                <a:latin typeface="Segoe UI" panose="020B0502040204020203" pitchFamily="34" charset="0"/>
              </a:rPr>
              <a:t>Pause for questions.</a:t>
            </a:r>
          </a:p>
          <a:p>
            <a:endParaRPr lang="en-US"/>
          </a:p>
        </p:txBody>
      </p:sp>
      <p:sp>
        <p:nvSpPr>
          <p:cNvPr id="4" name="Slide Number Placeholder 3"/>
          <p:cNvSpPr>
            <a:spLocks noGrp="1"/>
          </p:cNvSpPr>
          <p:nvPr>
            <p:ph type="sldNum" sz="quarter" idx="5"/>
          </p:nvPr>
        </p:nvSpPr>
        <p:spPr/>
        <p:txBody>
          <a:bodyPr/>
          <a:lstStyle/>
          <a:p>
            <a:fld id="{2DA736FD-AA4C-4220-A806-3876182D0B10}" type="slidenum">
              <a:rPr lang="en-US" smtClean="0"/>
              <a:t>13</a:t>
            </a:fld>
            <a:endParaRPr lang="en-US"/>
          </a:p>
        </p:txBody>
      </p:sp>
    </p:spTree>
    <p:extLst>
      <p:ext uri="{BB962C8B-B14F-4D97-AF65-F5344CB8AC3E}">
        <p14:creationId xmlns:p14="http://schemas.microsoft.com/office/powerpoint/2010/main" val="1987764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a:p>
            <a:endParaRPr lang="en-US"/>
          </a:p>
        </p:txBody>
      </p:sp>
      <p:sp>
        <p:nvSpPr>
          <p:cNvPr id="4" name="Slide Number Placeholder 3"/>
          <p:cNvSpPr>
            <a:spLocks noGrp="1"/>
          </p:cNvSpPr>
          <p:nvPr>
            <p:ph type="sldNum" sz="quarter" idx="5"/>
          </p:nvPr>
        </p:nvSpPr>
        <p:spPr/>
        <p:txBody>
          <a:bodyPr/>
          <a:lstStyle/>
          <a:p>
            <a:fld id="{2DA736FD-AA4C-4220-A806-3876182D0B10}" type="slidenum">
              <a:rPr lang="en-US" smtClean="0"/>
              <a:t>14</a:t>
            </a:fld>
            <a:endParaRPr lang="en-US"/>
          </a:p>
        </p:txBody>
      </p:sp>
    </p:spTree>
    <p:extLst>
      <p:ext uri="{BB962C8B-B14F-4D97-AF65-F5344CB8AC3E}">
        <p14:creationId xmlns:p14="http://schemas.microsoft.com/office/powerpoint/2010/main" val="2704482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a:p>
            <a:endParaRPr lang="en-US" b="0" i="0">
              <a:solidFill>
                <a:srgbClr val="363636"/>
              </a:solidFill>
              <a:effectLst/>
              <a:latin typeface="Arial" panose="020B0604020202020204" pitchFamily="34" charset="0"/>
            </a:endParaRPr>
          </a:p>
          <a:p>
            <a:r>
              <a:rPr lang="en-US" b="0" i="0">
                <a:solidFill>
                  <a:srgbClr val="363636"/>
                </a:solidFill>
                <a:effectLst/>
                <a:latin typeface="Arial" panose="020B0604020202020204" pitchFamily="34" charset="0"/>
              </a:rPr>
              <a:t>Registering to apply for grants on Grants.gov includes several steps and types of registration, including SAM.gov, and Grants.gov accounts. </a:t>
            </a:r>
          </a:p>
          <a:p>
            <a:r>
              <a:rPr lang="en-US" b="0" i="0">
                <a:solidFill>
                  <a:srgbClr val="363636"/>
                </a:solidFill>
                <a:effectLst/>
                <a:latin typeface="Arial" panose="020B0604020202020204" pitchFamily="34" charset="0"/>
              </a:rPr>
              <a:t>The System for Award Management (SAM.gov) is a government-wide registry for organizations doing business with the Federal government. SAM.gov centralizes information about grant recipients and provides a central location for grant recipients to change organizational information. Grants.gov uses SAM.gov to establish organizational authority for its users and to provide unique entity identification numbers. SAM registration must be renewed annually. </a:t>
            </a:r>
          </a:p>
          <a:p>
            <a:endParaRPr lang="en-US" b="0" i="0">
              <a:solidFill>
                <a:srgbClr val="363636"/>
              </a:solidFill>
              <a:effectLst/>
              <a:latin typeface="Arial" panose="020B0604020202020204" pitchFamily="34" charset="0"/>
            </a:endParaRPr>
          </a:p>
          <a:p>
            <a:r>
              <a:rPr lang="en-US" b="0" i="0">
                <a:solidFill>
                  <a:srgbClr val="363636"/>
                </a:solidFill>
                <a:effectLst/>
                <a:latin typeface="Arial" panose="020B0604020202020204" pitchFamily="34" charset="0"/>
              </a:rPr>
              <a:t>First, you must register with SAM.gov to obtain a Unique Entity Identifier (UEI). The UEI is a 12-character alphanumeric identifier assigned to all entities (public and private companies, individuals, institutions, or organizations) to do business with the Federal Government. Organizations will also need to designate an E-Business Point of Contact (</a:t>
            </a:r>
            <a:r>
              <a:rPr lang="en-US" b="0" i="0" err="1">
                <a:solidFill>
                  <a:srgbClr val="363636"/>
                </a:solidFill>
                <a:effectLst/>
                <a:latin typeface="Arial" panose="020B0604020202020204" pitchFamily="34" charset="0"/>
              </a:rPr>
              <a:t>EBiz</a:t>
            </a:r>
            <a:r>
              <a:rPr lang="en-US" b="0" i="0">
                <a:solidFill>
                  <a:srgbClr val="363636"/>
                </a:solidFill>
                <a:effectLst/>
                <a:latin typeface="Arial" panose="020B0604020202020204" pitchFamily="34" charset="0"/>
              </a:rPr>
              <a:t> POC). It can take 7-10 business days to fully complete the registration process required for most funding opportunities. There is no fee for registering with SAM.gov.</a:t>
            </a:r>
          </a:p>
          <a:p>
            <a:endParaRPr lang="en-US" b="0" i="0">
              <a:solidFill>
                <a:srgbClr val="363636"/>
              </a:solidFill>
              <a:effectLst/>
              <a:latin typeface="Arial" panose="020B0604020202020204" pitchFamily="34" charset="0"/>
            </a:endParaRPr>
          </a:p>
          <a:p>
            <a:r>
              <a:rPr lang="en-US" b="0" i="0">
                <a:solidFill>
                  <a:srgbClr val="363636"/>
                </a:solidFill>
                <a:effectLst/>
                <a:latin typeface="Arial" panose="020B0604020202020204" pitchFamily="34" charset="0"/>
              </a:rPr>
              <a:t>Grants.gov</a:t>
            </a:r>
          </a:p>
          <a:p>
            <a:r>
              <a:rPr lang="en-US" b="0" i="0">
                <a:solidFill>
                  <a:srgbClr val="363636"/>
                </a:solidFill>
                <a:effectLst/>
                <a:latin typeface="Arial" panose="020B0604020202020204" pitchFamily="34" charset="0"/>
              </a:rPr>
              <a:t>After obtaining the UEI for the organization from SAM.gov, you must return to Grants.gov to continue registration. There is no fee for registering with Grants.gov. </a:t>
            </a:r>
          </a:p>
          <a:p>
            <a:endParaRPr lang="en-US" b="0" i="0">
              <a:solidFill>
                <a:srgbClr val="363636"/>
              </a:solidFill>
              <a:effectLst/>
              <a:latin typeface="Arial" panose="020B0604020202020204" pitchFamily="34" charset="0"/>
            </a:endParaRPr>
          </a:p>
          <a:p>
            <a:r>
              <a:rPr lang="en-US"/>
              <a:t>Grants.gov provides 24/7 support. Call 1-800-518-4726 or email support@grants.gov. You can also find training and videos at Training Resources and Videos for Grants.gov.</a:t>
            </a:r>
          </a:p>
          <a:p>
            <a:endParaRPr lang="en-US"/>
          </a:p>
          <a:p>
            <a:r>
              <a:rPr lang="en-US"/>
              <a:t>For help with SAM.gov, call 866-606-8220. You can also chat with the Federal Service Desk.</a:t>
            </a:r>
          </a:p>
        </p:txBody>
      </p:sp>
      <p:sp>
        <p:nvSpPr>
          <p:cNvPr id="4" name="Slide Number Placeholder 3"/>
          <p:cNvSpPr>
            <a:spLocks noGrp="1"/>
          </p:cNvSpPr>
          <p:nvPr>
            <p:ph type="sldNum" sz="quarter" idx="5"/>
          </p:nvPr>
        </p:nvSpPr>
        <p:spPr/>
        <p:txBody>
          <a:bodyPr/>
          <a:lstStyle/>
          <a:p>
            <a:fld id="{2DA736FD-AA4C-4220-A806-3876182D0B10}" type="slidenum">
              <a:rPr lang="en-US" smtClean="0"/>
              <a:t>15</a:t>
            </a:fld>
            <a:endParaRPr lang="en-US"/>
          </a:p>
        </p:txBody>
      </p:sp>
    </p:spTree>
    <p:extLst>
      <p:ext uri="{BB962C8B-B14F-4D97-AF65-F5344CB8AC3E}">
        <p14:creationId xmlns:p14="http://schemas.microsoft.com/office/powerpoint/2010/main" val="1967809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a:p>
            <a:endParaRPr lang="en-US"/>
          </a:p>
        </p:txBody>
      </p:sp>
      <p:sp>
        <p:nvSpPr>
          <p:cNvPr id="4" name="Slide Number Placeholder 3"/>
          <p:cNvSpPr>
            <a:spLocks noGrp="1"/>
          </p:cNvSpPr>
          <p:nvPr>
            <p:ph type="sldNum" sz="quarter" idx="5"/>
          </p:nvPr>
        </p:nvSpPr>
        <p:spPr/>
        <p:txBody>
          <a:bodyPr/>
          <a:lstStyle/>
          <a:p>
            <a:fld id="{2DA736FD-AA4C-4220-A806-3876182D0B10}" type="slidenum">
              <a:rPr lang="en-US" smtClean="0"/>
              <a:t>16</a:t>
            </a:fld>
            <a:endParaRPr lang="en-US"/>
          </a:p>
        </p:txBody>
      </p:sp>
    </p:spTree>
    <p:extLst>
      <p:ext uri="{BB962C8B-B14F-4D97-AF65-F5344CB8AC3E}">
        <p14:creationId xmlns:p14="http://schemas.microsoft.com/office/powerpoint/2010/main" val="4031780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a:p>
            <a:endParaRPr lang="en-US"/>
          </a:p>
          <a:p>
            <a:r>
              <a:rPr lang="en-US"/>
              <a:t>ICR deminimus is now 15%</a:t>
            </a:r>
          </a:p>
        </p:txBody>
      </p:sp>
      <p:sp>
        <p:nvSpPr>
          <p:cNvPr id="4" name="Slide Number Placeholder 3"/>
          <p:cNvSpPr>
            <a:spLocks noGrp="1"/>
          </p:cNvSpPr>
          <p:nvPr>
            <p:ph type="sldNum" sz="quarter" idx="5"/>
          </p:nvPr>
        </p:nvSpPr>
        <p:spPr/>
        <p:txBody>
          <a:bodyPr/>
          <a:lstStyle/>
          <a:p>
            <a:fld id="{2DA736FD-AA4C-4220-A806-3876182D0B10}" type="slidenum">
              <a:rPr lang="en-US" smtClean="0"/>
              <a:t>17</a:t>
            </a:fld>
            <a:endParaRPr lang="en-US"/>
          </a:p>
        </p:txBody>
      </p:sp>
    </p:spTree>
    <p:extLst>
      <p:ext uri="{BB962C8B-B14F-4D97-AF65-F5344CB8AC3E}">
        <p14:creationId xmlns:p14="http://schemas.microsoft.com/office/powerpoint/2010/main" val="4230504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a:p>
            <a:endParaRPr lang="en-US"/>
          </a:p>
          <a:p>
            <a:r>
              <a:rPr lang="en-US"/>
              <a:t>This is the Section A budget summary sheet where you will put your total federal request…</a:t>
            </a:r>
          </a:p>
        </p:txBody>
      </p:sp>
      <p:sp>
        <p:nvSpPr>
          <p:cNvPr id="4" name="Slide Number Placeholder 3"/>
          <p:cNvSpPr>
            <a:spLocks noGrp="1"/>
          </p:cNvSpPr>
          <p:nvPr>
            <p:ph type="sldNum" sz="quarter" idx="5"/>
          </p:nvPr>
        </p:nvSpPr>
        <p:spPr/>
        <p:txBody>
          <a:bodyPr/>
          <a:lstStyle/>
          <a:p>
            <a:fld id="{2DA736FD-AA4C-4220-A806-3876182D0B10}" type="slidenum">
              <a:rPr lang="en-US" smtClean="0"/>
              <a:t>18</a:t>
            </a:fld>
            <a:endParaRPr lang="en-US"/>
          </a:p>
        </p:txBody>
      </p:sp>
    </p:spTree>
    <p:extLst>
      <p:ext uri="{BB962C8B-B14F-4D97-AF65-F5344CB8AC3E}">
        <p14:creationId xmlns:p14="http://schemas.microsoft.com/office/powerpoint/2010/main" val="4084795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a:p>
            <a:endParaRPr lang="en-US"/>
          </a:p>
          <a:p>
            <a:r>
              <a:rPr lang="en-US"/>
              <a:t>And this is the Section B budget categories sheet. </a:t>
            </a:r>
            <a:r>
              <a:rPr lang="en-US" b="1"/>
              <a:t>You only need to fill out sections A and B.</a:t>
            </a:r>
          </a:p>
          <a:p>
            <a:r>
              <a:rPr lang="en-US"/>
              <a:t>Columns split by EPA/federal funds and cost share/match. DO NOT USE CENTS. The form calculates totals on its own. These totals should be the same as those included in your detailed budget. One of the most common mistakes we see is budget tables which are not showing the same totals across the board. Totals in SF424, SF424A, Project Narrative/Budget Narrative should be the same. </a:t>
            </a:r>
          </a:p>
        </p:txBody>
      </p:sp>
      <p:sp>
        <p:nvSpPr>
          <p:cNvPr id="4" name="Slide Number Placeholder 3"/>
          <p:cNvSpPr>
            <a:spLocks noGrp="1"/>
          </p:cNvSpPr>
          <p:nvPr>
            <p:ph type="sldNum" sz="quarter" idx="5"/>
          </p:nvPr>
        </p:nvSpPr>
        <p:spPr/>
        <p:txBody>
          <a:bodyPr/>
          <a:lstStyle/>
          <a:p>
            <a:fld id="{2DA736FD-AA4C-4220-A806-3876182D0B10}" type="slidenum">
              <a:rPr lang="en-US" smtClean="0"/>
              <a:t>19</a:t>
            </a:fld>
            <a:endParaRPr lang="en-US"/>
          </a:p>
        </p:txBody>
      </p:sp>
    </p:spTree>
    <p:extLst>
      <p:ext uri="{BB962C8B-B14F-4D97-AF65-F5344CB8AC3E}">
        <p14:creationId xmlns:p14="http://schemas.microsoft.com/office/powerpoint/2010/main" val="398355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Tyler</a:t>
            </a:r>
          </a:p>
          <a:p>
            <a:endParaRPr lang="en-US"/>
          </a:p>
          <a:p>
            <a:r>
              <a:rPr lang="en-US"/>
              <a:t>Overview of the webinar agenda.</a:t>
            </a:r>
          </a:p>
          <a:p>
            <a:endParaRPr lang="en-US"/>
          </a:p>
          <a:p>
            <a:r>
              <a:rPr lang="en-US"/>
              <a:t>Regarding questions, we are going to pause throughout to allow for questions as well as have some time at the end. Any questions we receive that are applicable to this open funding opportunity we will capture and include in a frequently asked questions document and post on the website. That will be done at the end of each week up until two weeks before the opportunity closes.</a:t>
            </a:r>
          </a:p>
          <a:p>
            <a:endParaRPr lang="en-US"/>
          </a:p>
        </p:txBody>
      </p:sp>
      <p:sp>
        <p:nvSpPr>
          <p:cNvPr id="4" name="Slide Number Placeholder 3"/>
          <p:cNvSpPr>
            <a:spLocks noGrp="1"/>
          </p:cNvSpPr>
          <p:nvPr>
            <p:ph type="sldNum" sz="quarter" idx="5"/>
          </p:nvPr>
        </p:nvSpPr>
        <p:spPr/>
        <p:txBody>
          <a:bodyPr/>
          <a:lstStyle/>
          <a:p>
            <a:fld id="{2DA736FD-AA4C-4220-A806-3876182D0B10}" type="slidenum">
              <a:rPr lang="en-US" smtClean="0"/>
              <a:t>2</a:t>
            </a:fld>
            <a:endParaRPr lang="en-US"/>
          </a:p>
        </p:txBody>
      </p:sp>
    </p:spTree>
    <p:extLst>
      <p:ext uri="{BB962C8B-B14F-4D97-AF65-F5344CB8AC3E}">
        <p14:creationId xmlns:p14="http://schemas.microsoft.com/office/powerpoint/2010/main" val="3785076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p:txBody>
      </p:sp>
      <p:sp>
        <p:nvSpPr>
          <p:cNvPr id="4" name="Slide Number Placeholder 3"/>
          <p:cNvSpPr>
            <a:spLocks noGrp="1"/>
          </p:cNvSpPr>
          <p:nvPr>
            <p:ph type="sldNum" sz="quarter" idx="5"/>
          </p:nvPr>
        </p:nvSpPr>
        <p:spPr/>
        <p:txBody>
          <a:bodyPr/>
          <a:lstStyle/>
          <a:p>
            <a:fld id="{2DA736FD-AA4C-4220-A806-3876182D0B10}" type="slidenum">
              <a:rPr lang="en-US" smtClean="0"/>
              <a:t>20</a:t>
            </a:fld>
            <a:endParaRPr lang="en-US"/>
          </a:p>
        </p:txBody>
      </p:sp>
    </p:spTree>
    <p:extLst>
      <p:ext uri="{BB962C8B-B14F-4D97-AF65-F5344CB8AC3E}">
        <p14:creationId xmlns:p14="http://schemas.microsoft.com/office/powerpoint/2010/main" val="255492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p:txBody>
      </p:sp>
      <p:sp>
        <p:nvSpPr>
          <p:cNvPr id="4" name="Slide Number Placeholder 3"/>
          <p:cNvSpPr>
            <a:spLocks noGrp="1"/>
          </p:cNvSpPr>
          <p:nvPr>
            <p:ph type="sldNum" sz="quarter" idx="5"/>
          </p:nvPr>
        </p:nvSpPr>
        <p:spPr/>
        <p:txBody>
          <a:bodyPr/>
          <a:lstStyle/>
          <a:p>
            <a:fld id="{2DA736FD-AA4C-4220-A806-3876182D0B10}" type="slidenum">
              <a:rPr lang="en-US" smtClean="0"/>
              <a:t>21</a:t>
            </a:fld>
            <a:endParaRPr lang="en-US"/>
          </a:p>
        </p:txBody>
      </p:sp>
    </p:spTree>
    <p:extLst>
      <p:ext uri="{BB962C8B-B14F-4D97-AF65-F5344CB8AC3E}">
        <p14:creationId xmlns:p14="http://schemas.microsoft.com/office/powerpoint/2010/main" val="1766980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a:p>
            <a:endParaRPr lang="en-US"/>
          </a:p>
          <a:p>
            <a:r>
              <a:rPr lang="en-US" u="sng"/>
              <a:t>International Travel</a:t>
            </a:r>
          </a:p>
          <a:p>
            <a:r>
              <a:rPr lang="en-US"/>
              <a:t>EPA policy requires that all foreign travel must be approved by its Office of International and Tribal Affairs. The recipient agrees to obtain prior EPA approval before using funds available under this agreement for international travel unless the trip(s) are already described in the EPA approved budget for this agreement. Foreign travel includes trips to Mexico and Canada but does not include trips to Puerto Rico, the U.S. Territories or possessions. Recipients that request post-award approval to travel frequently to Mexico and Canada by motor vehicle (e.g., for sampling or meetings) may describe their proposed travel in general terms in their request for EPA approval. Requests for prior approval must be submitted to the Project Officer for this agreement.</a:t>
            </a:r>
          </a:p>
          <a:p>
            <a:r>
              <a:rPr lang="en-US"/>
              <a:t>The Fly America Act and Foreign Travel The recipient understands that all foreign travel funded under this assistance agreement must comply with the Fly America Act. All travel must be on U.S. air carriers certified under 49 U.S.C. Section 40118, to the extent that service by such carriers is available even if foreign air carrier costs are less than the American air carrier.</a:t>
            </a:r>
          </a:p>
          <a:p>
            <a:endParaRPr lang="en-US"/>
          </a:p>
          <a:p>
            <a:r>
              <a:rPr lang="en-US"/>
              <a:t>5. If the recipient proposes international travel the EPA Project Officer will obtain and document the proper approvals from the EPA Office of International and Tribal Affairs (OITA).</a:t>
            </a:r>
          </a:p>
          <a:p>
            <a:r>
              <a:rPr lang="en-US"/>
              <a:t>a. International travel includes trips to Mexico and Canada but does not include trips to Puerto Rico, the U.S. Territories or possessions. Recipients that routinely travel to Mexico and Canada by motor vehicle (e.g., for sampling or meetings) may describe their travel in general terms in the application. OITA may then approve the travel generally as opposed to the recipient obtaining OITA approval on a trip-by-trip.</a:t>
            </a:r>
          </a:p>
          <a:p>
            <a:r>
              <a:rPr lang="en-US"/>
              <a:t>b. If OITA has not provided approval at time of award the EPA assistance agreement will include a grant specific term and condition precluding the use of EPA funds for international travel until the requisite approval is provided.</a:t>
            </a:r>
          </a:p>
          <a:p>
            <a:r>
              <a:rPr lang="en-US"/>
              <a:t>c. If the recipient has not identified all trips EPA will fund at time of award or indicates that there will be no international travel by employees, EPA’s </a:t>
            </a:r>
          </a:p>
          <a:p>
            <a:r>
              <a:rPr lang="en-US"/>
              <a:t>General Terms and Conditions require the recipient to obtain EPA approval for international travel.</a:t>
            </a:r>
          </a:p>
          <a:p>
            <a:endParaRPr lang="en-US"/>
          </a:p>
          <a:p>
            <a:r>
              <a:rPr lang="en-US" u="sng"/>
              <a:t>Conferences</a:t>
            </a:r>
          </a:p>
          <a:p>
            <a:r>
              <a:rPr lang="en-US"/>
              <a:t>A conference means an event whose primary purpose is to disseminate technical information beyond the recipient or subrecipient and is necessary and reasonable for successful performance under the Federal award. Allowable conference costs may include the rental of facilities, speakers' fees, attendance fees, costs of meals and refreshments, local transportation, and other items incidental to such conferences unless further restricted by the terms and conditions of the Federal award. The costs of identifying and providing locally available dependent-care resources for participants are allowable as needed. Conference hosts/sponsors must exercise discretion and judgment in ensuring that conference costs are appropriate, necessary, and managed to minimize costs to the Federal award. The Federal agency may authorize exceptions for programs including Indian Tribes, children, and the elderly. See also §§ 200.438, 200.456, and 200.475.</a:t>
            </a:r>
          </a:p>
        </p:txBody>
      </p:sp>
      <p:sp>
        <p:nvSpPr>
          <p:cNvPr id="4" name="Slide Number Placeholder 3"/>
          <p:cNvSpPr>
            <a:spLocks noGrp="1"/>
          </p:cNvSpPr>
          <p:nvPr>
            <p:ph type="sldNum" sz="quarter" idx="5"/>
          </p:nvPr>
        </p:nvSpPr>
        <p:spPr/>
        <p:txBody>
          <a:bodyPr/>
          <a:lstStyle/>
          <a:p>
            <a:fld id="{2DA736FD-AA4C-4220-A806-3876182D0B10}" type="slidenum">
              <a:rPr lang="en-US" smtClean="0"/>
              <a:t>22</a:t>
            </a:fld>
            <a:endParaRPr lang="en-US"/>
          </a:p>
        </p:txBody>
      </p:sp>
    </p:spTree>
    <p:extLst>
      <p:ext uri="{BB962C8B-B14F-4D97-AF65-F5344CB8AC3E}">
        <p14:creationId xmlns:p14="http://schemas.microsoft.com/office/powerpoint/2010/main" val="1079288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We’ve posted other helpful </a:t>
            </a:r>
            <a:r>
              <a:rPr lang="en-US" sz="1200">
                <a:effectLst/>
                <a:latin typeface="Calibri" panose="020F0502020204030204" pitchFamily="34" charset="0"/>
                <a:ea typeface="Calibri" panose="020F0502020204030204" pitchFamily="34" charset="0"/>
                <a:cs typeface="Times New Roman" panose="02020603050405020304" pitchFamily="18" charset="0"/>
              </a:rPr>
              <a:t>documents/sites for additional guidance, policy and regulations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DA736FD-AA4C-4220-A806-3876182D0B10}" type="slidenum">
              <a:rPr lang="en-US" smtClean="0"/>
              <a:t>23</a:t>
            </a:fld>
            <a:endParaRPr lang="en-US"/>
          </a:p>
        </p:txBody>
      </p:sp>
    </p:spTree>
    <p:extLst>
      <p:ext uri="{BB962C8B-B14F-4D97-AF65-F5344CB8AC3E}">
        <p14:creationId xmlns:p14="http://schemas.microsoft.com/office/powerpoint/2010/main" val="337610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736FD-AA4C-4220-A806-3876182D0B1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449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p:txBody>
      </p:sp>
      <p:sp>
        <p:nvSpPr>
          <p:cNvPr id="4" name="Slide Number Placeholder 3"/>
          <p:cNvSpPr>
            <a:spLocks noGrp="1"/>
          </p:cNvSpPr>
          <p:nvPr>
            <p:ph type="sldNum" sz="quarter" idx="5"/>
          </p:nvPr>
        </p:nvSpPr>
        <p:spPr/>
        <p:txBody>
          <a:bodyPr/>
          <a:lstStyle/>
          <a:p>
            <a:fld id="{2DA736FD-AA4C-4220-A806-3876182D0B10}" type="slidenum">
              <a:rPr lang="en-US" smtClean="0"/>
              <a:t>25</a:t>
            </a:fld>
            <a:endParaRPr lang="en-US"/>
          </a:p>
        </p:txBody>
      </p:sp>
    </p:spTree>
    <p:extLst>
      <p:ext uri="{BB962C8B-B14F-4D97-AF65-F5344CB8AC3E}">
        <p14:creationId xmlns:p14="http://schemas.microsoft.com/office/powerpoint/2010/main" val="2255316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a:p>
            <a:endParaRPr lang="en-US"/>
          </a:p>
          <a:p>
            <a:r>
              <a:rPr lang="en-US"/>
              <a:t>Mention all Qs will be posted to website, weekly up to the week before it closes.</a:t>
            </a:r>
          </a:p>
        </p:txBody>
      </p:sp>
      <p:sp>
        <p:nvSpPr>
          <p:cNvPr id="4" name="Slide Number Placeholder 3"/>
          <p:cNvSpPr>
            <a:spLocks noGrp="1"/>
          </p:cNvSpPr>
          <p:nvPr>
            <p:ph type="sldNum" sz="quarter" idx="5"/>
          </p:nvPr>
        </p:nvSpPr>
        <p:spPr/>
        <p:txBody>
          <a:bodyPr/>
          <a:lstStyle/>
          <a:p>
            <a:fld id="{2DA736FD-AA4C-4220-A806-3876182D0B10}" type="slidenum">
              <a:rPr lang="en-US" smtClean="0"/>
              <a:t>26</a:t>
            </a:fld>
            <a:endParaRPr lang="en-US"/>
          </a:p>
        </p:txBody>
      </p:sp>
    </p:spTree>
    <p:extLst>
      <p:ext uri="{BB962C8B-B14F-4D97-AF65-F5344CB8AC3E}">
        <p14:creationId xmlns:p14="http://schemas.microsoft.com/office/powerpoint/2010/main" val="988644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p:txBody>
      </p:sp>
      <p:sp>
        <p:nvSpPr>
          <p:cNvPr id="4" name="Slide Number Placeholder 3"/>
          <p:cNvSpPr>
            <a:spLocks noGrp="1"/>
          </p:cNvSpPr>
          <p:nvPr>
            <p:ph type="sldNum" sz="quarter" idx="5"/>
          </p:nvPr>
        </p:nvSpPr>
        <p:spPr/>
        <p:txBody>
          <a:bodyPr/>
          <a:lstStyle/>
          <a:p>
            <a:fld id="{2DA736FD-AA4C-4220-A806-3876182D0B10}" type="slidenum">
              <a:rPr lang="en-US" smtClean="0"/>
              <a:t>27</a:t>
            </a:fld>
            <a:endParaRPr lang="en-US"/>
          </a:p>
        </p:txBody>
      </p:sp>
    </p:spTree>
    <p:extLst>
      <p:ext uri="{BB962C8B-B14F-4D97-AF65-F5344CB8AC3E}">
        <p14:creationId xmlns:p14="http://schemas.microsoft.com/office/powerpoint/2010/main" val="311935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Tyler</a:t>
            </a:r>
          </a:p>
          <a:p>
            <a:endParaRPr lang="en-US"/>
          </a:p>
          <a:p>
            <a:r>
              <a:rPr lang="en-US"/>
              <a:t>AS we mentioned earlier, we’ll be pausing for questions throughout the presentation and should have ample time at the end for Q&amp;A.</a:t>
            </a:r>
          </a:p>
        </p:txBody>
      </p:sp>
      <p:sp>
        <p:nvSpPr>
          <p:cNvPr id="4" name="Slide Number Placeholder 3"/>
          <p:cNvSpPr>
            <a:spLocks noGrp="1"/>
          </p:cNvSpPr>
          <p:nvPr>
            <p:ph type="sldNum" sz="quarter" idx="5"/>
          </p:nvPr>
        </p:nvSpPr>
        <p:spPr/>
        <p:txBody>
          <a:bodyPr/>
          <a:lstStyle/>
          <a:p>
            <a:fld id="{2DA736FD-AA4C-4220-A806-3876182D0B10}" type="slidenum">
              <a:rPr lang="en-US" smtClean="0"/>
              <a:t>3</a:t>
            </a:fld>
            <a:endParaRPr lang="en-US"/>
          </a:p>
        </p:txBody>
      </p:sp>
    </p:spTree>
    <p:extLst>
      <p:ext uri="{BB962C8B-B14F-4D97-AF65-F5344CB8AC3E}">
        <p14:creationId xmlns:p14="http://schemas.microsoft.com/office/powerpoint/2010/main" val="368179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Tyler</a:t>
            </a:r>
          </a:p>
          <a:p>
            <a:endParaRPr lang="en-US"/>
          </a:p>
          <a:p>
            <a:r>
              <a:rPr lang="en-US"/>
              <a:t>OK so we’ll provide some brief introductions for the EPA team and we are also asking that everyone on the call please type the following information into the chat.</a:t>
            </a:r>
          </a:p>
          <a:p>
            <a:endParaRPr lang="en-US"/>
          </a:p>
          <a:p>
            <a:pPr marL="228600" indent="-228600">
              <a:buAutoNum type="arabicPeriod"/>
            </a:pPr>
            <a:r>
              <a:rPr lang="en-US"/>
              <a:t>Tyler</a:t>
            </a:r>
          </a:p>
          <a:p>
            <a:pPr marL="228600" indent="-228600">
              <a:buAutoNum type="arabicPeriod"/>
            </a:pPr>
            <a:r>
              <a:rPr lang="en-US"/>
              <a:t>Matt Szelag</a:t>
            </a:r>
          </a:p>
          <a:p>
            <a:pPr marL="228600" indent="-228600">
              <a:buAutoNum type="arabicPeriod"/>
            </a:pPr>
            <a:r>
              <a:rPr lang="en-US"/>
              <a:t>Michelle </a:t>
            </a:r>
          </a:p>
          <a:p>
            <a:pPr marL="228600" indent="-228600">
              <a:buAutoNum type="arabicPeriod"/>
            </a:pPr>
            <a:r>
              <a:rPr lang="en-US"/>
              <a:t>Tiffany Eastman</a:t>
            </a:r>
          </a:p>
          <a:p>
            <a:pPr marL="228600" indent="-228600">
              <a:buAutoNum type="arabicPeriod"/>
            </a:pPr>
            <a:r>
              <a:rPr lang="en-US"/>
              <a:t>Peter Brumm</a:t>
            </a:r>
          </a:p>
          <a:p>
            <a:pPr marL="0" indent="0">
              <a:buNone/>
            </a:pPr>
            <a:endParaRPr lang="en-US"/>
          </a:p>
          <a:p>
            <a:r>
              <a:rPr lang="en-US"/>
              <a:t>Tyler slides 1 – 13</a:t>
            </a:r>
          </a:p>
          <a:p>
            <a:r>
              <a:rPr lang="en-US"/>
              <a:t>Michelle slides 14 - 27</a:t>
            </a:r>
          </a:p>
        </p:txBody>
      </p:sp>
      <p:sp>
        <p:nvSpPr>
          <p:cNvPr id="4" name="Slide Number Placeholder 3"/>
          <p:cNvSpPr>
            <a:spLocks noGrp="1"/>
          </p:cNvSpPr>
          <p:nvPr>
            <p:ph type="sldNum" sz="quarter" idx="5"/>
          </p:nvPr>
        </p:nvSpPr>
        <p:spPr/>
        <p:txBody>
          <a:bodyPr/>
          <a:lstStyle/>
          <a:p>
            <a:fld id="{2DA736FD-AA4C-4220-A806-3876182D0B10}" type="slidenum">
              <a:rPr lang="en-US" smtClean="0"/>
              <a:t>4</a:t>
            </a:fld>
            <a:endParaRPr lang="en-US"/>
          </a:p>
        </p:txBody>
      </p:sp>
    </p:spTree>
    <p:extLst>
      <p:ext uri="{BB962C8B-B14F-4D97-AF65-F5344CB8AC3E}">
        <p14:creationId xmlns:p14="http://schemas.microsoft.com/office/powerpoint/2010/main" val="113576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Tyler</a:t>
            </a:r>
          </a:p>
          <a:p>
            <a:endParaRPr lang="en-US"/>
          </a:p>
          <a:p>
            <a:r>
              <a:rPr lang="en-US"/>
              <a:t>Now I will provide some high-level background information on the Program. I apologize in advance for the lack of pictures and the word-heavy slides…</a:t>
            </a:r>
          </a:p>
          <a:p>
            <a:endParaRPr lang="en-US"/>
          </a:p>
          <a:p>
            <a:r>
              <a:rPr lang="en-US"/>
              <a:t>The TWG Program largely stems from the fact that BC</a:t>
            </a:r>
          </a:p>
          <a:p>
            <a:endParaRPr lang="en-US"/>
          </a:p>
          <a:p>
            <a:r>
              <a:rPr lang="en-US"/>
              <a:t>EPA Office of International and Tribal Affairs (OITA), along with Regions 8 and 10, developed a funding plan to award these funds through this competitive grant program.</a:t>
            </a:r>
          </a:p>
        </p:txBody>
      </p:sp>
      <p:sp>
        <p:nvSpPr>
          <p:cNvPr id="4" name="Slide Number Placeholder 3"/>
          <p:cNvSpPr>
            <a:spLocks noGrp="1"/>
          </p:cNvSpPr>
          <p:nvPr>
            <p:ph type="sldNum" sz="quarter" idx="5"/>
          </p:nvPr>
        </p:nvSpPr>
        <p:spPr/>
        <p:txBody>
          <a:bodyPr/>
          <a:lstStyle/>
          <a:p>
            <a:fld id="{2DA736FD-AA4C-4220-A806-3876182D0B10}" type="slidenum">
              <a:rPr lang="en-US" smtClean="0"/>
              <a:t>5</a:t>
            </a:fld>
            <a:endParaRPr lang="en-US"/>
          </a:p>
        </p:txBody>
      </p:sp>
    </p:spTree>
    <p:extLst>
      <p:ext uri="{BB962C8B-B14F-4D97-AF65-F5344CB8AC3E}">
        <p14:creationId xmlns:p14="http://schemas.microsoft.com/office/powerpoint/2010/main" val="106344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Tyler</a:t>
            </a:r>
          </a:p>
          <a:p>
            <a:endParaRPr lang="en-US"/>
          </a:p>
          <a:p>
            <a:r>
              <a:rPr lang="en-US"/>
              <a:t>Are there any questions on background information?</a:t>
            </a:r>
          </a:p>
        </p:txBody>
      </p:sp>
      <p:sp>
        <p:nvSpPr>
          <p:cNvPr id="4" name="Slide Number Placeholder 3"/>
          <p:cNvSpPr>
            <a:spLocks noGrp="1"/>
          </p:cNvSpPr>
          <p:nvPr>
            <p:ph type="sldNum" sz="quarter" idx="5"/>
          </p:nvPr>
        </p:nvSpPr>
        <p:spPr/>
        <p:txBody>
          <a:bodyPr/>
          <a:lstStyle/>
          <a:p>
            <a:fld id="{2DA736FD-AA4C-4220-A806-3876182D0B10}" type="slidenum">
              <a:rPr lang="en-US" smtClean="0"/>
              <a:t>6</a:t>
            </a:fld>
            <a:endParaRPr lang="en-US"/>
          </a:p>
        </p:txBody>
      </p:sp>
    </p:spTree>
    <p:extLst>
      <p:ext uri="{BB962C8B-B14F-4D97-AF65-F5344CB8AC3E}">
        <p14:creationId xmlns:p14="http://schemas.microsoft.com/office/powerpoint/2010/main" val="50825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Tyler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736FD-AA4C-4220-A806-3876182D0B1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731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Tyler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Going over some key facts.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Calibri" panose="020F0502020204030204"/>
                <a:ea typeface="+mn-ea"/>
                <a:cs typeface="+mn-cs"/>
              </a:rPr>
              <a:t>Assistance Listing Number 66.436, which includes Surveys, Studies, Investigations, Demonstrations, and Training Grants and Cooperative Agreements - Section 104(b)(3) of the Clean Water 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Calibri" panose="020F0502020204030204"/>
                <a:ea typeface="+mn-ea"/>
                <a:cs typeface="+mn-cs"/>
              </a:rPr>
              <a:t>Note that $200,000 of the $2M is being used to fund Interagency Agreements for USGS and USFWS related to their respective roles in Transboundary Watershed monitoring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Also note that projects may be fully, partially, or incrementally funded through this opportunity. Future funding for this program is not known at this time, but if future congressional funding does become available, we will have the ability to incrementally fund projects. So ideally, we are intending to fund projects that are repeatable year to year, but severable. And we can go over some examples and answer questions on that later in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Applications must substantially comply with the application submission instructions and application content requirements set forth in the funding opportunity.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Applications must be submitted through Grants.gov on or before the application submission deadline of January 17,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US"/>
          </a:p>
        </p:txBody>
      </p:sp>
      <p:sp>
        <p:nvSpPr>
          <p:cNvPr id="4" name="Slide Number Placeholder 3"/>
          <p:cNvSpPr>
            <a:spLocks noGrp="1"/>
          </p:cNvSpPr>
          <p:nvPr>
            <p:ph type="sldNum" sz="quarter" idx="5"/>
          </p:nvPr>
        </p:nvSpPr>
        <p:spPr/>
        <p:txBody>
          <a:bodyPr/>
          <a:lstStyle/>
          <a:p>
            <a:fld id="{2DA736FD-AA4C-4220-A806-3876182D0B10}" type="slidenum">
              <a:rPr lang="en-US" smtClean="0"/>
              <a:t>8</a:t>
            </a:fld>
            <a:endParaRPr lang="en-US"/>
          </a:p>
        </p:txBody>
      </p:sp>
    </p:spTree>
    <p:extLst>
      <p:ext uri="{BB962C8B-B14F-4D97-AF65-F5344CB8AC3E}">
        <p14:creationId xmlns:p14="http://schemas.microsoft.com/office/powerpoint/2010/main" val="350835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Tyler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Section 2 of the NOFO.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encourage partnerships and collaboration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2DA736FD-AA4C-4220-A806-3876182D0B10}" type="slidenum">
              <a:rPr lang="en-US" smtClean="0"/>
              <a:t>9</a:t>
            </a:fld>
            <a:endParaRPr lang="en-US"/>
          </a:p>
        </p:txBody>
      </p:sp>
    </p:spTree>
    <p:extLst>
      <p:ext uri="{BB962C8B-B14F-4D97-AF65-F5344CB8AC3E}">
        <p14:creationId xmlns:p14="http://schemas.microsoft.com/office/powerpoint/2010/main" val="2215624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02961B4C-5E89-4539-8940-2A846E7DAC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126" b="303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a:extLst>
              <a:ext uri="{FF2B5EF4-FFF2-40B4-BE49-F238E27FC236}">
                <a16:creationId xmlns:a16="http://schemas.microsoft.com/office/drawing/2014/main" id="{DFA095E8-0CA5-4BF1-81AF-153AFB40F32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1676400"/>
            <a:ext cx="48768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ctrTitle"/>
          </p:nvPr>
        </p:nvSpPr>
        <p:spPr>
          <a:xfrm>
            <a:off x="685800" y="2286000"/>
            <a:ext cx="7772400" cy="1143000"/>
          </a:xfrm>
        </p:spPr>
        <p:txBody>
          <a:bodyPr/>
          <a:lstStyle>
            <a:lvl1pPr>
              <a:defRPr sz="27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Date Placeholder 5">
            <a:extLst>
              <a:ext uri="{FF2B5EF4-FFF2-40B4-BE49-F238E27FC236}">
                <a16:creationId xmlns:a16="http://schemas.microsoft.com/office/drawing/2014/main" id="{B6516655-3DC1-4EE6-AF29-D26C496D5E15}"/>
              </a:ext>
            </a:extLst>
          </p:cNvPr>
          <p:cNvSpPr>
            <a:spLocks noGrp="1" noChangeArrowheads="1"/>
          </p:cNvSpPr>
          <p:nvPr>
            <p:ph type="dt" sz="half" idx="10"/>
          </p:nvPr>
        </p:nvSpPr>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5D977125-BF9D-4D61-B106-4F0D1CDD7E68}"/>
              </a:ext>
            </a:extLst>
          </p:cNvPr>
          <p:cNvSpPr>
            <a:spLocks noGrp="1" noChangeArrowheads="1"/>
          </p:cNvSpPr>
          <p:nvPr>
            <p:ph type="ftr" sz="quarter" idx="11"/>
          </p:nvPr>
        </p:nvSpPr>
        <p:spPr>
          <a:xfrm>
            <a:off x="2667000" y="6248400"/>
            <a:ext cx="3810000" cy="457200"/>
          </a:xfrm>
        </p:spPr>
        <p:txBody>
          <a:bodyPr/>
          <a:lstStyle>
            <a:lvl1pPr>
              <a:defRPr sz="1050"/>
            </a:lvl1pPr>
          </a:lstStyle>
          <a:p>
            <a:pPr>
              <a:defRPr/>
            </a:pPr>
            <a:r>
              <a:rPr lang="en-US"/>
              <a:t>U.S. Environmental Protection Agency</a:t>
            </a:r>
          </a:p>
        </p:txBody>
      </p:sp>
      <p:sp>
        <p:nvSpPr>
          <p:cNvPr id="8" name="Slide Number Placeholder 7">
            <a:extLst>
              <a:ext uri="{FF2B5EF4-FFF2-40B4-BE49-F238E27FC236}">
                <a16:creationId xmlns:a16="http://schemas.microsoft.com/office/drawing/2014/main" id="{80A5D5A6-FD4C-4BE4-A00C-D8C69435BADF}"/>
              </a:ext>
            </a:extLst>
          </p:cNvPr>
          <p:cNvSpPr>
            <a:spLocks noGrp="1" noChangeArrowheads="1"/>
          </p:cNvSpPr>
          <p:nvPr>
            <p:ph type="sldNum" sz="quarter" idx="12"/>
          </p:nvPr>
        </p:nvSpPr>
        <p:spPr/>
        <p:txBody>
          <a:bodyPr/>
          <a:lstStyle>
            <a:lvl1pPr>
              <a:defRPr/>
            </a:lvl1pPr>
          </a:lstStyle>
          <a:p>
            <a:pPr>
              <a:defRPr/>
            </a:pPr>
            <a:fld id="{F2723BB5-8AC2-4DF0-BC4E-5A547D2AF7B0}" type="slidenum">
              <a:rPr lang="en-US" altLang="en-US"/>
              <a:pPr>
                <a:defRPr/>
              </a:pPr>
              <a:t>‹#›</a:t>
            </a:fld>
            <a:endParaRPr lang="en-US" altLang="en-US"/>
          </a:p>
        </p:txBody>
      </p:sp>
    </p:spTree>
    <p:extLst>
      <p:ext uri="{BB962C8B-B14F-4D97-AF65-F5344CB8AC3E}">
        <p14:creationId xmlns:p14="http://schemas.microsoft.com/office/powerpoint/2010/main" val="345390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a:extLst>
              <a:ext uri="{FF2B5EF4-FFF2-40B4-BE49-F238E27FC236}">
                <a16:creationId xmlns:a16="http://schemas.microsoft.com/office/drawing/2014/main" id="{CD835A0C-37D9-4BDC-BFF6-E30396BAF6E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15100" y="1600200"/>
            <a:ext cx="19431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CDA6E0D-3AF6-4501-A1E5-A51E24FFA37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B157B2A-A618-42AF-B72A-4B7C6CF11519}"/>
              </a:ext>
            </a:extLst>
          </p:cNvPr>
          <p:cNvSpPr>
            <a:spLocks noGrp="1"/>
          </p:cNvSpPr>
          <p:nvPr>
            <p:ph type="ftr" sz="quarter" idx="11"/>
          </p:nvPr>
        </p:nvSpPr>
        <p:spPr/>
        <p:txBody>
          <a:bodyPr/>
          <a:lstStyle>
            <a:lvl1pPr>
              <a:defRPr sz="1050"/>
            </a:lvl1pPr>
          </a:lstStyle>
          <a:p>
            <a:pPr>
              <a:defRPr/>
            </a:pPr>
            <a:r>
              <a:rPr lang="en-US"/>
              <a:t>U.S. Environmental Protection Agency</a:t>
            </a:r>
          </a:p>
        </p:txBody>
      </p:sp>
      <p:sp>
        <p:nvSpPr>
          <p:cNvPr id="7" name="Slide Number Placeholder 5">
            <a:extLst>
              <a:ext uri="{FF2B5EF4-FFF2-40B4-BE49-F238E27FC236}">
                <a16:creationId xmlns:a16="http://schemas.microsoft.com/office/drawing/2014/main" id="{F19B7917-F3FD-406D-BC3F-7D8D979CDFA3}"/>
              </a:ext>
            </a:extLst>
          </p:cNvPr>
          <p:cNvSpPr>
            <a:spLocks noGrp="1"/>
          </p:cNvSpPr>
          <p:nvPr>
            <p:ph type="sldNum" sz="quarter" idx="12"/>
          </p:nvPr>
        </p:nvSpPr>
        <p:spPr/>
        <p:txBody>
          <a:bodyPr/>
          <a:lstStyle>
            <a:lvl1pPr>
              <a:defRPr/>
            </a:lvl1pPr>
          </a:lstStyle>
          <a:p>
            <a:pPr>
              <a:defRPr/>
            </a:pPr>
            <a:fld id="{BA36A136-A766-40D4-985D-61890006171D}" type="slidenum">
              <a:rPr lang="en-US" altLang="en-US"/>
              <a:pPr>
                <a:defRPr/>
              </a:pPr>
              <a:t>‹#›</a:t>
            </a:fld>
            <a:endParaRPr lang="en-US" altLang="en-US"/>
          </a:p>
        </p:txBody>
      </p:sp>
    </p:spTree>
    <p:extLst>
      <p:ext uri="{BB962C8B-B14F-4D97-AF65-F5344CB8AC3E}">
        <p14:creationId xmlns:p14="http://schemas.microsoft.com/office/powerpoint/2010/main" val="233039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a:extLst>
              <a:ext uri="{FF2B5EF4-FFF2-40B4-BE49-F238E27FC236}">
                <a16:creationId xmlns:a16="http://schemas.microsoft.com/office/drawing/2014/main" id="{998F9537-A2B1-4A91-8B34-747D0484AC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E9D7A32-8EB4-4B0F-9F4C-646354A958C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CC06BDC-E4E3-4CBB-8796-9C890A84BDFA}"/>
              </a:ext>
            </a:extLst>
          </p:cNvPr>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a:extLst>
              <a:ext uri="{FF2B5EF4-FFF2-40B4-BE49-F238E27FC236}">
                <a16:creationId xmlns:a16="http://schemas.microsoft.com/office/drawing/2014/main" id="{FA770BD8-D29A-4C8B-BAFA-2F1EF657F6F5}"/>
              </a:ext>
            </a:extLst>
          </p:cNvPr>
          <p:cNvSpPr>
            <a:spLocks noGrp="1"/>
          </p:cNvSpPr>
          <p:nvPr>
            <p:ph type="sldNum" sz="quarter" idx="12"/>
          </p:nvPr>
        </p:nvSpPr>
        <p:spPr/>
        <p:txBody>
          <a:bodyPr/>
          <a:lstStyle>
            <a:lvl1pPr>
              <a:defRPr/>
            </a:lvl1pPr>
          </a:lstStyle>
          <a:p>
            <a:pPr>
              <a:defRPr/>
            </a:pPr>
            <a:fld id="{C77C0C6D-C29F-48E5-9DAD-65FD3F196E0D}" type="slidenum">
              <a:rPr lang="en-US" altLang="en-US"/>
              <a:pPr>
                <a:defRPr/>
              </a:pPr>
              <a:t>‹#›</a:t>
            </a:fld>
            <a:endParaRPr lang="en-US" altLang="en-US"/>
          </a:p>
        </p:txBody>
      </p:sp>
    </p:spTree>
    <p:extLst>
      <p:ext uri="{BB962C8B-B14F-4D97-AF65-F5344CB8AC3E}">
        <p14:creationId xmlns:p14="http://schemas.microsoft.com/office/powerpoint/2010/main" val="417356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a:extLst>
              <a:ext uri="{FF2B5EF4-FFF2-40B4-BE49-F238E27FC236}">
                <a16:creationId xmlns:a16="http://schemas.microsoft.com/office/drawing/2014/main" id="{C5F98DBC-9258-4A7A-81FB-2A82DE85CF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5" name="Date Placeholder 3">
            <a:extLst>
              <a:ext uri="{FF2B5EF4-FFF2-40B4-BE49-F238E27FC236}">
                <a16:creationId xmlns:a16="http://schemas.microsoft.com/office/drawing/2014/main" id="{17CFE786-D43D-4121-9916-E71217F208A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5B3C8AD-C793-4A61-8ED7-3629B7419DB8}"/>
              </a:ext>
            </a:extLst>
          </p:cNvPr>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a:extLst>
              <a:ext uri="{FF2B5EF4-FFF2-40B4-BE49-F238E27FC236}">
                <a16:creationId xmlns:a16="http://schemas.microsoft.com/office/drawing/2014/main" id="{B4394745-7CDA-4211-A3F0-DCD439B18646}"/>
              </a:ext>
            </a:extLst>
          </p:cNvPr>
          <p:cNvSpPr>
            <a:spLocks noGrp="1"/>
          </p:cNvSpPr>
          <p:nvPr>
            <p:ph type="sldNum" sz="quarter" idx="12"/>
          </p:nvPr>
        </p:nvSpPr>
        <p:spPr/>
        <p:txBody>
          <a:bodyPr/>
          <a:lstStyle>
            <a:lvl1pPr>
              <a:defRPr/>
            </a:lvl1pPr>
          </a:lstStyle>
          <a:p>
            <a:pPr>
              <a:defRPr/>
            </a:pPr>
            <a:fld id="{15348FF8-7D31-4A06-A229-FF08D92FCEF6}" type="slidenum">
              <a:rPr lang="en-US" altLang="en-US"/>
              <a:pPr>
                <a:defRPr/>
              </a:pPr>
              <a:t>‹#›</a:t>
            </a:fld>
            <a:endParaRPr lang="en-US" altLang="en-US"/>
          </a:p>
        </p:txBody>
      </p:sp>
    </p:spTree>
    <p:extLst>
      <p:ext uri="{BB962C8B-B14F-4D97-AF65-F5344CB8AC3E}">
        <p14:creationId xmlns:p14="http://schemas.microsoft.com/office/powerpoint/2010/main" val="161840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a:extLst>
              <a:ext uri="{FF2B5EF4-FFF2-40B4-BE49-F238E27FC236}">
                <a16:creationId xmlns:a16="http://schemas.microsoft.com/office/drawing/2014/main" id="{3B52355B-5F4B-4807-A2D4-C47C6D30CC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667000"/>
            <a:ext cx="3810000" cy="3429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44A82718-E1CA-4300-9698-F7B5CB3CE086}"/>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81B1208C-3ADE-411E-B1C5-76E6E2E59559}"/>
              </a:ext>
            </a:extLst>
          </p:cNvPr>
          <p:cNvSpPr>
            <a:spLocks noGrp="1"/>
          </p:cNvSpPr>
          <p:nvPr>
            <p:ph type="ftr" sz="quarter" idx="11"/>
          </p:nvPr>
        </p:nvSpPr>
        <p:spPr/>
        <p:txBody>
          <a:bodyPr/>
          <a:lstStyle>
            <a:lvl1pPr>
              <a:defRPr sz="1050"/>
            </a:lvl1pPr>
          </a:lstStyle>
          <a:p>
            <a:pPr>
              <a:defRPr/>
            </a:pPr>
            <a:r>
              <a:rPr lang="en-US"/>
              <a:t>U.S. Environmental Protection Agency</a:t>
            </a:r>
          </a:p>
        </p:txBody>
      </p:sp>
      <p:sp>
        <p:nvSpPr>
          <p:cNvPr id="8" name="Slide Number Placeholder 6">
            <a:extLst>
              <a:ext uri="{FF2B5EF4-FFF2-40B4-BE49-F238E27FC236}">
                <a16:creationId xmlns:a16="http://schemas.microsoft.com/office/drawing/2014/main" id="{A3883CAB-9165-4ED8-8FE6-8852D25D349A}"/>
              </a:ext>
            </a:extLst>
          </p:cNvPr>
          <p:cNvSpPr>
            <a:spLocks noGrp="1"/>
          </p:cNvSpPr>
          <p:nvPr>
            <p:ph type="sldNum" sz="quarter" idx="12"/>
          </p:nvPr>
        </p:nvSpPr>
        <p:spPr/>
        <p:txBody>
          <a:bodyPr/>
          <a:lstStyle>
            <a:lvl1pPr>
              <a:defRPr/>
            </a:lvl1pPr>
          </a:lstStyle>
          <a:p>
            <a:pPr>
              <a:defRPr/>
            </a:pPr>
            <a:fld id="{CEA14B35-46D9-4C3A-A1D4-7692674B6A9A}" type="slidenum">
              <a:rPr lang="en-US" altLang="en-US"/>
              <a:pPr>
                <a:defRPr/>
              </a:pPr>
              <a:t>‹#›</a:t>
            </a:fld>
            <a:endParaRPr lang="en-US" altLang="en-US"/>
          </a:p>
        </p:txBody>
      </p:sp>
    </p:spTree>
    <p:extLst>
      <p:ext uri="{BB962C8B-B14F-4D97-AF65-F5344CB8AC3E}">
        <p14:creationId xmlns:p14="http://schemas.microsoft.com/office/powerpoint/2010/main" val="83169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a:extLst>
              <a:ext uri="{FF2B5EF4-FFF2-40B4-BE49-F238E27FC236}">
                <a16:creationId xmlns:a16="http://schemas.microsoft.com/office/drawing/2014/main" id="{9B833397-7263-4CA0-BA57-F7F1142D5E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E929C640-F87A-494C-8D28-FA0D4B825E2D}"/>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1A6E5A07-D490-454C-988B-5C38C7AA897D}"/>
              </a:ext>
            </a:extLst>
          </p:cNvPr>
          <p:cNvSpPr>
            <a:spLocks noGrp="1"/>
          </p:cNvSpPr>
          <p:nvPr>
            <p:ph type="ftr" sz="quarter" idx="11"/>
          </p:nvPr>
        </p:nvSpPr>
        <p:spPr/>
        <p:txBody>
          <a:bodyPr/>
          <a:lstStyle>
            <a:lvl1pPr>
              <a:defRPr/>
            </a:lvl1pPr>
          </a:lstStyle>
          <a:p>
            <a:pPr>
              <a:defRPr/>
            </a:pPr>
            <a:r>
              <a:rPr lang="en-US"/>
              <a:t>U.S. Environmental Protection Agency</a:t>
            </a:r>
          </a:p>
        </p:txBody>
      </p:sp>
      <p:sp>
        <p:nvSpPr>
          <p:cNvPr id="10" name="Slide Number Placeholder 8">
            <a:extLst>
              <a:ext uri="{FF2B5EF4-FFF2-40B4-BE49-F238E27FC236}">
                <a16:creationId xmlns:a16="http://schemas.microsoft.com/office/drawing/2014/main" id="{9208D41D-E2B2-4E3C-83B0-27ECA7E9B1F6}"/>
              </a:ext>
            </a:extLst>
          </p:cNvPr>
          <p:cNvSpPr>
            <a:spLocks noGrp="1"/>
          </p:cNvSpPr>
          <p:nvPr>
            <p:ph type="sldNum" sz="quarter" idx="12"/>
          </p:nvPr>
        </p:nvSpPr>
        <p:spPr/>
        <p:txBody>
          <a:bodyPr/>
          <a:lstStyle>
            <a:lvl1pPr>
              <a:defRPr/>
            </a:lvl1pPr>
          </a:lstStyle>
          <a:p>
            <a:pPr>
              <a:defRPr/>
            </a:pPr>
            <a:fld id="{584512A3-7265-47AA-A0D9-33D83C7FD0DD}" type="slidenum">
              <a:rPr lang="en-US" altLang="en-US"/>
              <a:pPr>
                <a:defRPr/>
              </a:pPr>
              <a:t>‹#›</a:t>
            </a:fld>
            <a:endParaRPr lang="en-US" altLang="en-US"/>
          </a:p>
        </p:txBody>
      </p:sp>
    </p:spTree>
    <p:extLst>
      <p:ext uri="{BB962C8B-B14F-4D97-AF65-F5344CB8AC3E}">
        <p14:creationId xmlns:p14="http://schemas.microsoft.com/office/powerpoint/2010/main" val="231438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a:extLst>
              <a:ext uri="{FF2B5EF4-FFF2-40B4-BE49-F238E27FC236}">
                <a16:creationId xmlns:a16="http://schemas.microsoft.com/office/drawing/2014/main" id="{0A9B1542-F208-4776-8975-5DD0E13D2F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A47DFCCB-CD91-48DE-8E46-D93BFAE3D60E}"/>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0A4944D8-F6E2-4353-A3AA-2449089DF8BD}"/>
              </a:ext>
            </a:extLst>
          </p:cNvPr>
          <p:cNvSpPr>
            <a:spLocks noGrp="1"/>
          </p:cNvSpPr>
          <p:nvPr>
            <p:ph type="ftr" sz="quarter" idx="11"/>
          </p:nvPr>
        </p:nvSpPr>
        <p:spPr/>
        <p:txBody>
          <a:bodyPr/>
          <a:lstStyle>
            <a:lvl1pPr>
              <a:defRPr sz="1050"/>
            </a:lvl1pPr>
          </a:lstStyle>
          <a:p>
            <a:pPr>
              <a:defRPr/>
            </a:pPr>
            <a:r>
              <a:rPr lang="en-US"/>
              <a:t>U.S. Environmental Protection Agency</a:t>
            </a:r>
          </a:p>
        </p:txBody>
      </p:sp>
      <p:sp>
        <p:nvSpPr>
          <p:cNvPr id="6" name="Slide Number Placeholder 4">
            <a:extLst>
              <a:ext uri="{FF2B5EF4-FFF2-40B4-BE49-F238E27FC236}">
                <a16:creationId xmlns:a16="http://schemas.microsoft.com/office/drawing/2014/main" id="{0B6D0784-1D38-4224-9BAE-EF0D2005BC1A}"/>
              </a:ext>
            </a:extLst>
          </p:cNvPr>
          <p:cNvSpPr>
            <a:spLocks noGrp="1"/>
          </p:cNvSpPr>
          <p:nvPr>
            <p:ph type="sldNum" sz="quarter" idx="12"/>
          </p:nvPr>
        </p:nvSpPr>
        <p:spPr/>
        <p:txBody>
          <a:bodyPr/>
          <a:lstStyle>
            <a:lvl1pPr>
              <a:defRPr/>
            </a:lvl1pPr>
          </a:lstStyle>
          <a:p>
            <a:pPr>
              <a:defRPr/>
            </a:pPr>
            <a:fld id="{D3755F35-13EF-4B9B-92AC-AB5ECE2129FB}" type="slidenum">
              <a:rPr lang="en-US" altLang="en-US"/>
              <a:pPr>
                <a:defRPr/>
              </a:pPr>
              <a:t>‹#›</a:t>
            </a:fld>
            <a:endParaRPr lang="en-US" altLang="en-US"/>
          </a:p>
        </p:txBody>
      </p:sp>
    </p:spTree>
    <p:extLst>
      <p:ext uri="{BB962C8B-B14F-4D97-AF65-F5344CB8AC3E}">
        <p14:creationId xmlns:p14="http://schemas.microsoft.com/office/powerpoint/2010/main" val="207150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a:extLst>
              <a:ext uri="{FF2B5EF4-FFF2-40B4-BE49-F238E27FC236}">
                <a16:creationId xmlns:a16="http://schemas.microsoft.com/office/drawing/2014/main" id="{B2DD6F70-C2C4-476C-A994-D01AC22962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B38A65DE-9F35-49DF-B8CE-136521B5323F}"/>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36419A90-58BF-4671-B21E-C93B1526D86E}"/>
              </a:ext>
            </a:extLst>
          </p:cNvPr>
          <p:cNvSpPr>
            <a:spLocks noGrp="1"/>
          </p:cNvSpPr>
          <p:nvPr>
            <p:ph type="ftr" sz="quarter" idx="11"/>
          </p:nvPr>
        </p:nvSpPr>
        <p:spPr/>
        <p:txBody>
          <a:bodyPr/>
          <a:lstStyle>
            <a:lvl1pPr>
              <a:defRPr sz="1050"/>
            </a:lvl1pPr>
          </a:lstStyle>
          <a:p>
            <a:pPr>
              <a:defRPr/>
            </a:pPr>
            <a:r>
              <a:rPr lang="en-US"/>
              <a:t>U.S. Environmental Protection Agency</a:t>
            </a:r>
          </a:p>
        </p:txBody>
      </p:sp>
      <p:sp>
        <p:nvSpPr>
          <p:cNvPr id="5" name="Slide Number Placeholder 3">
            <a:extLst>
              <a:ext uri="{FF2B5EF4-FFF2-40B4-BE49-F238E27FC236}">
                <a16:creationId xmlns:a16="http://schemas.microsoft.com/office/drawing/2014/main" id="{902EE340-32EA-4F63-94F7-2727986A003A}"/>
              </a:ext>
            </a:extLst>
          </p:cNvPr>
          <p:cNvSpPr>
            <a:spLocks noGrp="1"/>
          </p:cNvSpPr>
          <p:nvPr>
            <p:ph type="sldNum" sz="quarter" idx="12"/>
          </p:nvPr>
        </p:nvSpPr>
        <p:spPr/>
        <p:txBody>
          <a:bodyPr/>
          <a:lstStyle>
            <a:lvl1pPr>
              <a:defRPr/>
            </a:lvl1pPr>
          </a:lstStyle>
          <a:p>
            <a:pPr>
              <a:defRPr/>
            </a:pPr>
            <a:fld id="{92044AA1-8D93-481E-9CEF-08C1C406BEB6}" type="slidenum">
              <a:rPr lang="en-US" altLang="en-US"/>
              <a:pPr>
                <a:defRPr/>
              </a:pPr>
              <a:t>‹#›</a:t>
            </a:fld>
            <a:endParaRPr lang="en-US" altLang="en-US"/>
          </a:p>
        </p:txBody>
      </p:sp>
    </p:spTree>
    <p:extLst>
      <p:ext uri="{BB962C8B-B14F-4D97-AF65-F5344CB8AC3E}">
        <p14:creationId xmlns:p14="http://schemas.microsoft.com/office/powerpoint/2010/main" val="421219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a:extLst>
              <a:ext uri="{FF2B5EF4-FFF2-40B4-BE49-F238E27FC236}">
                <a16:creationId xmlns:a16="http://schemas.microsoft.com/office/drawing/2014/main" id="{9D35A599-2CF6-46EE-8E6B-59BA828CE6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a:extLst>
              <a:ext uri="{FF2B5EF4-FFF2-40B4-BE49-F238E27FC236}">
                <a16:creationId xmlns:a16="http://schemas.microsoft.com/office/drawing/2014/main" id="{A9AD5A22-E82B-416F-B858-80C10822DDCA}"/>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3896457B-CFED-4487-8948-96F1B06A9F43}"/>
              </a:ext>
            </a:extLst>
          </p:cNvPr>
          <p:cNvSpPr>
            <a:spLocks noGrp="1"/>
          </p:cNvSpPr>
          <p:nvPr>
            <p:ph type="ftr" sz="quarter" idx="11"/>
          </p:nvPr>
        </p:nvSpPr>
        <p:spPr/>
        <p:txBody>
          <a:bodyPr/>
          <a:lstStyle>
            <a:lvl1pPr>
              <a:defRPr sz="1050"/>
            </a:lvl1pPr>
          </a:lstStyle>
          <a:p>
            <a:pPr>
              <a:defRPr/>
            </a:pPr>
            <a:r>
              <a:rPr lang="en-US"/>
              <a:t>U.S. Environmental Protection Agency</a:t>
            </a:r>
          </a:p>
        </p:txBody>
      </p:sp>
      <p:sp>
        <p:nvSpPr>
          <p:cNvPr id="8" name="Slide Number Placeholder 6">
            <a:extLst>
              <a:ext uri="{FF2B5EF4-FFF2-40B4-BE49-F238E27FC236}">
                <a16:creationId xmlns:a16="http://schemas.microsoft.com/office/drawing/2014/main" id="{74891F82-3A7D-4A28-85CF-D2B860F46CDA}"/>
              </a:ext>
            </a:extLst>
          </p:cNvPr>
          <p:cNvSpPr>
            <a:spLocks noGrp="1"/>
          </p:cNvSpPr>
          <p:nvPr>
            <p:ph type="sldNum" sz="quarter" idx="12"/>
          </p:nvPr>
        </p:nvSpPr>
        <p:spPr/>
        <p:txBody>
          <a:bodyPr/>
          <a:lstStyle>
            <a:lvl1pPr>
              <a:defRPr/>
            </a:lvl1pPr>
          </a:lstStyle>
          <a:p>
            <a:pPr>
              <a:defRPr/>
            </a:pPr>
            <a:fld id="{A0675EED-83DF-4112-BF65-06080D162C48}" type="slidenum">
              <a:rPr lang="en-US" altLang="en-US"/>
              <a:pPr>
                <a:defRPr/>
              </a:pPr>
              <a:t>‹#›</a:t>
            </a:fld>
            <a:endParaRPr lang="en-US" altLang="en-US"/>
          </a:p>
        </p:txBody>
      </p:sp>
    </p:spTree>
    <p:extLst>
      <p:ext uri="{BB962C8B-B14F-4D97-AF65-F5344CB8AC3E}">
        <p14:creationId xmlns:p14="http://schemas.microsoft.com/office/powerpoint/2010/main" val="297760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a:extLst>
              <a:ext uri="{FF2B5EF4-FFF2-40B4-BE49-F238E27FC236}">
                <a16:creationId xmlns:a16="http://schemas.microsoft.com/office/drawing/2014/main" id="{0A52FE74-66FF-4A8A-A77D-1779C6D511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a:t>
            </a:r>
            <a:r>
              <a:rPr lang="en-US" err="1"/>
              <a:t>lev</a:t>
            </a:r>
            <a:endParaRPr lang="en-US"/>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CA1CB2-C86E-49CC-BBA3-3DD10A07B34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BD1D8A4-6184-4893-899D-4AB34F6D1AE1}"/>
              </a:ext>
            </a:extLst>
          </p:cNvPr>
          <p:cNvSpPr>
            <a:spLocks noGrp="1"/>
          </p:cNvSpPr>
          <p:nvPr>
            <p:ph type="ftr" sz="quarter" idx="11"/>
          </p:nvPr>
        </p:nvSpPr>
        <p:spPr/>
        <p:txBody>
          <a:bodyPr/>
          <a:lstStyle>
            <a:lvl1pPr>
              <a:defRPr sz="1050"/>
            </a:lvl1pPr>
          </a:lstStyle>
          <a:p>
            <a:pPr>
              <a:defRPr/>
            </a:pPr>
            <a:r>
              <a:rPr lang="en-US"/>
              <a:t>U.S. Environmental Protection Agency</a:t>
            </a:r>
          </a:p>
        </p:txBody>
      </p:sp>
      <p:sp>
        <p:nvSpPr>
          <p:cNvPr id="7" name="Slide Number Placeholder 5">
            <a:extLst>
              <a:ext uri="{FF2B5EF4-FFF2-40B4-BE49-F238E27FC236}">
                <a16:creationId xmlns:a16="http://schemas.microsoft.com/office/drawing/2014/main" id="{F45F9BD1-F37D-4872-A8D4-2FBEFC4C36BF}"/>
              </a:ext>
            </a:extLst>
          </p:cNvPr>
          <p:cNvSpPr>
            <a:spLocks noGrp="1"/>
          </p:cNvSpPr>
          <p:nvPr>
            <p:ph type="sldNum" sz="quarter" idx="12"/>
          </p:nvPr>
        </p:nvSpPr>
        <p:spPr/>
        <p:txBody>
          <a:bodyPr/>
          <a:lstStyle>
            <a:lvl1pPr>
              <a:defRPr/>
            </a:lvl1pPr>
          </a:lstStyle>
          <a:p>
            <a:pPr>
              <a:defRPr/>
            </a:pPr>
            <a:fld id="{89272FCE-742B-48D3-B1F5-C4B3D3695AFC}" type="slidenum">
              <a:rPr lang="en-US" altLang="en-US"/>
              <a:pPr>
                <a:defRPr/>
              </a:pPr>
              <a:t>‹#›</a:t>
            </a:fld>
            <a:endParaRPr lang="en-US" altLang="en-US"/>
          </a:p>
        </p:txBody>
      </p:sp>
    </p:spTree>
    <p:extLst>
      <p:ext uri="{BB962C8B-B14F-4D97-AF65-F5344CB8AC3E}">
        <p14:creationId xmlns:p14="http://schemas.microsoft.com/office/powerpoint/2010/main" val="166010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17">
            <a:extLst>
              <a:ext uri="{FF2B5EF4-FFF2-40B4-BE49-F238E27FC236}">
                <a16:creationId xmlns:a16="http://schemas.microsoft.com/office/drawing/2014/main" id="{96D4186D-8475-4059-87A7-228631A55AC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t="4126" b="303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FE72170F-BAC8-4856-8268-5B1AB1E35C80}"/>
              </a:ext>
            </a:extLst>
          </p:cNvPr>
          <p:cNvSpPr>
            <a:spLocks noGrp="1" noChangeArrowheads="1"/>
          </p:cNvSpPr>
          <p:nvPr>
            <p:ph type="title"/>
          </p:nvPr>
        </p:nvSpPr>
        <p:spPr bwMode="auto">
          <a:xfrm>
            <a:off x="762000" y="1600200"/>
            <a:ext cx="7620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051A44DC-F391-4E90-953B-49A62C81109F}"/>
              </a:ext>
            </a:extLst>
          </p:cNvPr>
          <p:cNvSpPr>
            <a:spLocks noGrp="1" noChangeArrowheads="1"/>
          </p:cNvSpPr>
          <p:nvPr>
            <p:ph type="body" idx="1"/>
          </p:nvPr>
        </p:nvSpPr>
        <p:spPr bwMode="auto">
          <a:xfrm>
            <a:off x="685800" y="2667000"/>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365E98C2-36CB-4A7C-88FD-C00B8760DC2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50">
                <a:latin typeface="Arial" charset="0"/>
                <a:ea typeface="ＭＳ Ｐゴシック" pitchFamily="84" charset="-128"/>
              </a:defRPr>
            </a:lvl1pPr>
          </a:lstStyle>
          <a:p>
            <a:pPr>
              <a:defRPr/>
            </a:pPr>
            <a:endParaRPr lang="en-US"/>
          </a:p>
        </p:txBody>
      </p:sp>
      <p:sp>
        <p:nvSpPr>
          <p:cNvPr id="1029" name="Rectangle 5">
            <a:extLst>
              <a:ext uri="{FF2B5EF4-FFF2-40B4-BE49-F238E27FC236}">
                <a16:creationId xmlns:a16="http://schemas.microsoft.com/office/drawing/2014/main" id="{13D69570-3AC6-4FBE-BBC0-8F0067350517}"/>
              </a:ext>
            </a:extLst>
          </p:cNvPr>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50">
                <a:latin typeface="Arial" charset="0"/>
                <a:ea typeface="ＭＳ Ｐゴシック" pitchFamily="84" charset="-128"/>
              </a:defRPr>
            </a:lvl1pPr>
          </a:lstStyle>
          <a:p>
            <a:pPr>
              <a:defRPr/>
            </a:pPr>
            <a:r>
              <a:rPr lang="en-US"/>
              <a:t>U.S. Environmental Protection Agency</a:t>
            </a:r>
          </a:p>
        </p:txBody>
      </p:sp>
      <p:sp>
        <p:nvSpPr>
          <p:cNvPr id="1030" name="Rectangle 6">
            <a:extLst>
              <a:ext uri="{FF2B5EF4-FFF2-40B4-BE49-F238E27FC236}">
                <a16:creationId xmlns:a16="http://schemas.microsoft.com/office/drawing/2014/main" id="{CB90CEE4-EACA-458F-840E-0CCF688594C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50"/>
            </a:lvl1pPr>
          </a:lstStyle>
          <a:p>
            <a:pPr>
              <a:defRPr/>
            </a:pPr>
            <a:fld id="{5F648B47-EB18-493F-8CC5-FD7C7EBBF518}" type="slidenum">
              <a:rPr lang="en-US" altLang="en-US"/>
              <a:pPr>
                <a:defRPr/>
              </a:pPr>
              <a:t>‹#›</a:t>
            </a:fld>
            <a:endParaRPr lang="en-US" altLang="en-US"/>
          </a:p>
        </p:txBody>
      </p:sp>
    </p:spTree>
    <p:extLst>
      <p:ext uri="{BB962C8B-B14F-4D97-AF65-F5344CB8AC3E}">
        <p14:creationId xmlns:p14="http://schemas.microsoft.com/office/powerpoint/2010/main" val="519291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Arial" charset="0"/>
          <a:ea typeface="ＭＳ Ｐゴシック" pitchFamily="84" charset="-128"/>
        </a:defRPr>
      </a:lvl2pPr>
      <a:lvl3pPr algn="ctr" rtl="0" eaLnBrk="0" fontAlgn="base" hangingPunct="0">
        <a:spcBef>
          <a:spcPct val="0"/>
        </a:spcBef>
        <a:spcAft>
          <a:spcPct val="0"/>
        </a:spcAft>
        <a:defRPr sz="2400">
          <a:solidFill>
            <a:schemeClr val="tx1"/>
          </a:solidFill>
          <a:latin typeface="Arial" charset="0"/>
          <a:ea typeface="ＭＳ Ｐゴシック" pitchFamily="84" charset="-128"/>
        </a:defRPr>
      </a:lvl3pPr>
      <a:lvl4pPr algn="ctr" rtl="0" eaLnBrk="0" fontAlgn="base" hangingPunct="0">
        <a:spcBef>
          <a:spcPct val="0"/>
        </a:spcBef>
        <a:spcAft>
          <a:spcPct val="0"/>
        </a:spcAft>
        <a:defRPr sz="2400">
          <a:solidFill>
            <a:schemeClr val="tx1"/>
          </a:solidFill>
          <a:latin typeface="Arial" charset="0"/>
          <a:ea typeface="ＭＳ Ｐゴシック" pitchFamily="84" charset="-128"/>
        </a:defRPr>
      </a:lvl4pPr>
      <a:lvl5pPr algn="ctr" rtl="0" eaLnBrk="0" fontAlgn="base" hangingPunct="0">
        <a:spcBef>
          <a:spcPct val="0"/>
        </a:spcBef>
        <a:spcAft>
          <a:spcPct val="0"/>
        </a:spcAft>
        <a:defRPr sz="2400">
          <a:solidFill>
            <a:schemeClr val="tx1"/>
          </a:solidFill>
          <a:latin typeface="Arial" charset="0"/>
          <a:ea typeface="ＭＳ Ｐゴシック" pitchFamily="84" charset="-128"/>
        </a:defRPr>
      </a:lvl5pPr>
      <a:lvl6pPr marL="342900" algn="ctr" rtl="0" fontAlgn="base">
        <a:spcBef>
          <a:spcPct val="0"/>
        </a:spcBef>
        <a:spcAft>
          <a:spcPct val="0"/>
        </a:spcAft>
        <a:defRPr sz="2400">
          <a:solidFill>
            <a:schemeClr val="tx1"/>
          </a:solidFill>
          <a:latin typeface="Arial" charset="0"/>
          <a:ea typeface="ＭＳ Ｐゴシック" pitchFamily="84" charset="-128"/>
        </a:defRPr>
      </a:lvl6pPr>
      <a:lvl7pPr marL="685800" algn="ctr" rtl="0" fontAlgn="base">
        <a:spcBef>
          <a:spcPct val="0"/>
        </a:spcBef>
        <a:spcAft>
          <a:spcPct val="0"/>
        </a:spcAft>
        <a:defRPr sz="2400">
          <a:solidFill>
            <a:schemeClr val="tx1"/>
          </a:solidFill>
          <a:latin typeface="Arial" charset="0"/>
          <a:ea typeface="ＭＳ Ｐゴシック" pitchFamily="84" charset="-128"/>
        </a:defRPr>
      </a:lvl7pPr>
      <a:lvl8pPr marL="1028700" algn="ctr" rtl="0" fontAlgn="base">
        <a:spcBef>
          <a:spcPct val="0"/>
        </a:spcBef>
        <a:spcAft>
          <a:spcPct val="0"/>
        </a:spcAft>
        <a:defRPr sz="2400">
          <a:solidFill>
            <a:schemeClr val="tx1"/>
          </a:solidFill>
          <a:latin typeface="Arial" charset="0"/>
          <a:ea typeface="ＭＳ Ｐゴシック" pitchFamily="84" charset="-128"/>
        </a:defRPr>
      </a:lvl8pPr>
      <a:lvl9pPr marL="1371600" algn="ctr" rtl="0" fontAlgn="base">
        <a:spcBef>
          <a:spcPct val="0"/>
        </a:spcBef>
        <a:spcAft>
          <a:spcPct val="0"/>
        </a:spcAft>
        <a:defRPr sz="2400">
          <a:solidFill>
            <a:schemeClr val="tx1"/>
          </a:solidFill>
          <a:latin typeface="Arial" charset="0"/>
          <a:ea typeface="ＭＳ Ｐゴシック" pitchFamily="84" charset="-128"/>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a:solidFill>
            <a:schemeClr val="tx1"/>
          </a:solidFill>
          <a:latin typeface="+mn-lt"/>
          <a:ea typeface="+mn-ea"/>
        </a:defRPr>
      </a:lvl2pPr>
      <a:lvl3pPr marL="857250" indent="-171450" algn="l" rtl="0" eaLnBrk="0" fontAlgn="base" hangingPunct="0">
        <a:spcBef>
          <a:spcPct val="20000"/>
        </a:spcBef>
        <a:spcAft>
          <a:spcPct val="0"/>
        </a:spcAft>
        <a:buChar char="•"/>
        <a:defRPr sz="1500">
          <a:solidFill>
            <a:schemeClr val="tx1"/>
          </a:solidFill>
          <a:latin typeface="+mn-lt"/>
          <a:ea typeface="+mn-ea"/>
        </a:defRPr>
      </a:lvl3pPr>
      <a:lvl4pPr marL="1200150" indent="-171450" algn="l" rtl="0" eaLnBrk="0" fontAlgn="base" hangingPunct="0">
        <a:spcBef>
          <a:spcPct val="20000"/>
        </a:spcBef>
        <a:spcAft>
          <a:spcPct val="0"/>
        </a:spcAft>
        <a:buChar char="–"/>
        <a:defRPr>
          <a:solidFill>
            <a:schemeClr val="tx1"/>
          </a:solidFill>
          <a:latin typeface="+mn-lt"/>
          <a:ea typeface="+mn-ea"/>
        </a:defRPr>
      </a:lvl4pPr>
      <a:lvl5pPr marL="1543050" indent="-171450" algn="l" rtl="0" eaLnBrk="0" fontAlgn="base" hangingPunct="0">
        <a:spcBef>
          <a:spcPct val="20000"/>
        </a:spcBef>
        <a:spcAft>
          <a:spcPct val="0"/>
        </a:spcAft>
        <a:buChar char="»"/>
        <a:defRPr sz="1200">
          <a:solidFill>
            <a:schemeClr val="tx1"/>
          </a:solidFill>
          <a:latin typeface="+mn-lt"/>
          <a:ea typeface="+mn-ea"/>
        </a:defRPr>
      </a:lvl5pPr>
      <a:lvl6pPr marL="1885950" indent="-171450" algn="l" rtl="0" fontAlgn="base">
        <a:spcBef>
          <a:spcPct val="20000"/>
        </a:spcBef>
        <a:spcAft>
          <a:spcPct val="0"/>
        </a:spcAft>
        <a:buChar char="»"/>
        <a:defRPr sz="1200">
          <a:solidFill>
            <a:schemeClr val="tx1"/>
          </a:solidFill>
          <a:latin typeface="+mn-lt"/>
          <a:ea typeface="+mn-ea"/>
        </a:defRPr>
      </a:lvl6pPr>
      <a:lvl7pPr marL="2228850" indent="-171450" algn="l" rtl="0" fontAlgn="base">
        <a:spcBef>
          <a:spcPct val="20000"/>
        </a:spcBef>
        <a:spcAft>
          <a:spcPct val="0"/>
        </a:spcAft>
        <a:buChar char="»"/>
        <a:defRPr sz="1200">
          <a:solidFill>
            <a:schemeClr val="tx1"/>
          </a:solidFill>
          <a:latin typeface="+mn-lt"/>
          <a:ea typeface="+mn-ea"/>
        </a:defRPr>
      </a:lvl7pPr>
      <a:lvl8pPr marL="2571750" indent="-171450" algn="l" rtl="0" fontAlgn="base">
        <a:spcBef>
          <a:spcPct val="20000"/>
        </a:spcBef>
        <a:spcAft>
          <a:spcPct val="0"/>
        </a:spcAft>
        <a:buChar char="»"/>
        <a:defRPr sz="1200">
          <a:solidFill>
            <a:schemeClr val="tx1"/>
          </a:solidFill>
          <a:latin typeface="+mn-lt"/>
          <a:ea typeface="+mn-ea"/>
        </a:defRPr>
      </a:lvl8pPr>
      <a:lvl9pPr marL="2914650" indent="-171450"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pa.gov/grants/us-british-columbia-transboundary-watershed-grant-progra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support@grants.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pa.gov/sites/default/files/2019-05/documents/applicant-budget-development-guidance.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epa.gov/irmpoli8/environmental-information-policy-procedures-and-standard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pa.gov/sites/default/files/2019-05/documents/applicant-budget-development-guidance.pdf" TargetMode="External"/><Relationship Id="rId7" Type="http://schemas.openxmlformats.org/officeDocument/2006/relationships/hyperlink" Target="https://www.epa.gov/system/files/documents/2023-04/epa_subaward_policy_frequent_questions.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epa.gov/grants/best-practice-guide-procuring-services-supplies-and-equipment-under-epa-assistance" TargetMode="External"/><Relationship Id="rId5" Type="http://schemas.openxmlformats.org/officeDocument/2006/relationships/hyperlink" Target="https://www.epa.gov/system/files/documents/2023-04" TargetMode="External"/><Relationship Id="rId4" Type="http://schemas.openxmlformats.org/officeDocument/2006/relationships/hyperlink" Target="https://www.epa.gov/grants/how-develop-budge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epa.gov/grants/grant-terms-and-conditio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pa.gov/grants/uniform-requirements-managing-grants-apply-all-federal-executive-agenci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epa.gov/grant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epa.gov/grants/us-british-columbia-transboundary-watershed-grant-progra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Chatriand.Tyler@ep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71DF20-0887-44F5-845F-69028118D4DA}"/>
              </a:ext>
            </a:extLst>
          </p:cNvPr>
          <p:cNvSpPr>
            <a:spLocks noGrp="1"/>
          </p:cNvSpPr>
          <p:nvPr>
            <p:ph type="ctrTitle"/>
          </p:nvPr>
        </p:nvSpPr>
        <p:spPr>
          <a:xfrm>
            <a:off x="685800" y="2011681"/>
            <a:ext cx="7772400" cy="2023606"/>
          </a:xfrm>
        </p:spPr>
        <p:txBody>
          <a:bodyPr/>
          <a:lstStyle/>
          <a:p>
            <a:r>
              <a:rPr lang="en-US" sz="2800"/>
              <a:t>Transboundary Watershed Grant Program</a:t>
            </a:r>
            <a:br>
              <a:rPr lang="en-US" sz="2800"/>
            </a:br>
            <a:br>
              <a:rPr lang="en-US" sz="2800"/>
            </a:br>
            <a:r>
              <a:rPr lang="en-US" sz="2800"/>
              <a:t>Notice of Funding Opportunity</a:t>
            </a:r>
            <a:br>
              <a:rPr lang="en-US" sz="2800"/>
            </a:br>
            <a:r>
              <a:rPr lang="en-US" sz="2800"/>
              <a:t>Informational Webinar</a:t>
            </a:r>
          </a:p>
        </p:txBody>
      </p:sp>
      <p:sp>
        <p:nvSpPr>
          <p:cNvPr id="3" name="Footer Placeholder 2">
            <a:extLst>
              <a:ext uri="{FF2B5EF4-FFF2-40B4-BE49-F238E27FC236}">
                <a16:creationId xmlns:a16="http://schemas.microsoft.com/office/drawing/2014/main" id="{BDA585B0-49AF-41FE-96BE-BE91626B39F8}"/>
              </a:ext>
            </a:extLst>
          </p:cNvPr>
          <p:cNvSpPr>
            <a:spLocks noGrp="1"/>
          </p:cNvSpPr>
          <p:nvPr>
            <p:ph type="ftr" sz="quarter" idx="11"/>
          </p:nvPr>
        </p:nvSpPr>
        <p:spPr/>
        <p:txBody>
          <a:bodyPr/>
          <a:lstStyle/>
          <a:p>
            <a:pPr>
              <a:defRPr/>
            </a:pPr>
            <a:r>
              <a:rPr lang="en-US"/>
              <a:t>U.S. Environmental Protection Agency</a:t>
            </a:r>
          </a:p>
        </p:txBody>
      </p:sp>
      <p:sp>
        <p:nvSpPr>
          <p:cNvPr id="4" name="Slide Number Placeholder 3">
            <a:extLst>
              <a:ext uri="{FF2B5EF4-FFF2-40B4-BE49-F238E27FC236}">
                <a16:creationId xmlns:a16="http://schemas.microsoft.com/office/drawing/2014/main" id="{AACB2F30-C36C-4A7E-8B7E-467DD0874624}"/>
              </a:ext>
            </a:extLst>
          </p:cNvPr>
          <p:cNvSpPr>
            <a:spLocks noGrp="1"/>
          </p:cNvSpPr>
          <p:nvPr>
            <p:ph type="sldNum" sz="quarter" idx="12"/>
          </p:nvPr>
        </p:nvSpPr>
        <p:spPr/>
        <p:txBody>
          <a:bodyPr/>
          <a:lstStyle/>
          <a:p>
            <a:pPr>
              <a:defRPr/>
            </a:pPr>
            <a:fld id="{92044AA1-8D93-481E-9CEF-08C1C406BEB6}" type="slidenum">
              <a:rPr lang="en-US" altLang="en-US" smtClean="0"/>
              <a:pPr>
                <a:defRPr/>
              </a:pPr>
              <a:t>1</a:t>
            </a:fld>
            <a:endParaRPr lang="en-US" altLang="en-US"/>
          </a:p>
        </p:txBody>
      </p:sp>
      <p:sp>
        <p:nvSpPr>
          <p:cNvPr id="7" name="Rectangle 6">
            <a:extLst>
              <a:ext uri="{FF2B5EF4-FFF2-40B4-BE49-F238E27FC236}">
                <a16:creationId xmlns:a16="http://schemas.microsoft.com/office/drawing/2014/main" id="{B7B34601-9387-4A74-B550-D37651A9DEE5}"/>
              </a:ext>
            </a:extLst>
          </p:cNvPr>
          <p:cNvSpPr/>
          <p:nvPr/>
        </p:nvSpPr>
        <p:spPr>
          <a:xfrm>
            <a:off x="293167" y="4357013"/>
            <a:ext cx="8557666" cy="861774"/>
          </a:xfrm>
          <a:prstGeom prst="rect">
            <a:avLst/>
          </a:prstGeom>
        </p:spPr>
        <p:txBody>
          <a:bodyPr wrap="square" lIns="91440" tIns="45720" rIns="91440" bIns="45720" anchor="t">
            <a:spAutoFit/>
          </a:bodyPr>
          <a:lstStyle/>
          <a:p>
            <a:pPr algn="ct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hlinkClick r:id="rId3"/>
              </a:rPr>
              <a:t>https://www.epa.gov/grants/us-british-columbia-transboundary-watershed-grant-program</a:t>
            </a:r>
            <a:endPar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ctr"/>
            <a:endParaRPr lang="en-US" sz="1400">
              <a:cs typeface="Arial"/>
            </a:endParaRPr>
          </a:p>
        </p:txBody>
      </p:sp>
      <p:sp>
        <p:nvSpPr>
          <p:cNvPr id="2" name="TextBox 1">
            <a:extLst>
              <a:ext uri="{FF2B5EF4-FFF2-40B4-BE49-F238E27FC236}">
                <a16:creationId xmlns:a16="http://schemas.microsoft.com/office/drawing/2014/main" id="{FA390B22-C370-98E0-9C7A-5328ADDB54AE}"/>
              </a:ext>
            </a:extLst>
          </p:cNvPr>
          <p:cNvSpPr txBox="1"/>
          <p:nvPr/>
        </p:nvSpPr>
        <p:spPr>
          <a:xfrm>
            <a:off x="685800" y="5410428"/>
            <a:ext cx="7772400" cy="523220"/>
          </a:xfrm>
          <a:prstGeom prst="rect">
            <a:avLst/>
          </a:prstGeom>
          <a:noFill/>
        </p:spPr>
        <p:txBody>
          <a:bodyPr wrap="square" rtlCol="0">
            <a:spAutoFit/>
          </a:bodyPr>
          <a:lstStyle/>
          <a:p>
            <a:r>
              <a:rPr lang="en-US" sz="1400"/>
              <a:t>*This webinar will be recorded. If you would like to request a recording or slide deck of the presentation, please send an email request to Chatriand.Tyler@epa.gov</a:t>
            </a:r>
          </a:p>
        </p:txBody>
      </p:sp>
    </p:spTree>
    <p:extLst>
      <p:ext uri="{BB962C8B-B14F-4D97-AF65-F5344CB8AC3E}">
        <p14:creationId xmlns:p14="http://schemas.microsoft.com/office/powerpoint/2010/main" val="211714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B0C0-51F4-472A-86B6-41E23A54ACB3}"/>
              </a:ext>
            </a:extLst>
          </p:cNvPr>
          <p:cNvSpPr>
            <a:spLocks noGrp="1"/>
          </p:cNvSpPr>
          <p:nvPr>
            <p:ph type="title"/>
          </p:nvPr>
        </p:nvSpPr>
        <p:spPr>
          <a:xfrm>
            <a:off x="0" y="0"/>
            <a:ext cx="5974200" cy="609599"/>
          </a:xfrm>
        </p:spPr>
        <p:txBody>
          <a:bodyPr/>
          <a:lstStyle/>
          <a:p>
            <a:r>
              <a:rPr lang="en-US" sz="2800" b="1">
                <a:solidFill>
                  <a:schemeClr val="bg1"/>
                </a:solidFill>
              </a:rPr>
              <a:t>Track Concept and Priority Areas</a:t>
            </a:r>
          </a:p>
        </p:txBody>
      </p:sp>
      <p:sp>
        <p:nvSpPr>
          <p:cNvPr id="3" name="Content Placeholder 2">
            <a:extLst>
              <a:ext uri="{FF2B5EF4-FFF2-40B4-BE49-F238E27FC236}">
                <a16:creationId xmlns:a16="http://schemas.microsoft.com/office/drawing/2014/main" id="{082E2EE9-ED46-46E1-8C6A-9688E71B822C}"/>
              </a:ext>
            </a:extLst>
          </p:cNvPr>
          <p:cNvSpPr>
            <a:spLocks noGrp="1"/>
          </p:cNvSpPr>
          <p:nvPr>
            <p:ph idx="1"/>
          </p:nvPr>
        </p:nvSpPr>
        <p:spPr>
          <a:xfrm>
            <a:off x="298174" y="1516107"/>
            <a:ext cx="8547652" cy="4620742"/>
          </a:xfrm>
        </p:spPr>
        <p:txBody>
          <a:bodyPr/>
          <a:lstStyle/>
          <a:p>
            <a:pPr>
              <a:buFont typeface="Arial" panose="020B0604020202020204" pitchFamily="34" charset="0"/>
              <a:buChar char="•"/>
            </a:pPr>
            <a:r>
              <a:rPr lang="en-US" sz="2400"/>
              <a:t>Three separate applicant tracks</a:t>
            </a:r>
          </a:p>
          <a:p>
            <a:pPr lvl="1">
              <a:buFont typeface="Arial" panose="020B0604020202020204" pitchFamily="34" charset="0"/>
              <a:buChar char="•"/>
            </a:pPr>
            <a:r>
              <a:rPr lang="en-US" sz="1700"/>
              <a:t>Track One is for development of transboundary watershed programs that address potential impacts from existing or proposed mining activities in B.C. in the Kootenai/y watershed in the state and/or Tribal territories within Idaho and Montana.</a:t>
            </a:r>
          </a:p>
          <a:p>
            <a:pPr lvl="1">
              <a:buFont typeface="Arial" panose="020B0604020202020204" pitchFamily="34" charset="0"/>
              <a:buChar char="•"/>
            </a:pPr>
            <a:r>
              <a:rPr lang="en-US" sz="1700"/>
              <a:t>Track Two is for development of transboundary watershed programs that address potential impacts from existing or proposed mining activities in B.C. in transboundary watersheds in the state of and/or Tribal territories within Washington.</a:t>
            </a:r>
          </a:p>
          <a:p>
            <a:pPr lvl="1">
              <a:buFont typeface="Arial" panose="020B0604020202020204" pitchFamily="34" charset="0"/>
              <a:buChar char="•"/>
            </a:pPr>
            <a:r>
              <a:rPr lang="en-US" sz="1700"/>
              <a:t>Track Three is for development of transboundary watershed programs that address potential impacts from existing or proposed mining activities in B.C. in transboundary watersheds in the state of and/or Tribal territories within Alaska.</a:t>
            </a:r>
          </a:p>
          <a:p>
            <a:pPr lvl="1">
              <a:buFont typeface="Arial" panose="020B0604020202020204" pitchFamily="34" charset="0"/>
              <a:buChar char="•"/>
            </a:pPr>
            <a:endParaRPr lang="en-US" sz="1700"/>
          </a:p>
          <a:p>
            <a:pPr>
              <a:buFont typeface="Arial" panose="020B0604020202020204" pitchFamily="34" charset="0"/>
              <a:buChar char="•"/>
            </a:pPr>
            <a:r>
              <a:rPr lang="en-US" sz="2400"/>
              <a:t>EPA anticipates awarding approximately $600,000 per Track.</a:t>
            </a:r>
          </a:p>
        </p:txBody>
      </p:sp>
      <p:sp>
        <p:nvSpPr>
          <p:cNvPr id="5" name="Footer Placeholder 4">
            <a:extLst>
              <a:ext uri="{FF2B5EF4-FFF2-40B4-BE49-F238E27FC236}">
                <a16:creationId xmlns:a16="http://schemas.microsoft.com/office/drawing/2014/main" id="{323CA41B-D858-4481-B44C-A52DC15282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charset="0"/>
                <a:ea typeface="ＭＳ Ｐゴシック" pitchFamily="84" charset="-128"/>
                <a:cs typeface="+mn-cs"/>
              </a:rPr>
              <a:t>U.S. Environmental Protection Agency</a:t>
            </a:r>
          </a:p>
        </p:txBody>
      </p:sp>
      <p:sp>
        <p:nvSpPr>
          <p:cNvPr id="6" name="Slide Number Placeholder 5">
            <a:extLst>
              <a:ext uri="{FF2B5EF4-FFF2-40B4-BE49-F238E27FC236}">
                <a16:creationId xmlns:a16="http://schemas.microsoft.com/office/drawing/2014/main" id="{96558CF5-F453-454C-A605-0B64CF6E05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7C0C6D-C29F-48E5-9DAD-65FD3F196E0D}" type="slidenum">
              <a:rPr kumimoji="0" lang="en-US" altLang="en-US" sz="105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05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93868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AA09-B0B6-41F1-88A0-87D0FBAB5137}"/>
              </a:ext>
            </a:extLst>
          </p:cNvPr>
          <p:cNvSpPr>
            <a:spLocks noGrp="1"/>
          </p:cNvSpPr>
          <p:nvPr>
            <p:ph type="title"/>
          </p:nvPr>
        </p:nvSpPr>
        <p:spPr>
          <a:xfrm>
            <a:off x="707009" y="0"/>
            <a:ext cx="4251489" cy="771525"/>
          </a:xfrm>
        </p:spPr>
        <p:txBody>
          <a:bodyPr/>
          <a:lstStyle/>
          <a:p>
            <a:pPr algn="l"/>
            <a:r>
              <a:rPr lang="en-US" sz="2800" b="1">
                <a:solidFill>
                  <a:schemeClr val="bg1"/>
                </a:solidFill>
              </a:rPr>
              <a:t>Core Elements</a:t>
            </a:r>
          </a:p>
        </p:txBody>
      </p:sp>
      <p:sp>
        <p:nvSpPr>
          <p:cNvPr id="3" name="Content Placeholder 2">
            <a:extLst>
              <a:ext uri="{FF2B5EF4-FFF2-40B4-BE49-F238E27FC236}">
                <a16:creationId xmlns:a16="http://schemas.microsoft.com/office/drawing/2014/main" id="{BA5DC888-0D89-4086-9721-D2F9477A3211}"/>
              </a:ext>
            </a:extLst>
          </p:cNvPr>
          <p:cNvSpPr>
            <a:spLocks noGrp="1"/>
          </p:cNvSpPr>
          <p:nvPr>
            <p:ph idx="1"/>
          </p:nvPr>
        </p:nvSpPr>
        <p:spPr>
          <a:xfrm>
            <a:off x="420081" y="1471458"/>
            <a:ext cx="8431687" cy="4776941"/>
          </a:xfrm>
        </p:spPr>
        <p:txBody>
          <a:bodyPr/>
          <a:lstStyle/>
          <a:p>
            <a:pPr marL="0" marR="0" indent="0">
              <a:spcBef>
                <a:spcPts val="600"/>
              </a:spcBef>
              <a:spcAft>
                <a:spcPts val="600"/>
              </a:spcAft>
              <a:buNone/>
            </a:pPr>
            <a:r>
              <a:rPr lang="en-US" sz="2400" kern="100">
                <a:effectLst/>
                <a:latin typeface="Calibri" panose="020F0502020204030204" pitchFamily="34" charset="0"/>
                <a:ea typeface="Calibri" panose="020F0502020204030204" pitchFamily="34" charset="0"/>
                <a:cs typeface="Arial" panose="020B0604020202020204" pitchFamily="34" charset="0"/>
              </a:rPr>
              <a:t>Applications must address at least one of the following core elements:</a:t>
            </a:r>
          </a:p>
          <a:p>
            <a:pPr marL="342900" marR="0" lvl="0" indent="-342900">
              <a:spcBef>
                <a:spcPts val="0"/>
              </a:spcBef>
              <a:spcAft>
                <a:spcPts val="0"/>
              </a:spcAft>
              <a:buFont typeface="+mj-lt"/>
              <a:buAutoNum type="arabicPeriod"/>
            </a:pPr>
            <a:r>
              <a:rPr lang="en-US" sz="2000" kern="100">
                <a:effectLst/>
                <a:ea typeface="Calibri" panose="020F0502020204030204" pitchFamily="34" charset="0"/>
                <a:cs typeface="Arial" panose="020B0604020202020204" pitchFamily="34" charset="0"/>
              </a:rPr>
              <a:t>Monitor, assess, and report on baseline conditions and status/trends over time in transboundary waters. </a:t>
            </a:r>
          </a:p>
          <a:p>
            <a:pPr marL="342900" marR="0" lvl="0" indent="-342900">
              <a:spcBef>
                <a:spcPts val="0"/>
              </a:spcBef>
              <a:spcAft>
                <a:spcPts val="0"/>
              </a:spcAft>
              <a:buFont typeface="+mj-lt"/>
              <a:buAutoNum type="arabicPeriod"/>
            </a:pPr>
            <a:r>
              <a:rPr lang="en-US" sz="2000" kern="100">
                <a:effectLst/>
                <a:ea typeface="Calibri" panose="020F0502020204030204" pitchFamily="34" charset="0"/>
                <a:cs typeface="Arial" panose="020B0604020202020204" pitchFamily="34" charset="0"/>
              </a:rPr>
              <a:t>Monitor, assess, and report on human health and ecosystem health.</a:t>
            </a:r>
          </a:p>
          <a:p>
            <a:pPr marL="342900" marR="0" lvl="0" indent="-342900">
              <a:spcBef>
                <a:spcPts val="0"/>
              </a:spcBef>
              <a:spcAft>
                <a:spcPts val="0"/>
              </a:spcAft>
              <a:buFont typeface="+mj-lt"/>
              <a:buAutoNum type="arabicPeriod"/>
            </a:pPr>
            <a:r>
              <a:rPr lang="en-US" sz="2000" kern="100">
                <a:effectLst/>
                <a:ea typeface="Calibri" panose="020F0502020204030204" pitchFamily="34" charset="0"/>
                <a:cs typeface="Arial" panose="020B0604020202020204" pitchFamily="34" charset="0"/>
              </a:rPr>
              <a:t>Participate in regulatory processes, including regulatory processes in Canada and B.C.</a:t>
            </a:r>
          </a:p>
          <a:p>
            <a:pPr marL="342900" marR="0" lvl="0" indent="-342900">
              <a:spcBef>
                <a:spcPts val="0"/>
              </a:spcBef>
              <a:spcAft>
                <a:spcPts val="0"/>
              </a:spcAft>
              <a:buFont typeface="+mj-lt"/>
              <a:buAutoNum type="arabicPeriod"/>
            </a:pPr>
            <a:r>
              <a:rPr lang="en-US" sz="2000" kern="100">
                <a:effectLst/>
                <a:ea typeface="Calibri" panose="020F0502020204030204" pitchFamily="34" charset="0"/>
                <a:cs typeface="Arial" panose="020B0604020202020204" pitchFamily="34" charset="0"/>
              </a:rPr>
              <a:t>Participate in international watershed policy discussions.</a:t>
            </a:r>
          </a:p>
          <a:p>
            <a:pPr marL="342900" marR="0" lvl="0" indent="-342900">
              <a:spcBef>
                <a:spcPts val="0"/>
              </a:spcBef>
              <a:spcAft>
                <a:spcPts val="0"/>
              </a:spcAft>
              <a:buFont typeface="+mj-lt"/>
              <a:buAutoNum type="arabicPeriod"/>
            </a:pPr>
            <a:r>
              <a:rPr lang="en-US" sz="2000" kern="100">
                <a:effectLst/>
                <a:ea typeface="Calibri" panose="020F0502020204030204" pitchFamily="34" charset="0"/>
                <a:cs typeface="Arial" panose="020B0604020202020204" pitchFamily="34" charset="0"/>
              </a:rPr>
              <a:t>Implement regulations related to transboundary mining pollution. </a:t>
            </a:r>
          </a:p>
          <a:p>
            <a:pPr marL="0" marR="0" lvl="0" indent="0">
              <a:spcBef>
                <a:spcPts val="0"/>
              </a:spcBef>
              <a:spcAft>
                <a:spcPts val="0"/>
              </a:spcAft>
              <a:buNone/>
            </a:pPr>
            <a:endParaRPr lang="en-US" sz="2400" kern="100">
              <a:latin typeface="Calibri" panose="020F0502020204030204" pitchFamily="34" charset="0"/>
              <a:ea typeface="Calibri" panose="020F0502020204030204" pitchFamily="34" charset="0"/>
              <a:cs typeface="Arial" panose="020B0604020202020204" pitchFamily="34" charset="0"/>
            </a:endParaRPr>
          </a:p>
          <a:p>
            <a:pPr marL="0" marR="0" lvl="0" indent="0">
              <a:spcBef>
                <a:spcPts val="0"/>
              </a:spcBef>
              <a:spcAft>
                <a:spcPts val="0"/>
              </a:spcAft>
              <a:buNone/>
            </a:pPr>
            <a:r>
              <a:rPr lang="en-US" sz="2000"/>
              <a:t>Evaluation scores will not depend on the number of elements addressed but rather on the quality with which the elements are addressed.</a:t>
            </a:r>
          </a:p>
          <a:p>
            <a:pPr marL="0" lvl="0" indent="0">
              <a:buNone/>
            </a:pPr>
            <a:endParaRPr lang="en-US" sz="1400"/>
          </a:p>
          <a:p>
            <a:pPr marL="0" lvl="0" indent="0">
              <a:buNone/>
            </a:pPr>
            <a:endParaRPr lang="en-US" sz="1400"/>
          </a:p>
          <a:p>
            <a:pPr marL="0" lvl="0" indent="0">
              <a:buNone/>
            </a:pPr>
            <a:endParaRPr lang="en-US" sz="1400"/>
          </a:p>
          <a:p>
            <a:pPr marL="0" lvl="0" indent="0">
              <a:buNone/>
            </a:pPr>
            <a:endParaRPr lang="en-US" sz="1800"/>
          </a:p>
        </p:txBody>
      </p:sp>
      <p:sp>
        <p:nvSpPr>
          <p:cNvPr id="5" name="Footer Placeholder 4">
            <a:extLst>
              <a:ext uri="{FF2B5EF4-FFF2-40B4-BE49-F238E27FC236}">
                <a16:creationId xmlns:a16="http://schemas.microsoft.com/office/drawing/2014/main" id="{263659F6-B171-404F-879F-2AB397CDC4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charset="0"/>
                <a:ea typeface="ＭＳ Ｐゴシック" pitchFamily="84" charset="-128"/>
                <a:cs typeface="+mn-cs"/>
              </a:rPr>
              <a:t>U.S. Environmental Protection Agency</a:t>
            </a:r>
          </a:p>
        </p:txBody>
      </p:sp>
      <p:sp>
        <p:nvSpPr>
          <p:cNvPr id="6" name="Slide Number Placeholder 5">
            <a:extLst>
              <a:ext uri="{FF2B5EF4-FFF2-40B4-BE49-F238E27FC236}">
                <a16:creationId xmlns:a16="http://schemas.microsoft.com/office/drawing/2014/main" id="{1D3641B6-4643-4C04-BF5A-4781BB86B4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7C0C6D-C29F-48E5-9DAD-65FD3F196E0D}" type="slidenum">
              <a:rPr kumimoji="0" lang="en-US" altLang="en-US" sz="105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05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411539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AA09-B0B6-41F1-88A0-87D0FBAB5137}"/>
              </a:ext>
            </a:extLst>
          </p:cNvPr>
          <p:cNvSpPr>
            <a:spLocks noGrp="1"/>
          </p:cNvSpPr>
          <p:nvPr>
            <p:ph type="title"/>
          </p:nvPr>
        </p:nvSpPr>
        <p:spPr>
          <a:xfrm>
            <a:off x="81481" y="1"/>
            <a:ext cx="4227970" cy="778598"/>
          </a:xfrm>
        </p:spPr>
        <p:txBody>
          <a:bodyPr/>
          <a:lstStyle/>
          <a:p>
            <a:r>
              <a:rPr lang="en-US" sz="2800" b="1">
                <a:solidFill>
                  <a:schemeClr val="bg1"/>
                </a:solidFill>
              </a:rPr>
              <a:t>Example Activities</a:t>
            </a:r>
          </a:p>
        </p:txBody>
      </p:sp>
      <p:sp>
        <p:nvSpPr>
          <p:cNvPr id="3" name="Content Placeholder 2">
            <a:extLst>
              <a:ext uri="{FF2B5EF4-FFF2-40B4-BE49-F238E27FC236}">
                <a16:creationId xmlns:a16="http://schemas.microsoft.com/office/drawing/2014/main" id="{BA5DC888-0D89-4086-9721-D2F9477A3211}"/>
              </a:ext>
            </a:extLst>
          </p:cNvPr>
          <p:cNvSpPr>
            <a:spLocks noGrp="1"/>
          </p:cNvSpPr>
          <p:nvPr>
            <p:ph idx="1"/>
          </p:nvPr>
        </p:nvSpPr>
        <p:spPr>
          <a:xfrm>
            <a:off x="179916" y="1348817"/>
            <a:ext cx="8784167" cy="4899583"/>
          </a:xfrm>
        </p:spPr>
        <p:txBody>
          <a:bodyPr/>
          <a:lstStyle/>
          <a:p>
            <a:pPr marL="0" lvl="0" indent="0">
              <a:buNone/>
            </a:pPr>
            <a:r>
              <a:rPr lang="en-US" sz="1800"/>
              <a:t>Objectives and eligible activities within these core elements are meant to support items such as: </a:t>
            </a:r>
          </a:p>
          <a:p>
            <a:r>
              <a:rPr lang="en-US" sz="1600"/>
              <a:t>Develop and implement studies to analyze human and ecosystem risk from transboundary mining or address transboundary mining pollution.</a:t>
            </a:r>
          </a:p>
          <a:p>
            <a:r>
              <a:rPr lang="en-US" sz="1600"/>
              <a:t>Identify pollutants of concern and quantify pollutants, ecosystem response, and ecosystem health.</a:t>
            </a:r>
          </a:p>
          <a:p>
            <a:r>
              <a:rPr lang="en-US" sz="1600"/>
              <a:t>Support development and review of water quality standards or screening thresholds.</a:t>
            </a:r>
          </a:p>
          <a:p>
            <a:r>
              <a:rPr lang="en-US" sz="1600"/>
              <a:t>Collect information to support and/or conduct CWA 303(d) assessments in addition to Total Maximum Daily Load (TMDL) development. </a:t>
            </a:r>
          </a:p>
          <a:p>
            <a:r>
              <a:rPr lang="en-US" sz="1600"/>
              <a:t>Participate in intergovernmental meetings on transboundary watershed pollution (including travel to and from meetings).</a:t>
            </a:r>
          </a:p>
          <a:p>
            <a:r>
              <a:rPr lang="en-US" sz="1600"/>
              <a:t>Host conferences, workshops, or other forums for discussing transboundary mining pollution.</a:t>
            </a:r>
          </a:p>
          <a:p>
            <a:r>
              <a:rPr lang="en-US" sz="1600"/>
              <a:t>Participate in International Joint Commission (IJC) meetings. </a:t>
            </a:r>
          </a:p>
          <a:p>
            <a:r>
              <a:rPr lang="en-US" sz="1600"/>
              <a:t>Participate in US and/or Canadian regulatory processes that affect U.S. transboundary watersheds, such as environmental assessments, permitting decisions, and watershed plans. </a:t>
            </a:r>
          </a:p>
          <a:p>
            <a:r>
              <a:rPr lang="en-US" sz="1600"/>
              <a:t>Review and comment on mine treatment technologies, remedial investigations, mine reclamation and closure plans, and restoration plans.</a:t>
            </a:r>
          </a:p>
          <a:p>
            <a:pPr marL="0" lvl="0" indent="0">
              <a:buNone/>
            </a:pPr>
            <a:endParaRPr lang="en-US" sz="1800"/>
          </a:p>
        </p:txBody>
      </p:sp>
      <p:sp>
        <p:nvSpPr>
          <p:cNvPr id="5" name="Footer Placeholder 4">
            <a:extLst>
              <a:ext uri="{FF2B5EF4-FFF2-40B4-BE49-F238E27FC236}">
                <a16:creationId xmlns:a16="http://schemas.microsoft.com/office/drawing/2014/main" id="{263659F6-B171-404F-879F-2AB397CDC4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charset="0"/>
                <a:ea typeface="ＭＳ Ｐゴシック" pitchFamily="84" charset="-128"/>
                <a:cs typeface="+mn-cs"/>
              </a:rPr>
              <a:t>U.S. Environmental Protection Agency</a:t>
            </a:r>
          </a:p>
        </p:txBody>
      </p:sp>
      <p:sp>
        <p:nvSpPr>
          <p:cNvPr id="6" name="Slide Number Placeholder 5">
            <a:extLst>
              <a:ext uri="{FF2B5EF4-FFF2-40B4-BE49-F238E27FC236}">
                <a16:creationId xmlns:a16="http://schemas.microsoft.com/office/drawing/2014/main" id="{1D3641B6-4643-4C04-BF5A-4781BB86B4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7C0C6D-C29F-48E5-9DAD-65FD3F196E0D}" type="slidenum">
              <a:rPr kumimoji="0" lang="en-US" altLang="en-US" sz="105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05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38194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0ED1C-43A2-46F9-A030-3B83E8CF1D4C}"/>
              </a:ext>
            </a:extLst>
          </p:cNvPr>
          <p:cNvSpPr>
            <a:spLocks noGrp="1"/>
          </p:cNvSpPr>
          <p:nvPr>
            <p:ph type="title"/>
          </p:nvPr>
        </p:nvSpPr>
        <p:spPr>
          <a:xfrm>
            <a:off x="0" y="152400"/>
            <a:ext cx="3766242" cy="525102"/>
          </a:xfrm>
        </p:spPr>
        <p:txBody>
          <a:bodyPr/>
          <a:lstStyle/>
          <a:p>
            <a:r>
              <a:rPr lang="en-US" sz="2800" b="1">
                <a:solidFill>
                  <a:schemeClr val="bg1"/>
                </a:solidFill>
              </a:rPr>
              <a:t>Evaluation</a:t>
            </a:r>
          </a:p>
        </p:txBody>
      </p:sp>
      <p:sp>
        <p:nvSpPr>
          <p:cNvPr id="5" name="Footer Placeholder 4">
            <a:extLst>
              <a:ext uri="{FF2B5EF4-FFF2-40B4-BE49-F238E27FC236}">
                <a16:creationId xmlns:a16="http://schemas.microsoft.com/office/drawing/2014/main" id="{C0BF8277-E022-4F42-B45D-451255240224}"/>
              </a:ext>
            </a:extLst>
          </p:cNvPr>
          <p:cNvSpPr>
            <a:spLocks noGrp="1"/>
          </p:cNvSpPr>
          <p:nvPr>
            <p:ph type="ftr" sz="quarter" idx="11"/>
          </p:nvPr>
        </p:nvSpPr>
        <p:spPr/>
        <p:txBody>
          <a:bodyPr/>
          <a:lstStyle/>
          <a:p>
            <a:pPr>
              <a:defRPr/>
            </a:pPr>
            <a:r>
              <a:rPr lang="en-US"/>
              <a:t>U.S. Environmental Protection Agency</a:t>
            </a:r>
          </a:p>
        </p:txBody>
      </p:sp>
      <p:sp>
        <p:nvSpPr>
          <p:cNvPr id="6" name="Slide Number Placeholder 5">
            <a:extLst>
              <a:ext uri="{FF2B5EF4-FFF2-40B4-BE49-F238E27FC236}">
                <a16:creationId xmlns:a16="http://schemas.microsoft.com/office/drawing/2014/main" id="{711AA5CF-31CA-47C7-A716-EE0C6A465885}"/>
              </a:ext>
            </a:extLst>
          </p:cNvPr>
          <p:cNvSpPr>
            <a:spLocks noGrp="1"/>
          </p:cNvSpPr>
          <p:nvPr>
            <p:ph type="sldNum" sz="quarter" idx="12"/>
          </p:nvPr>
        </p:nvSpPr>
        <p:spPr/>
        <p:txBody>
          <a:bodyPr/>
          <a:lstStyle/>
          <a:p>
            <a:pPr>
              <a:defRPr/>
            </a:pPr>
            <a:fld id="{C77C0C6D-C29F-48E5-9DAD-65FD3F196E0D}" type="slidenum">
              <a:rPr lang="en-US" altLang="en-US" smtClean="0"/>
              <a:pPr>
                <a:defRPr/>
              </a:pPr>
              <a:t>13</a:t>
            </a:fld>
            <a:endParaRPr lang="en-US" altLang="en-US"/>
          </a:p>
        </p:txBody>
      </p:sp>
      <p:sp>
        <p:nvSpPr>
          <p:cNvPr id="3" name="TextBox 2">
            <a:extLst>
              <a:ext uri="{FF2B5EF4-FFF2-40B4-BE49-F238E27FC236}">
                <a16:creationId xmlns:a16="http://schemas.microsoft.com/office/drawing/2014/main" id="{784D2ACB-1F7C-4043-8587-5E323BF22D32}"/>
              </a:ext>
            </a:extLst>
          </p:cNvPr>
          <p:cNvSpPr txBox="1"/>
          <p:nvPr/>
        </p:nvSpPr>
        <p:spPr>
          <a:xfrm>
            <a:off x="426720" y="1271198"/>
            <a:ext cx="8290560" cy="400110"/>
          </a:xfrm>
          <a:prstGeom prst="rect">
            <a:avLst/>
          </a:prstGeom>
          <a:solidFill>
            <a:schemeClr val="bg1"/>
          </a:solidFill>
          <a:ln w="19050">
            <a:solidFill>
              <a:schemeClr val="tx1"/>
            </a:solidFill>
          </a:ln>
        </p:spPr>
        <p:txBody>
          <a:bodyPr wrap="square" rtlCol="0">
            <a:spAutoFit/>
          </a:bodyPr>
          <a:lstStyle/>
          <a:p>
            <a:r>
              <a:rPr lang="en-US" sz="2000" i="1">
                <a:solidFill>
                  <a:schemeClr val="accent2"/>
                </a:solidFill>
              </a:rPr>
              <a:t>We will use the evaluation criteria in the NOFO to evaluate applications.</a:t>
            </a:r>
          </a:p>
        </p:txBody>
      </p:sp>
      <p:graphicFrame>
        <p:nvGraphicFramePr>
          <p:cNvPr id="12" name="Content Placeholder 11">
            <a:extLst>
              <a:ext uri="{FF2B5EF4-FFF2-40B4-BE49-F238E27FC236}">
                <a16:creationId xmlns:a16="http://schemas.microsoft.com/office/drawing/2014/main" id="{F5577253-7944-FE59-AC74-618A7B600DEB}"/>
              </a:ext>
            </a:extLst>
          </p:cNvPr>
          <p:cNvGraphicFramePr>
            <a:graphicFrameLocks noGrp="1"/>
          </p:cNvGraphicFramePr>
          <p:nvPr>
            <p:ph idx="1"/>
            <p:extLst>
              <p:ext uri="{D42A27DB-BD31-4B8C-83A1-F6EECF244321}">
                <p14:modId xmlns:p14="http://schemas.microsoft.com/office/powerpoint/2010/main" val="3173057986"/>
              </p:ext>
            </p:extLst>
          </p:nvPr>
        </p:nvGraphicFramePr>
        <p:xfrm>
          <a:off x="1905000" y="2064776"/>
          <a:ext cx="5408997" cy="4693920"/>
        </p:xfrm>
        <a:graphic>
          <a:graphicData uri="http://schemas.openxmlformats.org/drawingml/2006/table">
            <a:tbl>
              <a:tblPr firstRow="1" bandRow="1">
                <a:tableStyleId>{5C22544A-7EE6-4342-B048-85BDC9FD1C3A}</a:tableStyleId>
              </a:tblPr>
              <a:tblGrid>
                <a:gridCol w="4001524">
                  <a:extLst>
                    <a:ext uri="{9D8B030D-6E8A-4147-A177-3AD203B41FA5}">
                      <a16:colId xmlns:a16="http://schemas.microsoft.com/office/drawing/2014/main" val="1486520552"/>
                    </a:ext>
                  </a:extLst>
                </a:gridCol>
                <a:gridCol w="1407473">
                  <a:extLst>
                    <a:ext uri="{9D8B030D-6E8A-4147-A177-3AD203B41FA5}">
                      <a16:colId xmlns:a16="http://schemas.microsoft.com/office/drawing/2014/main" val="663576663"/>
                    </a:ext>
                  </a:extLst>
                </a:gridCol>
              </a:tblGrid>
              <a:tr h="457200">
                <a:tc>
                  <a:txBody>
                    <a:bodyPr/>
                    <a:lstStyle/>
                    <a:p>
                      <a:r>
                        <a:rPr lang="en-US" sz="2000">
                          <a:solidFill>
                            <a:schemeClr val="tx1"/>
                          </a:solidFill>
                        </a:rPr>
                        <a:t>Criteria</a:t>
                      </a:r>
                    </a:p>
                  </a:txBody>
                  <a:tcPr/>
                </a:tc>
                <a:tc>
                  <a:txBody>
                    <a:bodyPr/>
                    <a:lstStyle/>
                    <a:p>
                      <a:r>
                        <a:rPr lang="en-US" sz="2000">
                          <a:solidFill>
                            <a:schemeClr val="tx1"/>
                          </a:solidFill>
                        </a:rPr>
                        <a:t>Points</a:t>
                      </a:r>
                    </a:p>
                  </a:txBody>
                  <a:tcPr/>
                </a:tc>
                <a:extLst>
                  <a:ext uri="{0D108BD9-81ED-4DB2-BD59-A6C34878D82A}">
                    <a16:rowId xmlns:a16="http://schemas.microsoft.com/office/drawing/2014/main" val="4004844207"/>
                  </a:ext>
                </a:extLst>
              </a:tr>
              <a:tr h="457200">
                <a:tc>
                  <a:txBody>
                    <a:bodyPr/>
                    <a:lstStyle/>
                    <a:p>
                      <a:r>
                        <a:rPr lang="en-US" sz="1400"/>
                        <a:t>Project Need</a:t>
                      </a:r>
                    </a:p>
                  </a:txBody>
                  <a:tcPr/>
                </a:tc>
                <a:tc>
                  <a:txBody>
                    <a:bodyPr/>
                    <a:lstStyle/>
                    <a:p>
                      <a:r>
                        <a:rPr lang="en-US" sz="1400"/>
                        <a:t>10</a:t>
                      </a:r>
                    </a:p>
                  </a:txBody>
                  <a:tcPr/>
                </a:tc>
                <a:extLst>
                  <a:ext uri="{0D108BD9-81ED-4DB2-BD59-A6C34878D82A}">
                    <a16:rowId xmlns:a16="http://schemas.microsoft.com/office/drawing/2014/main" val="2973139471"/>
                  </a:ext>
                </a:extLst>
              </a:tr>
              <a:tr h="457200">
                <a:tc>
                  <a:txBody>
                    <a:bodyPr/>
                    <a:lstStyle/>
                    <a:p>
                      <a:r>
                        <a:rPr lang="en-US" sz="1400"/>
                        <a:t>Project Tasks</a:t>
                      </a:r>
                    </a:p>
                  </a:txBody>
                  <a:tcPr/>
                </a:tc>
                <a:tc>
                  <a:txBody>
                    <a:bodyPr/>
                    <a:lstStyle/>
                    <a:p>
                      <a:r>
                        <a:rPr lang="en-US" sz="1400"/>
                        <a:t>20</a:t>
                      </a:r>
                    </a:p>
                  </a:txBody>
                  <a:tcPr/>
                </a:tc>
                <a:extLst>
                  <a:ext uri="{0D108BD9-81ED-4DB2-BD59-A6C34878D82A}">
                    <a16:rowId xmlns:a16="http://schemas.microsoft.com/office/drawing/2014/main" val="1218672998"/>
                  </a:ext>
                </a:extLst>
              </a:tr>
              <a:tr h="457200">
                <a:tc>
                  <a:txBody>
                    <a:bodyPr/>
                    <a:lstStyle/>
                    <a:p>
                      <a:r>
                        <a:rPr lang="en-US" sz="1400"/>
                        <a:t>Milestone Schedule</a:t>
                      </a:r>
                    </a:p>
                  </a:txBody>
                  <a:tcPr/>
                </a:tc>
                <a:tc>
                  <a:txBody>
                    <a:bodyPr/>
                    <a:lstStyle/>
                    <a:p>
                      <a:r>
                        <a:rPr lang="en-US" sz="1400"/>
                        <a:t>10</a:t>
                      </a:r>
                    </a:p>
                  </a:txBody>
                  <a:tcPr/>
                </a:tc>
                <a:extLst>
                  <a:ext uri="{0D108BD9-81ED-4DB2-BD59-A6C34878D82A}">
                    <a16:rowId xmlns:a16="http://schemas.microsoft.com/office/drawing/2014/main" val="615261962"/>
                  </a:ext>
                </a:extLst>
              </a:tr>
              <a:tr h="457200">
                <a:tc>
                  <a:txBody>
                    <a:bodyPr/>
                    <a:lstStyle/>
                    <a:p>
                      <a:r>
                        <a:rPr lang="en-US" sz="1400"/>
                        <a:t>Budget</a:t>
                      </a:r>
                    </a:p>
                  </a:txBody>
                  <a:tcPr/>
                </a:tc>
                <a:tc>
                  <a:txBody>
                    <a:bodyPr/>
                    <a:lstStyle/>
                    <a:p>
                      <a:r>
                        <a:rPr lang="en-US" sz="1400"/>
                        <a:t>10</a:t>
                      </a:r>
                    </a:p>
                  </a:txBody>
                  <a:tcPr/>
                </a:tc>
                <a:extLst>
                  <a:ext uri="{0D108BD9-81ED-4DB2-BD59-A6C34878D82A}">
                    <a16:rowId xmlns:a16="http://schemas.microsoft.com/office/drawing/2014/main" val="80370077"/>
                  </a:ext>
                </a:extLst>
              </a:tr>
              <a:tr h="457200">
                <a:tc>
                  <a:txBody>
                    <a:bodyPr/>
                    <a:lstStyle/>
                    <a:p>
                      <a:r>
                        <a:rPr lang="en-US" sz="1400"/>
                        <a:t>Environmental Results: Outputs, Outcomes, and Tracking</a:t>
                      </a:r>
                    </a:p>
                  </a:txBody>
                  <a:tcPr/>
                </a:tc>
                <a:tc>
                  <a:txBody>
                    <a:bodyPr/>
                    <a:lstStyle/>
                    <a:p>
                      <a:r>
                        <a:rPr lang="en-US" sz="1400"/>
                        <a:t>10</a:t>
                      </a:r>
                    </a:p>
                  </a:txBody>
                  <a:tcPr/>
                </a:tc>
                <a:extLst>
                  <a:ext uri="{0D108BD9-81ED-4DB2-BD59-A6C34878D82A}">
                    <a16:rowId xmlns:a16="http://schemas.microsoft.com/office/drawing/2014/main" val="1823875203"/>
                  </a:ext>
                </a:extLst>
              </a:tr>
              <a:tr h="457200">
                <a:tc>
                  <a:txBody>
                    <a:bodyPr/>
                    <a:lstStyle/>
                    <a:p>
                      <a:r>
                        <a:rPr lang="en-US" sz="1400"/>
                        <a:t>Transfer of Results</a:t>
                      </a:r>
                    </a:p>
                  </a:txBody>
                  <a:tcPr/>
                </a:tc>
                <a:tc>
                  <a:txBody>
                    <a:bodyPr/>
                    <a:lstStyle/>
                    <a:p>
                      <a:r>
                        <a:rPr lang="en-US" sz="1400"/>
                        <a:t>10</a:t>
                      </a:r>
                    </a:p>
                  </a:txBody>
                  <a:tcPr/>
                </a:tc>
                <a:extLst>
                  <a:ext uri="{0D108BD9-81ED-4DB2-BD59-A6C34878D82A}">
                    <a16:rowId xmlns:a16="http://schemas.microsoft.com/office/drawing/2014/main" val="1466082203"/>
                  </a:ext>
                </a:extLst>
              </a:tr>
              <a:tr h="457200">
                <a:tc>
                  <a:txBody>
                    <a:bodyPr/>
                    <a:lstStyle/>
                    <a:p>
                      <a:r>
                        <a:rPr lang="en-US" sz="1400"/>
                        <a:t>Programmatic Capability, Technical Experience, and Qualifications</a:t>
                      </a:r>
                    </a:p>
                  </a:txBody>
                  <a:tcPr/>
                </a:tc>
                <a:tc>
                  <a:txBody>
                    <a:bodyPr/>
                    <a:lstStyle/>
                    <a:p>
                      <a:r>
                        <a:rPr lang="en-US" sz="1400"/>
                        <a:t>10</a:t>
                      </a:r>
                    </a:p>
                  </a:txBody>
                  <a:tcPr/>
                </a:tc>
                <a:extLst>
                  <a:ext uri="{0D108BD9-81ED-4DB2-BD59-A6C34878D82A}">
                    <a16:rowId xmlns:a16="http://schemas.microsoft.com/office/drawing/2014/main" val="3632998631"/>
                  </a:ext>
                </a:extLst>
              </a:tr>
              <a:tr h="457200">
                <a:tc>
                  <a:txBody>
                    <a:bodyPr/>
                    <a:lstStyle/>
                    <a:p>
                      <a:r>
                        <a:rPr lang="en-US" sz="1400"/>
                        <a:t>Partnerships</a:t>
                      </a:r>
                    </a:p>
                  </a:txBody>
                  <a:tcPr/>
                </a:tc>
                <a:tc>
                  <a:txBody>
                    <a:bodyPr/>
                    <a:lstStyle/>
                    <a:p>
                      <a:r>
                        <a:rPr lang="en-US" sz="1400"/>
                        <a:t>10</a:t>
                      </a:r>
                    </a:p>
                  </a:txBody>
                  <a:tcPr/>
                </a:tc>
                <a:extLst>
                  <a:ext uri="{0D108BD9-81ED-4DB2-BD59-A6C34878D82A}">
                    <a16:rowId xmlns:a16="http://schemas.microsoft.com/office/drawing/2014/main" val="532259788"/>
                  </a:ext>
                </a:extLst>
              </a:tr>
              <a:tr h="457200">
                <a:tc>
                  <a:txBody>
                    <a:bodyPr/>
                    <a:lstStyle/>
                    <a:p>
                      <a:r>
                        <a:rPr lang="en-US" sz="1400"/>
                        <a:t>Timely Expenditure of Funds</a:t>
                      </a:r>
                    </a:p>
                  </a:txBody>
                  <a:tcPr/>
                </a:tc>
                <a:tc>
                  <a:txBody>
                    <a:bodyPr/>
                    <a:lstStyle/>
                    <a:p>
                      <a:r>
                        <a:rPr lang="en-US" sz="1400"/>
                        <a:t>10</a:t>
                      </a:r>
                    </a:p>
                  </a:txBody>
                  <a:tcPr/>
                </a:tc>
                <a:extLst>
                  <a:ext uri="{0D108BD9-81ED-4DB2-BD59-A6C34878D82A}">
                    <a16:rowId xmlns:a16="http://schemas.microsoft.com/office/drawing/2014/main" val="2570741516"/>
                  </a:ext>
                </a:extLst>
              </a:tr>
            </a:tbl>
          </a:graphicData>
        </a:graphic>
      </p:graphicFrame>
    </p:spTree>
    <p:extLst>
      <p:ext uri="{BB962C8B-B14F-4D97-AF65-F5344CB8AC3E}">
        <p14:creationId xmlns:p14="http://schemas.microsoft.com/office/powerpoint/2010/main" val="162604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3ACD-206C-49CA-A283-B6D71390AD10}"/>
              </a:ext>
            </a:extLst>
          </p:cNvPr>
          <p:cNvSpPr>
            <a:spLocks noGrp="1"/>
          </p:cNvSpPr>
          <p:nvPr>
            <p:ph type="title"/>
          </p:nvPr>
        </p:nvSpPr>
        <p:spPr/>
        <p:txBody>
          <a:bodyPr/>
          <a:lstStyle/>
          <a:p>
            <a:r>
              <a:rPr lang="en-US"/>
              <a:t>How to Apply</a:t>
            </a:r>
          </a:p>
        </p:txBody>
      </p:sp>
      <p:sp>
        <p:nvSpPr>
          <p:cNvPr id="3" name="Content Placeholder 2">
            <a:extLst>
              <a:ext uri="{FF2B5EF4-FFF2-40B4-BE49-F238E27FC236}">
                <a16:creationId xmlns:a16="http://schemas.microsoft.com/office/drawing/2014/main" id="{CD344A1D-BFA5-42FB-A09E-2B63976B8874}"/>
              </a:ext>
            </a:extLst>
          </p:cNvPr>
          <p:cNvSpPr>
            <a:spLocks noGrp="1"/>
          </p:cNvSpPr>
          <p:nvPr>
            <p:ph type="body" idx="1"/>
          </p:nvPr>
        </p:nvSpPr>
        <p:spPr/>
        <p:txBody>
          <a:bodyPr/>
          <a:lstStyle/>
          <a:p>
            <a:r>
              <a:rPr lang="en-US" sz="1600"/>
              <a:t>Application Requirements: before you apply</a:t>
            </a:r>
          </a:p>
          <a:p>
            <a:r>
              <a:rPr lang="en-US" sz="1600"/>
              <a:t>Application Components</a:t>
            </a:r>
          </a:p>
          <a:p>
            <a:r>
              <a:rPr lang="en-US" sz="1600"/>
              <a:t>Application Tips and Resources</a:t>
            </a:r>
          </a:p>
          <a:p>
            <a:pPr lvl="1"/>
            <a:endParaRPr lang="en-US"/>
          </a:p>
        </p:txBody>
      </p:sp>
      <p:sp>
        <p:nvSpPr>
          <p:cNvPr id="5" name="Footer Placeholder 4">
            <a:extLst>
              <a:ext uri="{FF2B5EF4-FFF2-40B4-BE49-F238E27FC236}">
                <a16:creationId xmlns:a16="http://schemas.microsoft.com/office/drawing/2014/main" id="{9F41069D-28E6-440D-AB47-614225F6B9E2}"/>
              </a:ext>
            </a:extLst>
          </p:cNvPr>
          <p:cNvSpPr>
            <a:spLocks noGrp="1"/>
          </p:cNvSpPr>
          <p:nvPr>
            <p:ph type="ftr" sz="quarter" idx="11"/>
          </p:nvPr>
        </p:nvSpPr>
        <p:spPr/>
        <p:txBody>
          <a:bodyPr/>
          <a:lstStyle/>
          <a:p>
            <a:pPr>
              <a:defRPr/>
            </a:pPr>
            <a:r>
              <a:rPr lang="en-US"/>
              <a:t>U.S. Environmental Protection Agency</a:t>
            </a:r>
          </a:p>
        </p:txBody>
      </p:sp>
      <p:sp>
        <p:nvSpPr>
          <p:cNvPr id="6" name="Slide Number Placeholder 5">
            <a:extLst>
              <a:ext uri="{FF2B5EF4-FFF2-40B4-BE49-F238E27FC236}">
                <a16:creationId xmlns:a16="http://schemas.microsoft.com/office/drawing/2014/main" id="{154BFFB8-025A-46CE-84DB-0E4E67204F1F}"/>
              </a:ext>
            </a:extLst>
          </p:cNvPr>
          <p:cNvSpPr>
            <a:spLocks noGrp="1"/>
          </p:cNvSpPr>
          <p:nvPr>
            <p:ph type="sldNum" sz="quarter" idx="12"/>
          </p:nvPr>
        </p:nvSpPr>
        <p:spPr/>
        <p:txBody>
          <a:bodyPr/>
          <a:lstStyle/>
          <a:p>
            <a:pPr>
              <a:defRPr/>
            </a:pPr>
            <a:fld id="{C77C0C6D-C29F-48E5-9DAD-65FD3F196E0D}" type="slidenum">
              <a:rPr lang="en-US" altLang="en-US" smtClean="0"/>
              <a:pPr>
                <a:defRPr/>
              </a:pPr>
              <a:t>14</a:t>
            </a:fld>
            <a:endParaRPr lang="en-US" altLang="en-US"/>
          </a:p>
        </p:txBody>
      </p:sp>
    </p:spTree>
    <p:extLst>
      <p:ext uri="{BB962C8B-B14F-4D97-AF65-F5344CB8AC3E}">
        <p14:creationId xmlns:p14="http://schemas.microsoft.com/office/powerpoint/2010/main" val="2489828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61A-DDA7-4CDD-B804-B27ED7596476}"/>
              </a:ext>
            </a:extLst>
          </p:cNvPr>
          <p:cNvSpPr>
            <a:spLocks noGrp="1"/>
          </p:cNvSpPr>
          <p:nvPr>
            <p:ph type="title"/>
          </p:nvPr>
        </p:nvSpPr>
        <p:spPr>
          <a:xfrm>
            <a:off x="685800" y="1600200"/>
            <a:ext cx="7696200" cy="990600"/>
          </a:xfrm>
        </p:spPr>
        <p:txBody>
          <a:bodyPr/>
          <a:lstStyle/>
          <a:p>
            <a:r>
              <a:rPr lang="en-US" sz="2800" b="1"/>
              <a:t>Application requirements:  before you apply</a:t>
            </a:r>
            <a:br>
              <a:rPr lang="en-US" sz="2800" b="1"/>
            </a:br>
            <a:r>
              <a:rPr lang="en-US" sz="2800" b="1"/>
              <a:t>Grants.gov</a:t>
            </a:r>
          </a:p>
        </p:txBody>
      </p:sp>
      <p:sp>
        <p:nvSpPr>
          <p:cNvPr id="5" name="Footer Placeholder 4">
            <a:extLst>
              <a:ext uri="{FF2B5EF4-FFF2-40B4-BE49-F238E27FC236}">
                <a16:creationId xmlns:a16="http://schemas.microsoft.com/office/drawing/2014/main" id="{40AFF8F2-58B3-43E2-B30F-3CD70F1AE351}"/>
              </a:ext>
            </a:extLst>
          </p:cNvPr>
          <p:cNvSpPr>
            <a:spLocks noGrp="1"/>
          </p:cNvSpPr>
          <p:nvPr>
            <p:ph type="ftr" sz="quarter" idx="11"/>
          </p:nvPr>
        </p:nvSpPr>
        <p:spPr/>
        <p:txBody>
          <a:bodyPr/>
          <a:lstStyle/>
          <a:p>
            <a:pPr>
              <a:defRPr/>
            </a:pPr>
            <a:r>
              <a:rPr lang="en-US"/>
              <a:t>U.S. Environmental Protection Agency</a:t>
            </a:r>
          </a:p>
        </p:txBody>
      </p:sp>
      <p:sp>
        <p:nvSpPr>
          <p:cNvPr id="6" name="Slide Number Placeholder 5">
            <a:extLst>
              <a:ext uri="{FF2B5EF4-FFF2-40B4-BE49-F238E27FC236}">
                <a16:creationId xmlns:a16="http://schemas.microsoft.com/office/drawing/2014/main" id="{27FD99FF-EEEB-4F86-B9AE-BE6D2F68441E}"/>
              </a:ext>
            </a:extLst>
          </p:cNvPr>
          <p:cNvSpPr>
            <a:spLocks noGrp="1"/>
          </p:cNvSpPr>
          <p:nvPr>
            <p:ph type="sldNum" sz="quarter" idx="12"/>
          </p:nvPr>
        </p:nvSpPr>
        <p:spPr/>
        <p:txBody>
          <a:bodyPr/>
          <a:lstStyle/>
          <a:p>
            <a:pPr>
              <a:defRPr/>
            </a:pPr>
            <a:fld id="{C77C0C6D-C29F-48E5-9DAD-65FD3F196E0D}" type="slidenum">
              <a:rPr lang="en-US" altLang="en-US" smtClean="0"/>
              <a:pPr>
                <a:defRPr/>
              </a:pPr>
              <a:t>15</a:t>
            </a:fld>
            <a:endParaRPr lang="en-US" altLang="en-US"/>
          </a:p>
        </p:txBody>
      </p:sp>
      <p:sp>
        <p:nvSpPr>
          <p:cNvPr id="7" name="Content Placeholder 6">
            <a:extLst>
              <a:ext uri="{FF2B5EF4-FFF2-40B4-BE49-F238E27FC236}">
                <a16:creationId xmlns:a16="http://schemas.microsoft.com/office/drawing/2014/main" id="{FBC22534-FD85-4A4A-86C2-24011DC030B1}"/>
              </a:ext>
            </a:extLst>
          </p:cNvPr>
          <p:cNvSpPr>
            <a:spLocks noGrp="1"/>
          </p:cNvSpPr>
          <p:nvPr>
            <p:ph idx="1"/>
          </p:nvPr>
        </p:nvSpPr>
        <p:spPr>
          <a:xfrm>
            <a:off x="685800" y="2590800"/>
            <a:ext cx="7772400" cy="3429000"/>
          </a:xfrm>
        </p:spPr>
        <p:txBody>
          <a:bodyPr>
            <a:normAutofit lnSpcReduction="10000"/>
          </a:bodyPr>
          <a:lstStyle/>
          <a:p>
            <a:pPr marL="257175" marR="0" lvl="0" indent="-257175"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Arial"/>
                <a:ea typeface="Calibri"/>
                <a:cs typeface="Times New Roman"/>
              </a:rPr>
              <a:t>You will apply through </a:t>
            </a:r>
            <a:r>
              <a:rPr lang="en-US" sz="2000">
                <a:solidFill>
                  <a:srgbClr val="00B0F0"/>
                </a:solidFill>
                <a:latin typeface="Arial"/>
                <a:ea typeface="Calibri"/>
                <a:cs typeface="Times New Roman"/>
              </a:rPr>
              <a:t>G</a:t>
            </a:r>
            <a:r>
              <a:rPr kumimoji="0" lang="en-US" sz="2000" b="0" i="0" u="none" strike="noStrike" kern="0" cap="none" spc="0" normalizeH="0" baseline="0" noProof="0">
                <a:ln>
                  <a:noFill/>
                </a:ln>
                <a:solidFill>
                  <a:srgbClr val="00B0F0"/>
                </a:solidFill>
                <a:effectLst/>
                <a:uLnTx/>
                <a:uFillTx/>
                <a:latin typeface="Arial"/>
                <a:ea typeface="Calibri"/>
                <a:cs typeface="Times New Roman"/>
              </a:rPr>
              <a:t>rants.gov</a:t>
            </a:r>
          </a:p>
          <a:p>
            <a:r>
              <a:rPr lang="en-US" sz="2000">
                <a:ea typeface="Calibri"/>
                <a:cs typeface="Times New Roman"/>
              </a:rPr>
              <a:t>Catalog of Federal Domestic Assistance (CFDA) # </a:t>
            </a:r>
          </a:p>
          <a:p>
            <a:pPr lvl="1"/>
            <a:r>
              <a:rPr lang="en-US" sz="2000">
                <a:highlight>
                  <a:srgbClr val="FFFF00"/>
                </a:highlight>
                <a:ea typeface="Calibri"/>
                <a:cs typeface="Times New Roman"/>
              </a:rPr>
              <a:t>66.436</a:t>
            </a:r>
          </a:p>
          <a:p>
            <a:r>
              <a:rPr lang="en-US" sz="2000">
                <a:ea typeface="Calibri"/>
                <a:cs typeface="Times New Roman"/>
              </a:rPr>
              <a:t>Funding Opportunity #</a:t>
            </a:r>
          </a:p>
          <a:p>
            <a:pPr lvl="1"/>
            <a:r>
              <a:rPr lang="en-US" sz="2000">
                <a:highlight>
                  <a:srgbClr val="FFFF00"/>
                </a:highlight>
                <a:ea typeface="Calibri"/>
                <a:cs typeface="Times New Roman"/>
              </a:rPr>
              <a:t>EPA-R10-WD-TWG-2025-01</a:t>
            </a:r>
          </a:p>
          <a:p>
            <a:r>
              <a:rPr lang="en-US" sz="2000">
                <a:ea typeface="Calibri"/>
                <a:cs typeface="Times New Roman"/>
              </a:rPr>
              <a:t>Register with SAM (</a:t>
            </a:r>
            <a:r>
              <a:rPr lang="en-US" sz="2000">
                <a:solidFill>
                  <a:srgbClr val="00B0F0"/>
                </a:solidFill>
                <a:ea typeface="Calibri"/>
                <a:cs typeface="Times New Roman"/>
              </a:rPr>
              <a:t>SAM.gov</a:t>
            </a:r>
            <a:r>
              <a:rPr lang="en-US" sz="2000">
                <a:ea typeface="Calibri"/>
                <a:cs typeface="Times New Roman"/>
              </a:rPr>
              <a:t>) to obtain a Unique Entity Identifier (UEI). Registration is required to complete a grant application in grants.gov.</a:t>
            </a:r>
          </a:p>
          <a:p>
            <a:r>
              <a:rPr lang="en-US" sz="2000">
                <a:ea typeface="Calibri"/>
                <a:cs typeface="Times New Roman"/>
              </a:rPr>
              <a:t>For 24/7 assistance, excluding federal holidays</a:t>
            </a:r>
          </a:p>
          <a:p>
            <a:pPr lvl="1"/>
            <a:r>
              <a:rPr lang="en-US" sz="1700">
                <a:ea typeface="Calibri"/>
                <a:cs typeface="Times New Roman"/>
              </a:rPr>
              <a:t>grants.gov:  1-800-518-4726 or </a:t>
            </a:r>
            <a:r>
              <a:rPr lang="en-US" sz="1700">
                <a:ea typeface="Calibri"/>
                <a:cs typeface="Times New Roman"/>
                <a:hlinkClick r:id="rId3"/>
              </a:rPr>
              <a:t>support@grants.gov</a:t>
            </a:r>
            <a:endParaRPr lang="en-US" sz="1700">
              <a:ea typeface="Calibri"/>
              <a:cs typeface="Times New Roman"/>
            </a:endParaRPr>
          </a:p>
        </p:txBody>
      </p:sp>
    </p:spTree>
    <p:extLst>
      <p:ext uri="{BB962C8B-B14F-4D97-AF65-F5344CB8AC3E}">
        <p14:creationId xmlns:p14="http://schemas.microsoft.com/office/powerpoint/2010/main" val="232147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9F60-EE3C-4B7D-87E4-F6F5A0A810BF}"/>
              </a:ext>
            </a:extLst>
          </p:cNvPr>
          <p:cNvSpPr>
            <a:spLocks noGrp="1"/>
          </p:cNvSpPr>
          <p:nvPr>
            <p:ph type="title"/>
          </p:nvPr>
        </p:nvSpPr>
        <p:spPr>
          <a:xfrm>
            <a:off x="762000" y="1185672"/>
            <a:ext cx="7620000" cy="990600"/>
          </a:xfrm>
        </p:spPr>
        <p:txBody>
          <a:bodyPr/>
          <a:lstStyle/>
          <a:p>
            <a:r>
              <a:rPr lang="en-US" sz="2800" b="1"/>
              <a:t>General Tips in Applying for Grants</a:t>
            </a:r>
            <a:br>
              <a:rPr lang="en-US" sz="2800" b="1"/>
            </a:br>
            <a:r>
              <a:rPr lang="en-US" sz="2800" b="1"/>
              <a:t>Application Components</a:t>
            </a:r>
          </a:p>
        </p:txBody>
      </p:sp>
      <p:sp>
        <p:nvSpPr>
          <p:cNvPr id="3" name="Content Placeholder 2">
            <a:extLst>
              <a:ext uri="{FF2B5EF4-FFF2-40B4-BE49-F238E27FC236}">
                <a16:creationId xmlns:a16="http://schemas.microsoft.com/office/drawing/2014/main" id="{7AA7D19B-9DEC-4200-8D24-4F844EA6678D}"/>
              </a:ext>
            </a:extLst>
          </p:cNvPr>
          <p:cNvSpPr>
            <a:spLocks noGrp="1"/>
          </p:cNvSpPr>
          <p:nvPr>
            <p:ph idx="1"/>
          </p:nvPr>
        </p:nvSpPr>
        <p:spPr>
          <a:xfrm>
            <a:off x="685800" y="2282952"/>
            <a:ext cx="7772400" cy="3858768"/>
          </a:xfrm>
        </p:spPr>
        <p:txBody>
          <a:bodyPr/>
          <a:lstStyle/>
          <a:p>
            <a:pPr marL="0" indent="0">
              <a:spcBef>
                <a:spcPts val="0"/>
              </a:spcBef>
              <a:spcAft>
                <a:spcPts val="600"/>
              </a:spcAft>
              <a:buNone/>
            </a:pPr>
            <a:r>
              <a:rPr lang="en-US" sz="2000" b="1"/>
              <a:t>Mandatory Documents:</a:t>
            </a:r>
          </a:p>
          <a:p>
            <a:pPr marL="0" indent="0">
              <a:spcAft>
                <a:spcPts val="600"/>
              </a:spcAft>
              <a:buNone/>
            </a:pPr>
            <a:r>
              <a:rPr lang="en-US" sz="1800"/>
              <a:t>1. SF-424: Application for Federal Assistance</a:t>
            </a:r>
          </a:p>
          <a:p>
            <a:pPr marL="0" indent="0">
              <a:spcAft>
                <a:spcPts val="600"/>
              </a:spcAft>
              <a:buNone/>
            </a:pPr>
            <a:r>
              <a:rPr lang="en-US" sz="1600" i="1">
                <a:latin typeface="Calibri" panose="020F0502020204030204" pitchFamily="34" charset="0"/>
                <a:cs typeface="Calibri" panose="020F0502020204030204" pitchFamily="34" charset="0"/>
              </a:rPr>
              <a:t>Application cover sheet, grant project/budget period, federal (and match) funds, appropriate signatures.</a:t>
            </a:r>
          </a:p>
          <a:p>
            <a:pPr marL="0" indent="0">
              <a:spcAft>
                <a:spcPts val="600"/>
              </a:spcAft>
              <a:buNone/>
            </a:pPr>
            <a:r>
              <a:rPr lang="en-US" sz="1800"/>
              <a:t>2. SF-424A: Budget Information</a:t>
            </a:r>
          </a:p>
          <a:p>
            <a:pPr marL="0" indent="0">
              <a:spcBef>
                <a:spcPts val="0"/>
              </a:spcBef>
              <a:spcAft>
                <a:spcPts val="600"/>
              </a:spcAft>
              <a:buNone/>
            </a:pPr>
            <a:r>
              <a:rPr lang="en-US" sz="1800"/>
              <a:t>3. Project Narrative: Cover Page, Workplan, Budget detail</a:t>
            </a:r>
          </a:p>
          <a:p>
            <a:pPr marL="0" marR="0" indent="0">
              <a:spcBef>
                <a:spcPts val="0"/>
              </a:spcBef>
              <a:spcAft>
                <a:spcPts val="600"/>
              </a:spcAft>
              <a:buNone/>
            </a:pPr>
            <a:r>
              <a:rPr lang="en-US" sz="1800">
                <a:effectLst/>
                <a:ea typeface="Calibri" panose="020F0502020204030204" pitchFamily="34" charset="0"/>
              </a:rPr>
              <a:t>4. EPA Form 4700‑4: </a:t>
            </a:r>
            <a:r>
              <a:rPr lang="en-US" sz="1800" err="1">
                <a:effectLst/>
                <a:ea typeface="Calibri" panose="020F0502020204030204" pitchFamily="34" charset="0"/>
              </a:rPr>
              <a:t>Preaward</a:t>
            </a:r>
            <a:r>
              <a:rPr lang="en-US" sz="1800">
                <a:effectLst/>
                <a:ea typeface="Calibri" panose="020F0502020204030204" pitchFamily="34" charset="0"/>
              </a:rPr>
              <a:t> Compliance Review Report </a:t>
            </a:r>
          </a:p>
          <a:p>
            <a:pPr marL="0" marR="0" indent="0">
              <a:spcBef>
                <a:spcPts val="0"/>
              </a:spcBef>
              <a:spcAft>
                <a:spcPts val="600"/>
              </a:spcAft>
              <a:buNone/>
            </a:pPr>
            <a:r>
              <a:rPr lang="en-US" sz="1600" i="1">
                <a:effectLst/>
                <a:latin typeface="Calibri" panose="020F0502020204030204" pitchFamily="34" charset="0"/>
                <a:ea typeface="Calibri" panose="020F0502020204030204" pitchFamily="34" charset="0"/>
              </a:rPr>
              <a:t>Collects information that enables EPA to determine whether applicants are developing projects, programs, and activities on a non-discriminatory basis.</a:t>
            </a:r>
            <a:endParaRPr lang="en-US" sz="800" i="1">
              <a:effectLst/>
              <a:latin typeface="Calibri" panose="020F0502020204030204" pitchFamily="34" charset="0"/>
              <a:ea typeface="Calibri" panose="020F0502020204030204" pitchFamily="34" charset="0"/>
            </a:endParaRPr>
          </a:p>
          <a:p>
            <a:pPr marL="0" marR="0" indent="0">
              <a:spcBef>
                <a:spcPts val="0"/>
              </a:spcBef>
              <a:spcAft>
                <a:spcPts val="600"/>
              </a:spcAft>
              <a:buNone/>
            </a:pPr>
            <a:r>
              <a:rPr lang="en-US" sz="1800"/>
              <a:t>5. EPA Form 5700‑54: Key Contacts Form </a:t>
            </a:r>
          </a:p>
          <a:p>
            <a:pPr marL="0" marR="0" indent="0">
              <a:spcBef>
                <a:spcPts val="0"/>
              </a:spcBef>
              <a:spcAft>
                <a:spcPts val="600"/>
              </a:spcAft>
              <a:buNone/>
            </a:pPr>
            <a:r>
              <a:rPr lang="en-US" sz="1600" i="1">
                <a:effectLst/>
                <a:latin typeface="Calibri" panose="020F0502020204030204" pitchFamily="34" charset="0"/>
                <a:ea typeface="Calibri" panose="020F0502020204030204" pitchFamily="34" charset="0"/>
              </a:rPr>
              <a:t>Collects contact information for individuals responsible for various aspects of the proposed work, including authorized representative, payee, administrative contact, and investigators.</a:t>
            </a:r>
            <a:endParaRPr lang="en-US" sz="1800" i="1"/>
          </a:p>
          <a:p>
            <a:endParaRPr lang="en-US" sz="1600"/>
          </a:p>
          <a:p>
            <a:pPr lvl="1"/>
            <a:endParaRPr lang="en-US" sz="1500"/>
          </a:p>
        </p:txBody>
      </p:sp>
      <p:sp>
        <p:nvSpPr>
          <p:cNvPr id="5" name="Footer Placeholder 4">
            <a:extLst>
              <a:ext uri="{FF2B5EF4-FFF2-40B4-BE49-F238E27FC236}">
                <a16:creationId xmlns:a16="http://schemas.microsoft.com/office/drawing/2014/main" id="{76A6F463-8994-4DC0-B88A-E6E2D9123E8D}"/>
              </a:ext>
            </a:extLst>
          </p:cNvPr>
          <p:cNvSpPr>
            <a:spLocks noGrp="1"/>
          </p:cNvSpPr>
          <p:nvPr>
            <p:ph type="ftr" sz="quarter" idx="11"/>
          </p:nvPr>
        </p:nvSpPr>
        <p:spPr/>
        <p:txBody>
          <a:bodyPr/>
          <a:lstStyle/>
          <a:p>
            <a:pPr>
              <a:defRPr/>
            </a:pPr>
            <a:r>
              <a:rPr lang="en-US"/>
              <a:t>U.S. Environmental Protection Agency</a:t>
            </a:r>
          </a:p>
        </p:txBody>
      </p:sp>
      <p:sp>
        <p:nvSpPr>
          <p:cNvPr id="6" name="Slide Number Placeholder 5">
            <a:extLst>
              <a:ext uri="{FF2B5EF4-FFF2-40B4-BE49-F238E27FC236}">
                <a16:creationId xmlns:a16="http://schemas.microsoft.com/office/drawing/2014/main" id="{59BAB358-B526-495D-A459-23F32EAFB134}"/>
              </a:ext>
            </a:extLst>
          </p:cNvPr>
          <p:cNvSpPr>
            <a:spLocks noGrp="1"/>
          </p:cNvSpPr>
          <p:nvPr>
            <p:ph type="sldNum" sz="quarter" idx="12"/>
          </p:nvPr>
        </p:nvSpPr>
        <p:spPr/>
        <p:txBody>
          <a:bodyPr/>
          <a:lstStyle/>
          <a:p>
            <a:pPr>
              <a:defRPr/>
            </a:pPr>
            <a:fld id="{C77C0C6D-C29F-48E5-9DAD-65FD3F196E0D}" type="slidenum">
              <a:rPr lang="en-US" altLang="en-US" smtClean="0"/>
              <a:pPr>
                <a:defRPr/>
              </a:pPr>
              <a:t>16</a:t>
            </a:fld>
            <a:endParaRPr lang="en-US" altLang="en-US"/>
          </a:p>
        </p:txBody>
      </p:sp>
    </p:spTree>
    <p:extLst>
      <p:ext uri="{BB962C8B-B14F-4D97-AF65-F5344CB8AC3E}">
        <p14:creationId xmlns:p14="http://schemas.microsoft.com/office/powerpoint/2010/main" val="2370713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C3E1-48C3-4BC0-AB1F-436F1160434B}"/>
              </a:ext>
            </a:extLst>
          </p:cNvPr>
          <p:cNvSpPr>
            <a:spLocks noGrp="1"/>
          </p:cNvSpPr>
          <p:nvPr>
            <p:ph type="title"/>
          </p:nvPr>
        </p:nvSpPr>
        <p:spPr>
          <a:xfrm>
            <a:off x="378177" y="1126067"/>
            <a:ext cx="8387645" cy="990600"/>
          </a:xfrm>
        </p:spPr>
        <p:txBody>
          <a:bodyPr/>
          <a:lstStyle/>
          <a:p>
            <a:r>
              <a:rPr lang="en-US" sz="2800" b="1"/>
              <a:t>Application Components – continued</a:t>
            </a:r>
          </a:p>
        </p:txBody>
      </p:sp>
      <p:sp>
        <p:nvSpPr>
          <p:cNvPr id="3" name="Content Placeholder 2">
            <a:extLst>
              <a:ext uri="{FF2B5EF4-FFF2-40B4-BE49-F238E27FC236}">
                <a16:creationId xmlns:a16="http://schemas.microsoft.com/office/drawing/2014/main" id="{EF51EC43-3A6D-4155-8496-AE594810A06E}"/>
              </a:ext>
            </a:extLst>
          </p:cNvPr>
          <p:cNvSpPr>
            <a:spLocks noGrp="1"/>
          </p:cNvSpPr>
          <p:nvPr>
            <p:ph idx="1"/>
          </p:nvPr>
        </p:nvSpPr>
        <p:spPr>
          <a:xfrm>
            <a:off x="685800" y="2450299"/>
            <a:ext cx="7772400" cy="3147312"/>
          </a:xfrm>
        </p:spPr>
        <p:txBody>
          <a:bodyPr/>
          <a:lstStyle/>
          <a:p>
            <a:pPr marL="0" indent="0">
              <a:spcAft>
                <a:spcPts val="600"/>
              </a:spcAft>
              <a:buNone/>
            </a:pPr>
            <a:r>
              <a:rPr lang="en-US" sz="2000" b="1"/>
              <a:t>Other Documents, as applicable:</a:t>
            </a:r>
          </a:p>
          <a:p>
            <a:pPr>
              <a:spcAft>
                <a:spcPts val="600"/>
              </a:spcAft>
            </a:pPr>
            <a:r>
              <a:rPr lang="en-US" sz="1800"/>
              <a:t>Resumes</a:t>
            </a:r>
          </a:p>
          <a:p>
            <a:pPr>
              <a:spcAft>
                <a:spcPts val="600"/>
              </a:spcAft>
            </a:pPr>
            <a:r>
              <a:rPr lang="en-US" sz="1800"/>
              <a:t>Partnership Letters</a:t>
            </a:r>
          </a:p>
          <a:p>
            <a:pPr>
              <a:spcAft>
                <a:spcPts val="600"/>
              </a:spcAft>
            </a:pPr>
            <a:r>
              <a:rPr lang="en-US" sz="1800"/>
              <a:t>Current Negotiated Indirect Cost Rate Agreement</a:t>
            </a:r>
          </a:p>
          <a:p>
            <a:pPr marR="0">
              <a:spcAft>
                <a:spcPts val="600"/>
              </a:spcAft>
            </a:pPr>
            <a:r>
              <a:rPr lang="en-US" sz="1800"/>
              <a:t>EPA Form 6600‑06: Certification Regarding Lobbying</a:t>
            </a:r>
          </a:p>
          <a:p>
            <a:pPr marL="0" marR="0" indent="0">
              <a:spcBef>
                <a:spcPts val="0"/>
              </a:spcBef>
              <a:spcAft>
                <a:spcPts val="600"/>
              </a:spcAft>
              <a:buNone/>
            </a:pPr>
            <a:r>
              <a:rPr lang="en-US" sz="1600" i="1">
                <a:effectLst/>
                <a:latin typeface="Calibri" panose="020F0502020204030204" pitchFamily="34" charset="0"/>
                <a:ea typeface="Calibri" panose="020F0502020204030204" pitchFamily="34" charset="0"/>
              </a:rPr>
              <a:t>	(Contains certifications about the use of Federal appropriated funds in 	connection with lobbying. For applications EPA receives that request more than 	$100,000 in federal funds.)</a:t>
            </a:r>
          </a:p>
        </p:txBody>
      </p:sp>
      <p:sp>
        <p:nvSpPr>
          <p:cNvPr id="4" name="Footer Placeholder 3">
            <a:extLst>
              <a:ext uri="{FF2B5EF4-FFF2-40B4-BE49-F238E27FC236}">
                <a16:creationId xmlns:a16="http://schemas.microsoft.com/office/drawing/2014/main" id="{85DB5312-434A-406E-8190-FBDAC1ECDBE8}"/>
              </a:ext>
            </a:extLst>
          </p:cNvPr>
          <p:cNvSpPr>
            <a:spLocks noGrp="1"/>
          </p:cNvSpPr>
          <p:nvPr>
            <p:ph type="ftr" sz="quarter" idx="11"/>
          </p:nvPr>
        </p:nvSpPr>
        <p:spPr/>
        <p:txBody>
          <a:bodyPr/>
          <a:lstStyle/>
          <a:p>
            <a:pPr>
              <a:defRPr/>
            </a:pPr>
            <a:r>
              <a:rPr lang="en-US"/>
              <a:t>U.S. Environmental Protection Agency</a:t>
            </a:r>
          </a:p>
        </p:txBody>
      </p:sp>
      <p:sp>
        <p:nvSpPr>
          <p:cNvPr id="5" name="Slide Number Placeholder 4">
            <a:extLst>
              <a:ext uri="{FF2B5EF4-FFF2-40B4-BE49-F238E27FC236}">
                <a16:creationId xmlns:a16="http://schemas.microsoft.com/office/drawing/2014/main" id="{F6249F7F-238A-4102-9EFD-72D3553A3E20}"/>
              </a:ext>
            </a:extLst>
          </p:cNvPr>
          <p:cNvSpPr>
            <a:spLocks noGrp="1"/>
          </p:cNvSpPr>
          <p:nvPr>
            <p:ph type="sldNum" sz="quarter" idx="12"/>
          </p:nvPr>
        </p:nvSpPr>
        <p:spPr/>
        <p:txBody>
          <a:bodyPr/>
          <a:lstStyle/>
          <a:p>
            <a:pPr>
              <a:defRPr/>
            </a:pPr>
            <a:fld id="{C77C0C6D-C29F-48E5-9DAD-65FD3F196E0D}" type="slidenum">
              <a:rPr lang="en-US" altLang="en-US" smtClean="0"/>
              <a:pPr>
                <a:defRPr/>
              </a:pPr>
              <a:t>17</a:t>
            </a:fld>
            <a:endParaRPr lang="en-US" altLang="en-US"/>
          </a:p>
        </p:txBody>
      </p:sp>
    </p:spTree>
    <p:extLst>
      <p:ext uri="{BB962C8B-B14F-4D97-AF65-F5344CB8AC3E}">
        <p14:creationId xmlns:p14="http://schemas.microsoft.com/office/powerpoint/2010/main" val="2657177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9F60-EE3C-4B7D-87E4-F6F5A0A810BF}"/>
              </a:ext>
            </a:extLst>
          </p:cNvPr>
          <p:cNvSpPr>
            <a:spLocks noGrp="1"/>
          </p:cNvSpPr>
          <p:nvPr>
            <p:ph type="title"/>
          </p:nvPr>
        </p:nvSpPr>
        <p:spPr bwMode="auto">
          <a:xfrm>
            <a:off x="1190445" y="1107057"/>
            <a:ext cx="7415842" cy="704490"/>
          </a:xfrm>
          <a:prstGeom prst="rect">
            <a:avLst/>
          </a:prstGeom>
          <a:noFill/>
          <a:ln>
            <a:noFill/>
          </a:ln>
        </p:spPr>
        <p:txBody>
          <a:bodyPr wrap="square" anchor="ctr">
            <a:normAutofit/>
          </a:bodyPr>
          <a:lstStyle/>
          <a:p>
            <a:r>
              <a:rPr lang="en-US" sz="2800" b="1"/>
              <a:t>Application components:  SF-424A</a:t>
            </a:r>
          </a:p>
        </p:txBody>
      </p:sp>
      <p:pic>
        <p:nvPicPr>
          <p:cNvPr id="8" name="Picture 7">
            <a:extLst>
              <a:ext uri="{FF2B5EF4-FFF2-40B4-BE49-F238E27FC236}">
                <a16:creationId xmlns:a16="http://schemas.microsoft.com/office/drawing/2014/main" id="{7FB5D839-5F60-4064-8B97-9E51E20D84AB}"/>
              </a:ext>
            </a:extLst>
          </p:cNvPr>
          <p:cNvPicPr>
            <a:picLocks noChangeAspect="1"/>
          </p:cNvPicPr>
          <p:nvPr/>
        </p:nvPicPr>
        <p:blipFill>
          <a:blip r:embed="rId3"/>
          <a:stretch>
            <a:fillRect/>
          </a:stretch>
        </p:blipFill>
        <p:spPr>
          <a:xfrm>
            <a:off x="947609" y="1729486"/>
            <a:ext cx="7248782" cy="5128514"/>
          </a:xfrm>
          <a:prstGeom prst="rect">
            <a:avLst/>
          </a:prstGeom>
          <a:noFill/>
        </p:spPr>
      </p:pic>
      <p:sp>
        <p:nvSpPr>
          <p:cNvPr id="5" name="Footer Placeholder 4">
            <a:extLst>
              <a:ext uri="{FF2B5EF4-FFF2-40B4-BE49-F238E27FC236}">
                <a16:creationId xmlns:a16="http://schemas.microsoft.com/office/drawing/2014/main" id="{76A6F463-8994-4DC0-B88A-E6E2D9123E8D}"/>
              </a:ext>
            </a:extLst>
          </p:cNvPr>
          <p:cNvSpPr>
            <a:spLocks noGrp="1"/>
          </p:cNvSpPr>
          <p:nvPr>
            <p:ph type="ftr" sz="quarter" idx="11"/>
          </p:nvPr>
        </p:nvSpPr>
        <p:spPr bwMode="auto">
          <a:xfrm>
            <a:off x="1924050" y="6553200"/>
            <a:ext cx="5486400" cy="304800"/>
          </a:xfrm>
          <a:prstGeom prst="rect">
            <a:avLst/>
          </a:prstGeom>
          <a:noFill/>
          <a:ln w="9525">
            <a:noFill/>
            <a:miter lim="800000"/>
            <a:headEnd/>
            <a:tailEnd/>
          </a:ln>
        </p:spPr>
        <p:txBody>
          <a:bodyPr wrap="square" anchor="t">
            <a:normAutofit/>
          </a:bodyPr>
          <a:lstStyle/>
          <a:p>
            <a:pPr>
              <a:spcAft>
                <a:spcPts val="600"/>
              </a:spcAft>
            </a:pPr>
            <a:r>
              <a:rPr lang="en-US" sz="1050">
                <a:solidFill>
                  <a:schemeClr val="tx1"/>
                </a:solidFill>
              </a:rPr>
              <a:t>U.S. Environmental Protection Agency</a:t>
            </a:r>
          </a:p>
        </p:txBody>
      </p:sp>
      <p:sp>
        <p:nvSpPr>
          <p:cNvPr id="6" name="Slide Number Placeholder 5">
            <a:extLst>
              <a:ext uri="{FF2B5EF4-FFF2-40B4-BE49-F238E27FC236}">
                <a16:creationId xmlns:a16="http://schemas.microsoft.com/office/drawing/2014/main" id="{59BAB358-B526-495D-A459-23F32EAFB134}"/>
              </a:ext>
            </a:extLst>
          </p:cNvPr>
          <p:cNvSpPr>
            <a:spLocks noGrp="1"/>
          </p:cNvSpPr>
          <p:nvPr>
            <p:ph type="sldNum" sz="quarter" idx="12"/>
          </p:nvPr>
        </p:nvSpPr>
        <p:spPr bwMode="auto">
          <a:xfrm>
            <a:off x="6553200" y="6248400"/>
            <a:ext cx="1905000" cy="457200"/>
          </a:xfrm>
          <a:prstGeom prst="rect">
            <a:avLst/>
          </a:prstGeom>
          <a:noFill/>
          <a:ln w="9525">
            <a:noFill/>
            <a:miter lim="800000"/>
            <a:headEnd/>
            <a:tailEnd/>
          </a:ln>
        </p:spPr>
        <p:txBody>
          <a:bodyPr wrap="square" anchor="t">
            <a:normAutofit/>
          </a:bodyPr>
          <a:lstStyle/>
          <a:p>
            <a:pPr>
              <a:spcAft>
                <a:spcPts val="600"/>
              </a:spcAft>
            </a:pPr>
            <a:fld id="{C77C0C6D-C29F-48E5-9DAD-65FD3F196E0D}" type="slidenum">
              <a:rPr lang="en-US" altLang="en-US" sz="1050" smtClean="0">
                <a:solidFill>
                  <a:schemeClr val="tx1"/>
                </a:solidFill>
              </a:rPr>
              <a:pPr>
                <a:spcAft>
                  <a:spcPts val="600"/>
                </a:spcAft>
              </a:pPr>
              <a:t>18</a:t>
            </a:fld>
            <a:endParaRPr lang="en-US" altLang="en-US" sz="1050">
              <a:solidFill>
                <a:schemeClr val="tx1"/>
              </a:solidFill>
            </a:endParaRPr>
          </a:p>
        </p:txBody>
      </p:sp>
    </p:spTree>
    <p:extLst>
      <p:ext uri="{BB962C8B-B14F-4D97-AF65-F5344CB8AC3E}">
        <p14:creationId xmlns:p14="http://schemas.microsoft.com/office/powerpoint/2010/main" val="287758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9F60-EE3C-4B7D-87E4-F6F5A0A810BF}"/>
              </a:ext>
            </a:extLst>
          </p:cNvPr>
          <p:cNvSpPr>
            <a:spLocks noGrp="1"/>
          </p:cNvSpPr>
          <p:nvPr>
            <p:ph type="title"/>
          </p:nvPr>
        </p:nvSpPr>
        <p:spPr bwMode="auto">
          <a:xfrm>
            <a:off x="647700" y="1031483"/>
            <a:ext cx="7696200" cy="560716"/>
          </a:xfrm>
          <a:prstGeom prst="rect">
            <a:avLst/>
          </a:prstGeom>
          <a:noFill/>
          <a:ln>
            <a:noFill/>
          </a:ln>
        </p:spPr>
        <p:txBody>
          <a:bodyPr vert="horz" wrap="square" lIns="91440" tIns="45720" rIns="91440" bIns="45720" rtlCol="0" anchor="ctr">
            <a:normAutofit/>
          </a:bodyPr>
          <a:lstStyle/>
          <a:p>
            <a:pPr eaLnBrk="1" hangingPunct="1"/>
            <a:r>
              <a:rPr lang="en-US" sz="2800" b="1" kern="1200"/>
              <a:t>Application components:  SF-424A</a:t>
            </a:r>
          </a:p>
        </p:txBody>
      </p:sp>
      <p:pic>
        <p:nvPicPr>
          <p:cNvPr id="9" name="Picture 8">
            <a:extLst>
              <a:ext uri="{FF2B5EF4-FFF2-40B4-BE49-F238E27FC236}">
                <a16:creationId xmlns:a16="http://schemas.microsoft.com/office/drawing/2014/main" id="{4D06CE5B-6260-4064-8D38-9F6A0FFBB57A}"/>
              </a:ext>
            </a:extLst>
          </p:cNvPr>
          <p:cNvPicPr>
            <a:picLocks noChangeAspect="1"/>
          </p:cNvPicPr>
          <p:nvPr/>
        </p:nvPicPr>
        <p:blipFill>
          <a:blip r:embed="rId3"/>
          <a:stretch>
            <a:fillRect/>
          </a:stretch>
        </p:blipFill>
        <p:spPr>
          <a:xfrm>
            <a:off x="609600" y="1592199"/>
            <a:ext cx="7772400" cy="5265801"/>
          </a:xfrm>
          <a:prstGeom prst="rect">
            <a:avLst/>
          </a:prstGeom>
          <a:noFill/>
        </p:spPr>
      </p:pic>
      <p:sp>
        <p:nvSpPr>
          <p:cNvPr id="6" name="Slide Number Placeholder 5">
            <a:extLst>
              <a:ext uri="{FF2B5EF4-FFF2-40B4-BE49-F238E27FC236}">
                <a16:creationId xmlns:a16="http://schemas.microsoft.com/office/drawing/2014/main" id="{59BAB358-B526-495D-A459-23F32EAFB134}"/>
              </a:ext>
            </a:extLst>
          </p:cNvPr>
          <p:cNvSpPr>
            <a:spLocks noGrp="1"/>
          </p:cNvSpPr>
          <p:nvPr>
            <p:ph type="sldNum" sz="quarter" idx="12"/>
          </p:nvPr>
        </p:nvSpPr>
        <p:spPr bwMode="auto">
          <a:xfrm>
            <a:off x="6553200" y="6248400"/>
            <a:ext cx="1905000" cy="457200"/>
          </a:xfrm>
          <a:prstGeom prst="rect">
            <a:avLst/>
          </a:prstGeom>
          <a:noFill/>
          <a:ln w="9525">
            <a:noFill/>
            <a:miter lim="800000"/>
            <a:headEnd/>
            <a:tailEnd/>
          </a:ln>
        </p:spPr>
        <p:txBody>
          <a:bodyPr vert="horz" wrap="square" lIns="91440" tIns="45720" rIns="91440" bIns="45720" rtlCol="0" anchor="t">
            <a:normAutofit/>
          </a:bodyPr>
          <a:lstStyle/>
          <a:p>
            <a:pPr>
              <a:spcAft>
                <a:spcPts val="600"/>
              </a:spcAft>
              <a:defRPr/>
            </a:pPr>
            <a:fld id="{C77C0C6D-C29F-48E5-9DAD-65FD3F196E0D}" type="slidenum">
              <a:rPr lang="en-US" altLang="en-US" sz="1050" kern="1200" smtClean="0">
                <a:solidFill>
                  <a:schemeClr val="tx1"/>
                </a:solidFill>
              </a:rPr>
              <a:pPr>
                <a:spcAft>
                  <a:spcPts val="600"/>
                </a:spcAft>
                <a:defRPr/>
              </a:pPr>
              <a:t>19</a:t>
            </a:fld>
            <a:endParaRPr lang="en-US" altLang="en-US" sz="1050" kern="1200">
              <a:solidFill>
                <a:schemeClr val="tx1"/>
              </a:solidFill>
            </a:endParaRPr>
          </a:p>
        </p:txBody>
      </p:sp>
    </p:spTree>
    <p:extLst>
      <p:ext uri="{BB962C8B-B14F-4D97-AF65-F5344CB8AC3E}">
        <p14:creationId xmlns:p14="http://schemas.microsoft.com/office/powerpoint/2010/main" val="342802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0F19-4C6D-42BB-A063-4ADBC1EE5CE1}"/>
              </a:ext>
            </a:extLst>
          </p:cNvPr>
          <p:cNvSpPr>
            <a:spLocks noGrp="1"/>
          </p:cNvSpPr>
          <p:nvPr>
            <p:ph type="title"/>
          </p:nvPr>
        </p:nvSpPr>
        <p:spPr>
          <a:xfrm>
            <a:off x="762000" y="1385596"/>
            <a:ext cx="7620000" cy="590550"/>
          </a:xfrm>
        </p:spPr>
        <p:txBody>
          <a:bodyPr/>
          <a:lstStyle/>
          <a:p>
            <a:r>
              <a:rPr lang="en-US" sz="3200" b="1"/>
              <a:t>Agenda</a:t>
            </a:r>
          </a:p>
        </p:txBody>
      </p:sp>
      <p:sp>
        <p:nvSpPr>
          <p:cNvPr id="3" name="Content Placeholder 2">
            <a:extLst>
              <a:ext uri="{FF2B5EF4-FFF2-40B4-BE49-F238E27FC236}">
                <a16:creationId xmlns:a16="http://schemas.microsoft.com/office/drawing/2014/main" id="{DE14C66A-E1A4-49F2-94DB-1C470D9B538F}"/>
              </a:ext>
            </a:extLst>
          </p:cNvPr>
          <p:cNvSpPr>
            <a:spLocks noGrp="1"/>
          </p:cNvSpPr>
          <p:nvPr>
            <p:ph idx="1"/>
          </p:nvPr>
        </p:nvSpPr>
        <p:spPr>
          <a:xfrm>
            <a:off x="838200" y="2397772"/>
            <a:ext cx="7619999" cy="3850627"/>
          </a:xfrm>
        </p:spPr>
        <p:txBody>
          <a:bodyPr/>
          <a:lstStyle/>
          <a:p>
            <a:pPr marL="0" indent="0">
              <a:buNone/>
            </a:pPr>
            <a:r>
              <a:rPr lang="en-US" sz="2400"/>
              <a:t>Welcome and Teams Overview</a:t>
            </a:r>
          </a:p>
          <a:p>
            <a:pPr marL="0" indent="0">
              <a:buNone/>
            </a:pPr>
            <a:r>
              <a:rPr lang="en-US" sz="2400"/>
              <a:t>Background on the Program</a:t>
            </a:r>
          </a:p>
          <a:p>
            <a:pPr marL="0" indent="0">
              <a:buNone/>
            </a:pPr>
            <a:r>
              <a:rPr lang="en-US" sz="2400"/>
              <a:t>Overview of this Funding Opportunity</a:t>
            </a:r>
          </a:p>
          <a:p>
            <a:pPr marL="0" indent="0">
              <a:buNone/>
            </a:pPr>
            <a:r>
              <a:rPr lang="en-US" sz="2400"/>
              <a:t>How to Apply for an EPA Grant</a:t>
            </a:r>
          </a:p>
          <a:p>
            <a:pPr marL="0" indent="0">
              <a:buNone/>
            </a:pPr>
            <a:r>
              <a:rPr lang="en-US" sz="2400"/>
              <a:t>Tips and Resources</a:t>
            </a:r>
          </a:p>
          <a:p>
            <a:pPr marL="0" indent="0">
              <a:buNone/>
            </a:pPr>
            <a:r>
              <a:rPr lang="en-US" sz="2400"/>
              <a:t>Questions</a:t>
            </a:r>
          </a:p>
        </p:txBody>
      </p:sp>
      <p:sp>
        <p:nvSpPr>
          <p:cNvPr id="5" name="Footer Placeholder 4">
            <a:extLst>
              <a:ext uri="{FF2B5EF4-FFF2-40B4-BE49-F238E27FC236}">
                <a16:creationId xmlns:a16="http://schemas.microsoft.com/office/drawing/2014/main" id="{423419D2-0725-4666-81B4-1D85C14BD388}"/>
              </a:ext>
            </a:extLst>
          </p:cNvPr>
          <p:cNvSpPr>
            <a:spLocks noGrp="1"/>
          </p:cNvSpPr>
          <p:nvPr>
            <p:ph type="ftr" sz="quarter" idx="11"/>
          </p:nvPr>
        </p:nvSpPr>
        <p:spPr/>
        <p:txBody>
          <a:bodyPr/>
          <a:lstStyle/>
          <a:p>
            <a:pPr>
              <a:defRPr/>
            </a:pPr>
            <a:r>
              <a:rPr lang="en-US"/>
              <a:t>U.S. Environmental Protection Agency</a:t>
            </a:r>
          </a:p>
        </p:txBody>
      </p:sp>
      <p:sp>
        <p:nvSpPr>
          <p:cNvPr id="6" name="Slide Number Placeholder 5">
            <a:extLst>
              <a:ext uri="{FF2B5EF4-FFF2-40B4-BE49-F238E27FC236}">
                <a16:creationId xmlns:a16="http://schemas.microsoft.com/office/drawing/2014/main" id="{94D2EBFB-2D9C-42F1-8F11-432DC7F5A62D}"/>
              </a:ext>
            </a:extLst>
          </p:cNvPr>
          <p:cNvSpPr>
            <a:spLocks noGrp="1"/>
          </p:cNvSpPr>
          <p:nvPr>
            <p:ph type="sldNum" sz="quarter" idx="12"/>
          </p:nvPr>
        </p:nvSpPr>
        <p:spPr/>
        <p:txBody>
          <a:bodyPr/>
          <a:lstStyle/>
          <a:p>
            <a:pPr>
              <a:defRPr/>
            </a:pPr>
            <a:fld id="{C77C0C6D-C29F-48E5-9DAD-65FD3F196E0D}" type="slidenum">
              <a:rPr lang="en-US" altLang="en-US" smtClean="0"/>
              <a:pPr>
                <a:defRPr/>
              </a:pPr>
              <a:t>2</a:t>
            </a:fld>
            <a:endParaRPr lang="en-US" altLang="en-US"/>
          </a:p>
        </p:txBody>
      </p:sp>
    </p:spTree>
    <p:extLst>
      <p:ext uri="{BB962C8B-B14F-4D97-AF65-F5344CB8AC3E}">
        <p14:creationId xmlns:p14="http://schemas.microsoft.com/office/powerpoint/2010/main" val="2533360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A165-0691-4B84-BFA4-6F49311BE129}"/>
              </a:ext>
            </a:extLst>
          </p:cNvPr>
          <p:cNvSpPr>
            <a:spLocks noGrp="1"/>
          </p:cNvSpPr>
          <p:nvPr>
            <p:ph type="title"/>
          </p:nvPr>
        </p:nvSpPr>
        <p:spPr>
          <a:xfrm>
            <a:off x="762000" y="1348058"/>
            <a:ext cx="7620000" cy="990600"/>
          </a:xfrm>
        </p:spPr>
        <p:txBody>
          <a:bodyPr/>
          <a:lstStyle/>
          <a:p>
            <a:r>
              <a:rPr lang="en-US" sz="2800" b="1"/>
              <a:t>Application Components:  Budget Detail</a:t>
            </a:r>
          </a:p>
        </p:txBody>
      </p:sp>
      <p:sp>
        <p:nvSpPr>
          <p:cNvPr id="3" name="Content Placeholder 2">
            <a:extLst>
              <a:ext uri="{FF2B5EF4-FFF2-40B4-BE49-F238E27FC236}">
                <a16:creationId xmlns:a16="http://schemas.microsoft.com/office/drawing/2014/main" id="{6FC90717-860E-4557-BAAD-F6720F110E0A}"/>
              </a:ext>
            </a:extLst>
          </p:cNvPr>
          <p:cNvSpPr>
            <a:spLocks noGrp="1"/>
          </p:cNvSpPr>
          <p:nvPr>
            <p:ph idx="1"/>
          </p:nvPr>
        </p:nvSpPr>
        <p:spPr>
          <a:xfrm>
            <a:off x="685800" y="2338658"/>
            <a:ext cx="7772400" cy="3909741"/>
          </a:xfrm>
        </p:spPr>
        <p:txBody>
          <a:bodyPr/>
          <a:lstStyle/>
          <a:p>
            <a:r>
              <a:rPr lang="en-US"/>
              <a:t>Follow </a:t>
            </a:r>
            <a:r>
              <a:rPr lang="en-US" b="1"/>
              <a:t>federal cost principles </a:t>
            </a:r>
            <a:r>
              <a:rPr lang="en-US"/>
              <a:t>of 2 CFR 200 Subpart E.</a:t>
            </a:r>
          </a:p>
          <a:p>
            <a:r>
              <a:rPr lang="en-US"/>
              <a:t>The Budget Detail must </a:t>
            </a:r>
            <a:r>
              <a:rPr lang="en-US" b="1"/>
              <a:t>exactly</a:t>
            </a:r>
            <a:r>
              <a:rPr lang="en-US"/>
              <a:t> match the SF-424A across all cost categories (Personnel, Travel, etc.).</a:t>
            </a:r>
          </a:p>
          <a:p>
            <a:r>
              <a:rPr lang="en-US"/>
              <a:t>Show your math in the Budget Detail.</a:t>
            </a:r>
          </a:p>
          <a:p>
            <a:pPr lvl="2"/>
            <a:r>
              <a:rPr lang="en-US"/>
              <a:t>e.g., Personnel cost = 1 Biologist * $35.25/hour * 0.3 FTE (626.4 hours/year) = $22,081.  </a:t>
            </a:r>
          </a:p>
          <a:p>
            <a:r>
              <a:rPr lang="en-US"/>
              <a:t>All elements of Budget Detail should be reflected in Workplan.</a:t>
            </a:r>
          </a:p>
          <a:p>
            <a:pPr lvl="2"/>
            <a:r>
              <a:rPr lang="en-US"/>
              <a:t>e.g., Going to </a:t>
            </a:r>
            <a:r>
              <a:rPr lang="en-US" err="1"/>
              <a:t>Fernie</a:t>
            </a:r>
            <a:r>
              <a:rPr lang="en-US"/>
              <a:t>, B.C. is line item in Travel; this must be in the Workplan.</a:t>
            </a:r>
            <a:endParaRPr lang="en-US" sz="1800">
              <a:effectLst/>
              <a:latin typeface="Calibri" panose="020F0502020204030204" pitchFamily="34" charset="0"/>
              <a:ea typeface="Times New Roman" panose="02020603050405020304" pitchFamily="18" charset="0"/>
            </a:endParaRPr>
          </a:p>
          <a:p>
            <a:r>
              <a:rPr lang="en-US">
                <a:effectLst/>
                <a:ea typeface="Times New Roman" panose="02020603050405020304" pitchFamily="18" charset="0"/>
              </a:rPr>
              <a:t>Please also reference the </a:t>
            </a:r>
            <a:r>
              <a:rPr lang="en-US" u="sng">
                <a:solidFill>
                  <a:srgbClr val="0563C1"/>
                </a:solidFill>
                <a:effectLst/>
                <a:ea typeface="Times New Roman" panose="02020603050405020304" pitchFamily="18" charset="0"/>
                <a:hlinkClick r:id="rId3"/>
              </a:rPr>
              <a:t>Interim General Budget Development Guidance for Applicants and Recipients of EPA Financial Assistance</a:t>
            </a:r>
            <a:r>
              <a:rPr lang="en-US">
                <a:effectLst/>
                <a:ea typeface="Times New Roman" panose="02020603050405020304" pitchFamily="18" charset="0"/>
              </a:rPr>
              <a:t>.</a:t>
            </a:r>
            <a:endParaRPr lang="en-US"/>
          </a:p>
          <a:p>
            <a:pPr marL="685800" lvl="2" indent="0">
              <a:buNone/>
            </a:pPr>
            <a:endParaRPr lang="en-US"/>
          </a:p>
        </p:txBody>
      </p:sp>
      <p:sp>
        <p:nvSpPr>
          <p:cNvPr id="5" name="Footer Placeholder 4">
            <a:extLst>
              <a:ext uri="{FF2B5EF4-FFF2-40B4-BE49-F238E27FC236}">
                <a16:creationId xmlns:a16="http://schemas.microsoft.com/office/drawing/2014/main" id="{337077AE-0167-48A1-A441-305316982923}"/>
              </a:ext>
            </a:extLst>
          </p:cNvPr>
          <p:cNvSpPr>
            <a:spLocks noGrp="1"/>
          </p:cNvSpPr>
          <p:nvPr>
            <p:ph type="ftr" sz="quarter" idx="11"/>
          </p:nvPr>
        </p:nvSpPr>
        <p:spPr/>
        <p:txBody>
          <a:bodyPr/>
          <a:lstStyle/>
          <a:p>
            <a:pPr>
              <a:defRPr/>
            </a:pPr>
            <a:r>
              <a:rPr lang="en-US"/>
              <a:t>U.S. Environmental Protection Agency</a:t>
            </a:r>
          </a:p>
        </p:txBody>
      </p:sp>
      <p:sp>
        <p:nvSpPr>
          <p:cNvPr id="6" name="Slide Number Placeholder 5">
            <a:extLst>
              <a:ext uri="{FF2B5EF4-FFF2-40B4-BE49-F238E27FC236}">
                <a16:creationId xmlns:a16="http://schemas.microsoft.com/office/drawing/2014/main" id="{B96A0640-9009-4A3B-BD70-5C87E1C45FDB}"/>
              </a:ext>
            </a:extLst>
          </p:cNvPr>
          <p:cNvSpPr>
            <a:spLocks noGrp="1"/>
          </p:cNvSpPr>
          <p:nvPr>
            <p:ph type="sldNum" sz="quarter" idx="12"/>
          </p:nvPr>
        </p:nvSpPr>
        <p:spPr/>
        <p:txBody>
          <a:bodyPr/>
          <a:lstStyle/>
          <a:p>
            <a:pPr>
              <a:defRPr/>
            </a:pPr>
            <a:fld id="{C77C0C6D-C29F-48E5-9DAD-65FD3F196E0D}" type="slidenum">
              <a:rPr lang="en-US" altLang="en-US" smtClean="0"/>
              <a:pPr>
                <a:defRPr/>
              </a:pPr>
              <a:t>20</a:t>
            </a:fld>
            <a:endParaRPr lang="en-US" altLang="en-US"/>
          </a:p>
        </p:txBody>
      </p:sp>
    </p:spTree>
    <p:extLst>
      <p:ext uri="{BB962C8B-B14F-4D97-AF65-F5344CB8AC3E}">
        <p14:creationId xmlns:p14="http://schemas.microsoft.com/office/powerpoint/2010/main" val="1795790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DE79133-8C7A-4854-841D-F860410FB294}"/>
              </a:ext>
            </a:extLst>
          </p:cNvPr>
          <p:cNvSpPr>
            <a:spLocks noGrp="1"/>
          </p:cNvSpPr>
          <p:nvPr>
            <p:ph type="ftr" sz="quarter" idx="11"/>
          </p:nvPr>
        </p:nvSpPr>
        <p:spPr/>
        <p:txBody>
          <a:bodyPr/>
          <a:lstStyle/>
          <a:p>
            <a:pPr>
              <a:defRPr/>
            </a:pPr>
            <a:r>
              <a:rPr lang="en-US"/>
              <a:t>U.S. Environmental Protection Agency</a:t>
            </a:r>
          </a:p>
        </p:txBody>
      </p:sp>
      <p:sp>
        <p:nvSpPr>
          <p:cNvPr id="2" name="Title 1">
            <a:extLst>
              <a:ext uri="{FF2B5EF4-FFF2-40B4-BE49-F238E27FC236}">
                <a16:creationId xmlns:a16="http://schemas.microsoft.com/office/drawing/2014/main" id="{DEC6552F-599F-4C44-80C3-6567FC744CA7}"/>
              </a:ext>
            </a:extLst>
          </p:cNvPr>
          <p:cNvSpPr>
            <a:spLocks noGrp="1"/>
          </p:cNvSpPr>
          <p:nvPr>
            <p:ph type="title"/>
          </p:nvPr>
        </p:nvSpPr>
        <p:spPr>
          <a:xfrm>
            <a:off x="125896" y="152400"/>
            <a:ext cx="4446104" cy="669637"/>
          </a:xfrm>
        </p:spPr>
        <p:txBody>
          <a:bodyPr/>
          <a:lstStyle/>
          <a:p>
            <a:r>
              <a:rPr lang="en-US" sz="2800" b="1">
                <a:solidFill>
                  <a:schemeClr val="bg1"/>
                </a:solidFill>
              </a:rPr>
              <a:t>Budget Best Practices</a:t>
            </a:r>
          </a:p>
        </p:txBody>
      </p:sp>
      <p:sp>
        <p:nvSpPr>
          <p:cNvPr id="3" name="Content Placeholder 2">
            <a:extLst>
              <a:ext uri="{FF2B5EF4-FFF2-40B4-BE49-F238E27FC236}">
                <a16:creationId xmlns:a16="http://schemas.microsoft.com/office/drawing/2014/main" id="{2BA74740-7AC8-49E7-95B6-10BD29662980}"/>
              </a:ext>
            </a:extLst>
          </p:cNvPr>
          <p:cNvSpPr>
            <a:spLocks noGrp="1"/>
          </p:cNvSpPr>
          <p:nvPr>
            <p:ph sz="half" idx="2"/>
          </p:nvPr>
        </p:nvSpPr>
        <p:spPr>
          <a:xfrm>
            <a:off x="125896" y="1470991"/>
            <a:ext cx="3561201" cy="4777409"/>
          </a:xfrm>
        </p:spPr>
        <p:txBody>
          <a:bodyPr/>
          <a:lstStyle/>
          <a:p>
            <a:r>
              <a:rPr lang="en-US" sz="1600"/>
              <a:t>Applicants are required to provide an </a:t>
            </a:r>
            <a:r>
              <a:rPr lang="en-US" sz="1600" kern="0">
                <a:effectLst/>
                <a:ea typeface="Times New Roman" panose="02020603050405020304" pitchFamily="18" charset="0"/>
              </a:rPr>
              <a:t>overall detailed budget table, a budget narrative, and a detailed budget by year.</a:t>
            </a:r>
            <a:endParaRPr lang="en-US" sz="1600"/>
          </a:p>
          <a:p>
            <a:r>
              <a:rPr lang="en-US" sz="1600"/>
              <a:t>Follow the instructions, include details, and show your math.</a:t>
            </a:r>
          </a:p>
          <a:p>
            <a:r>
              <a:rPr lang="en-US" sz="1600"/>
              <a:t>Use General Services Administration rates for Travel (lodging, per diem, etc.)</a:t>
            </a:r>
          </a:p>
          <a:p>
            <a:r>
              <a:rPr lang="en-US" sz="1600"/>
              <a:t>Make sure the costs are allowable.</a:t>
            </a:r>
          </a:p>
          <a:p>
            <a:r>
              <a:rPr lang="en-US" sz="1600"/>
              <a:t>Double and triple check your math.</a:t>
            </a:r>
          </a:p>
          <a:p>
            <a:r>
              <a:rPr lang="en-US" sz="1600"/>
              <a:t>Do not use cents. Round to whole numbers. </a:t>
            </a:r>
          </a:p>
          <a:p>
            <a:r>
              <a:rPr lang="en-US" sz="1600"/>
              <a:t>Make sure the budget numbers match across all budget tables.</a:t>
            </a:r>
            <a:endParaRPr lang="en-US"/>
          </a:p>
        </p:txBody>
      </p:sp>
      <p:sp>
        <p:nvSpPr>
          <p:cNvPr id="6" name="Slide Number Placeholder 5">
            <a:extLst>
              <a:ext uri="{FF2B5EF4-FFF2-40B4-BE49-F238E27FC236}">
                <a16:creationId xmlns:a16="http://schemas.microsoft.com/office/drawing/2014/main" id="{531AB388-397F-416D-980E-1D32433E5C0F}"/>
              </a:ext>
            </a:extLst>
          </p:cNvPr>
          <p:cNvSpPr>
            <a:spLocks noGrp="1"/>
          </p:cNvSpPr>
          <p:nvPr>
            <p:ph type="sldNum" sz="quarter" idx="12"/>
          </p:nvPr>
        </p:nvSpPr>
        <p:spPr/>
        <p:txBody>
          <a:bodyPr/>
          <a:lstStyle/>
          <a:p>
            <a:pPr>
              <a:defRPr/>
            </a:pPr>
            <a:fld id="{C77C0C6D-C29F-48E5-9DAD-65FD3F196E0D}" type="slidenum">
              <a:rPr lang="en-US" altLang="en-US" smtClean="0"/>
              <a:pPr>
                <a:defRPr/>
              </a:pPr>
              <a:t>21</a:t>
            </a:fld>
            <a:endParaRPr lang="en-US" altLang="en-US"/>
          </a:p>
        </p:txBody>
      </p:sp>
      <p:graphicFrame>
        <p:nvGraphicFramePr>
          <p:cNvPr id="9" name="Table 8">
            <a:extLst>
              <a:ext uri="{FF2B5EF4-FFF2-40B4-BE49-F238E27FC236}">
                <a16:creationId xmlns:a16="http://schemas.microsoft.com/office/drawing/2014/main" id="{C87B8D6C-398D-B79F-58E9-73CDD588B167}"/>
              </a:ext>
            </a:extLst>
          </p:cNvPr>
          <p:cNvGraphicFramePr>
            <a:graphicFrameLocks noGrp="1"/>
          </p:cNvGraphicFramePr>
          <p:nvPr>
            <p:extLst>
              <p:ext uri="{D42A27DB-BD31-4B8C-83A1-F6EECF244321}">
                <p14:modId xmlns:p14="http://schemas.microsoft.com/office/powerpoint/2010/main" val="2313960459"/>
              </p:ext>
            </p:extLst>
          </p:nvPr>
        </p:nvGraphicFramePr>
        <p:xfrm>
          <a:off x="3910496" y="1119984"/>
          <a:ext cx="4547704" cy="4937916"/>
        </p:xfrm>
        <a:graphic>
          <a:graphicData uri="http://schemas.openxmlformats.org/drawingml/2006/table">
            <a:tbl>
              <a:tblPr firstRow="1" firstCol="1" bandRow="1">
                <a:tableStyleId>{D7AC3CCA-C797-4891-BE02-D94E43425B78}</a:tableStyleId>
              </a:tblPr>
              <a:tblGrid>
                <a:gridCol w="3236654">
                  <a:extLst>
                    <a:ext uri="{9D8B030D-6E8A-4147-A177-3AD203B41FA5}">
                      <a16:colId xmlns:a16="http://schemas.microsoft.com/office/drawing/2014/main" val="1719839380"/>
                    </a:ext>
                  </a:extLst>
                </a:gridCol>
                <a:gridCol w="1311050">
                  <a:extLst>
                    <a:ext uri="{9D8B030D-6E8A-4147-A177-3AD203B41FA5}">
                      <a16:colId xmlns:a16="http://schemas.microsoft.com/office/drawing/2014/main" val="1371967871"/>
                    </a:ext>
                  </a:extLst>
                </a:gridCol>
              </a:tblGrid>
              <a:tr h="916542">
                <a:tc>
                  <a:txBody>
                    <a:bodyPr/>
                    <a:lstStyle/>
                    <a:p>
                      <a:pPr marL="0" marR="0">
                        <a:lnSpc>
                          <a:spcPct val="107000"/>
                        </a:lnSpc>
                        <a:spcBef>
                          <a:spcPts val="0"/>
                        </a:spcBef>
                        <a:spcAft>
                          <a:spcPts val="0"/>
                        </a:spcAft>
                      </a:pPr>
                      <a:r>
                        <a:rPr lang="en-US" sz="1100" kern="100">
                          <a:effectLst/>
                        </a:rPr>
                        <a:t> </a:t>
                      </a:r>
                      <a:endParaRPr lang="en-US" sz="11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600" kern="100">
                          <a:effectLst/>
                        </a:rPr>
                        <a:t>EPA Requested Funding</a:t>
                      </a:r>
                      <a:endParaRPr lang="en-US"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890314653"/>
                  </a:ext>
                </a:extLst>
              </a:tr>
              <a:tr h="508976">
                <a:tc>
                  <a:txBody>
                    <a:bodyPr/>
                    <a:lstStyle/>
                    <a:p>
                      <a:pPr marL="0" marR="0">
                        <a:lnSpc>
                          <a:spcPct val="107000"/>
                        </a:lnSpc>
                        <a:spcBef>
                          <a:spcPts val="0"/>
                        </a:spcBef>
                        <a:spcAft>
                          <a:spcPts val="0"/>
                        </a:spcAft>
                      </a:pPr>
                      <a:r>
                        <a:rPr lang="en-US" sz="1600" kern="100">
                          <a:effectLst/>
                        </a:rPr>
                        <a:t>Personnel</a:t>
                      </a:r>
                      <a:endParaRPr lang="en-US"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noFill/>
                  </a:tcPr>
                </a:tc>
                <a:tc>
                  <a:txBody>
                    <a:bodyPr/>
                    <a:lstStyle/>
                    <a:p>
                      <a:pPr marL="0" marR="0">
                        <a:lnSpc>
                          <a:spcPct val="107000"/>
                        </a:lnSpc>
                        <a:spcBef>
                          <a:spcPts val="0"/>
                        </a:spcBef>
                        <a:spcAft>
                          <a:spcPts val="0"/>
                        </a:spcAft>
                      </a:pPr>
                      <a:r>
                        <a:rPr lang="en-US" sz="1100" kern="100">
                          <a:effectLst/>
                        </a:rPr>
                        <a:t> </a:t>
                      </a:r>
                      <a:endParaRPr lang="en-US" sz="11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noFill/>
                  </a:tcPr>
                </a:tc>
                <a:extLst>
                  <a:ext uri="{0D108BD9-81ED-4DB2-BD59-A6C34878D82A}">
                    <a16:rowId xmlns:a16="http://schemas.microsoft.com/office/drawing/2014/main" val="3103440074"/>
                  </a:ext>
                </a:extLst>
              </a:tr>
              <a:tr h="939755">
                <a:tc>
                  <a:txBody>
                    <a:bodyPr/>
                    <a:lstStyle/>
                    <a:p>
                      <a:pPr marL="0" marR="0">
                        <a:lnSpc>
                          <a:spcPct val="107000"/>
                        </a:lnSpc>
                        <a:spcBef>
                          <a:spcPts val="0"/>
                        </a:spcBef>
                        <a:spcAft>
                          <a:spcPts val="0"/>
                        </a:spcAft>
                      </a:pPr>
                      <a:r>
                        <a:rPr lang="en-US" sz="1400" b="0" kern="100">
                          <a:effectLst/>
                        </a:rPr>
                        <a:t> 1 Project Manager 1.0 FTE Full Time @ $92,501/year (3 years). $92,501 x 3 x 1 = $277,503</a:t>
                      </a:r>
                      <a:endParaRPr lang="en-US" sz="1400" b="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400" kern="100">
                          <a:effectLst/>
                        </a:rPr>
                        <a:t>$277,503 </a:t>
                      </a:r>
                      <a:endParaRPr lang="en-US" sz="14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noFill/>
                  </a:tcPr>
                </a:tc>
                <a:extLst>
                  <a:ext uri="{0D108BD9-81ED-4DB2-BD59-A6C34878D82A}">
                    <a16:rowId xmlns:a16="http://schemas.microsoft.com/office/drawing/2014/main" val="681076032"/>
                  </a:ext>
                </a:extLst>
              </a:tr>
              <a:tr h="1187821">
                <a:tc>
                  <a:txBody>
                    <a:bodyPr/>
                    <a:lstStyle/>
                    <a:p>
                      <a:pPr marL="0" marR="0">
                        <a:lnSpc>
                          <a:spcPct val="107000"/>
                        </a:lnSpc>
                        <a:spcBef>
                          <a:spcPts val="0"/>
                        </a:spcBef>
                        <a:spcAft>
                          <a:spcPts val="0"/>
                        </a:spcAft>
                      </a:pPr>
                      <a:r>
                        <a:rPr lang="en-US" sz="1400" b="0" kern="100">
                          <a:effectLst/>
                        </a:rPr>
                        <a:t>1 Grant Administrator 0.5 FTE Full Time @ $80,000/year (3 years). $80,000 x 3 x 0.5 = $120,000</a:t>
                      </a:r>
                      <a:endParaRPr lang="en-US" sz="1400" b="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400" kern="100">
                          <a:effectLst/>
                        </a:rPr>
                        <a:t>$120,000</a:t>
                      </a:r>
                      <a:endParaRPr lang="en-US" sz="14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noFill/>
                  </a:tcPr>
                </a:tc>
                <a:extLst>
                  <a:ext uri="{0D108BD9-81ED-4DB2-BD59-A6C34878D82A}">
                    <a16:rowId xmlns:a16="http://schemas.microsoft.com/office/drawing/2014/main" val="4132155893"/>
                  </a:ext>
                </a:extLst>
              </a:tr>
              <a:tr h="890221">
                <a:tc>
                  <a:txBody>
                    <a:bodyPr/>
                    <a:lstStyle/>
                    <a:p>
                      <a:pPr marL="0" marR="0">
                        <a:lnSpc>
                          <a:spcPct val="107000"/>
                        </a:lnSpc>
                        <a:spcBef>
                          <a:spcPts val="0"/>
                        </a:spcBef>
                        <a:spcAft>
                          <a:spcPts val="0"/>
                        </a:spcAft>
                      </a:pPr>
                      <a:r>
                        <a:rPr lang="en-US" sz="1400" b="0" kern="100">
                          <a:effectLst/>
                        </a:rPr>
                        <a:t>1 Scientists 0.25 Full Time FTE @ $100,033/year (3 years). $100,033 x 3 x 0.25 = $75,024.75</a:t>
                      </a:r>
                      <a:endParaRPr lang="en-US" sz="1400" b="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400" kern="100">
                          <a:effectLst/>
                        </a:rPr>
                        <a:t>$75,025</a:t>
                      </a:r>
                      <a:endParaRPr lang="en-US" sz="14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noFill/>
                  </a:tcPr>
                </a:tc>
                <a:extLst>
                  <a:ext uri="{0D108BD9-81ED-4DB2-BD59-A6C34878D82A}">
                    <a16:rowId xmlns:a16="http://schemas.microsoft.com/office/drawing/2014/main" val="3014572209"/>
                  </a:ext>
                </a:extLst>
              </a:tr>
              <a:tr h="494601">
                <a:tc>
                  <a:txBody>
                    <a:bodyPr/>
                    <a:lstStyle/>
                    <a:p>
                      <a:pPr marL="0" marR="0">
                        <a:lnSpc>
                          <a:spcPct val="107000"/>
                        </a:lnSpc>
                        <a:spcBef>
                          <a:spcPts val="0"/>
                        </a:spcBef>
                        <a:spcAft>
                          <a:spcPts val="0"/>
                        </a:spcAft>
                      </a:pPr>
                      <a:r>
                        <a:rPr lang="en-US" sz="1400" kern="100">
                          <a:effectLst/>
                        </a:rPr>
                        <a:t>Total Personnel</a:t>
                      </a:r>
                      <a:endParaRPr lang="en-US" sz="14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400" b="1" kern="100">
                          <a:effectLst/>
                        </a:rPr>
                        <a:t>$472,528 </a:t>
                      </a:r>
                      <a:endParaRPr lang="en-US" sz="1400" b="1"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noFill/>
                  </a:tcPr>
                </a:tc>
                <a:extLst>
                  <a:ext uri="{0D108BD9-81ED-4DB2-BD59-A6C34878D82A}">
                    <a16:rowId xmlns:a16="http://schemas.microsoft.com/office/drawing/2014/main" val="2427693219"/>
                  </a:ext>
                </a:extLst>
              </a:tr>
            </a:tbl>
          </a:graphicData>
        </a:graphic>
      </p:graphicFrame>
    </p:spTree>
    <p:extLst>
      <p:ext uri="{BB962C8B-B14F-4D97-AF65-F5344CB8AC3E}">
        <p14:creationId xmlns:p14="http://schemas.microsoft.com/office/powerpoint/2010/main" val="125441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A165-0691-4B84-BFA4-6F49311BE129}"/>
              </a:ext>
            </a:extLst>
          </p:cNvPr>
          <p:cNvSpPr>
            <a:spLocks noGrp="1"/>
          </p:cNvSpPr>
          <p:nvPr>
            <p:ph type="title"/>
          </p:nvPr>
        </p:nvSpPr>
        <p:spPr>
          <a:xfrm>
            <a:off x="762000" y="1524000"/>
            <a:ext cx="7620000" cy="990600"/>
          </a:xfrm>
        </p:spPr>
        <p:txBody>
          <a:bodyPr/>
          <a:lstStyle/>
          <a:p>
            <a:r>
              <a:rPr lang="en-US" sz="2800" b="1"/>
              <a:t>Other Considerations</a:t>
            </a:r>
          </a:p>
        </p:txBody>
      </p:sp>
      <p:sp>
        <p:nvSpPr>
          <p:cNvPr id="3" name="Content Placeholder 2">
            <a:extLst>
              <a:ext uri="{FF2B5EF4-FFF2-40B4-BE49-F238E27FC236}">
                <a16:creationId xmlns:a16="http://schemas.microsoft.com/office/drawing/2014/main" id="{6FC90717-860E-4557-BAAD-F6720F110E0A}"/>
              </a:ext>
            </a:extLst>
          </p:cNvPr>
          <p:cNvSpPr>
            <a:spLocks noGrp="1"/>
          </p:cNvSpPr>
          <p:nvPr>
            <p:ph idx="1"/>
          </p:nvPr>
        </p:nvSpPr>
        <p:spPr>
          <a:xfrm>
            <a:off x="685800" y="2620347"/>
            <a:ext cx="7772400" cy="3628053"/>
          </a:xfrm>
        </p:spPr>
        <p:txBody>
          <a:bodyPr/>
          <a:lstStyle/>
          <a:p>
            <a:r>
              <a:rPr lang="en-US"/>
              <a:t>International Travel - requires pre-approval</a:t>
            </a:r>
          </a:p>
          <a:p>
            <a:pPr marL="342900" lvl="1" indent="0">
              <a:buNone/>
            </a:pPr>
            <a:endParaRPr lang="en-US"/>
          </a:p>
          <a:p>
            <a:r>
              <a:rPr lang="en-US"/>
              <a:t>Conferences – attending or hosting</a:t>
            </a:r>
          </a:p>
          <a:p>
            <a:endParaRPr lang="en-US">
              <a:highlight>
                <a:srgbClr val="FFFF00"/>
              </a:highlight>
            </a:endParaRPr>
          </a:p>
          <a:p>
            <a:r>
              <a:rPr lang="en-US"/>
              <a:t>Quality Assurance Project Plan</a:t>
            </a:r>
          </a:p>
          <a:p>
            <a:pPr lvl="1"/>
            <a:r>
              <a:rPr lang="en-US">
                <a:hlinkClick r:id="rId3"/>
              </a:rPr>
              <a:t>https://www.epa.gov/irmpoli8/environmental-information-policy-procedures-and-standards</a:t>
            </a:r>
            <a:r>
              <a:rPr lang="en-US"/>
              <a:t> </a:t>
            </a:r>
          </a:p>
          <a:p>
            <a:pPr marL="342900" lvl="1" indent="0">
              <a:buNone/>
            </a:pPr>
            <a:endParaRPr lang="en-US"/>
          </a:p>
          <a:p>
            <a:r>
              <a:rPr lang="en-US"/>
              <a:t>Project Management</a:t>
            </a:r>
          </a:p>
        </p:txBody>
      </p:sp>
      <p:sp>
        <p:nvSpPr>
          <p:cNvPr id="5" name="Footer Placeholder 4">
            <a:extLst>
              <a:ext uri="{FF2B5EF4-FFF2-40B4-BE49-F238E27FC236}">
                <a16:creationId xmlns:a16="http://schemas.microsoft.com/office/drawing/2014/main" id="{337077AE-0167-48A1-A441-305316982923}"/>
              </a:ext>
            </a:extLst>
          </p:cNvPr>
          <p:cNvSpPr>
            <a:spLocks noGrp="1"/>
          </p:cNvSpPr>
          <p:nvPr>
            <p:ph type="ftr" sz="quarter" idx="11"/>
          </p:nvPr>
        </p:nvSpPr>
        <p:spPr/>
        <p:txBody>
          <a:bodyPr/>
          <a:lstStyle/>
          <a:p>
            <a:pPr>
              <a:defRPr/>
            </a:pPr>
            <a:r>
              <a:rPr lang="en-US"/>
              <a:t>U.S. Environmental Protection Agency</a:t>
            </a:r>
          </a:p>
        </p:txBody>
      </p:sp>
      <p:sp>
        <p:nvSpPr>
          <p:cNvPr id="6" name="Slide Number Placeholder 5">
            <a:extLst>
              <a:ext uri="{FF2B5EF4-FFF2-40B4-BE49-F238E27FC236}">
                <a16:creationId xmlns:a16="http://schemas.microsoft.com/office/drawing/2014/main" id="{B96A0640-9009-4A3B-BD70-5C87E1C45FDB}"/>
              </a:ext>
            </a:extLst>
          </p:cNvPr>
          <p:cNvSpPr>
            <a:spLocks noGrp="1"/>
          </p:cNvSpPr>
          <p:nvPr>
            <p:ph type="sldNum" sz="quarter" idx="12"/>
          </p:nvPr>
        </p:nvSpPr>
        <p:spPr/>
        <p:txBody>
          <a:bodyPr/>
          <a:lstStyle/>
          <a:p>
            <a:pPr>
              <a:defRPr/>
            </a:pPr>
            <a:fld id="{C77C0C6D-C29F-48E5-9DAD-65FD3F196E0D}" type="slidenum">
              <a:rPr lang="en-US" altLang="en-US" smtClean="0"/>
              <a:pPr>
                <a:defRPr/>
              </a:pPr>
              <a:t>22</a:t>
            </a:fld>
            <a:endParaRPr lang="en-US" altLang="en-US"/>
          </a:p>
        </p:txBody>
      </p:sp>
    </p:spTree>
    <p:extLst>
      <p:ext uri="{BB962C8B-B14F-4D97-AF65-F5344CB8AC3E}">
        <p14:creationId xmlns:p14="http://schemas.microsoft.com/office/powerpoint/2010/main" val="639228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ED02-B90F-49B4-9542-22504C4498A9}"/>
              </a:ext>
            </a:extLst>
          </p:cNvPr>
          <p:cNvSpPr>
            <a:spLocks noGrp="1"/>
          </p:cNvSpPr>
          <p:nvPr>
            <p:ph type="title"/>
          </p:nvPr>
        </p:nvSpPr>
        <p:spPr>
          <a:xfrm>
            <a:off x="762000" y="1257300"/>
            <a:ext cx="7620000" cy="990600"/>
          </a:xfrm>
        </p:spPr>
        <p:txBody>
          <a:bodyPr/>
          <a:lstStyle/>
          <a:p>
            <a:r>
              <a:rPr lang="en-US" sz="2800" b="1"/>
              <a:t>Application Components:  Budget Detail</a:t>
            </a:r>
            <a:br>
              <a:rPr lang="en-US" sz="2800" b="1"/>
            </a:br>
            <a:r>
              <a:rPr lang="en-US" sz="2800" b="1"/>
              <a:t>Guidance Documents</a:t>
            </a:r>
          </a:p>
        </p:txBody>
      </p:sp>
      <p:sp>
        <p:nvSpPr>
          <p:cNvPr id="3" name="Content Placeholder 2">
            <a:extLst>
              <a:ext uri="{FF2B5EF4-FFF2-40B4-BE49-F238E27FC236}">
                <a16:creationId xmlns:a16="http://schemas.microsoft.com/office/drawing/2014/main" id="{87C4CF13-AEEB-4FBC-840F-701539DD032E}"/>
              </a:ext>
            </a:extLst>
          </p:cNvPr>
          <p:cNvSpPr>
            <a:spLocks noGrp="1"/>
          </p:cNvSpPr>
          <p:nvPr>
            <p:ph idx="1"/>
          </p:nvPr>
        </p:nvSpPr>
        <p:spPr>
          <a:xfrm>
            <a:off x="163901" y="2355010"/>
            <a:ext cx="8678173" cy="3893389"/>
          </a:xfrm>
        </p:spPr>
        <p:txBody>
          <a:bodyPr/>
          <a:lstStyle/>
          <a:p>
            <a:pPr>
              <a:lnSpc>
                <a:spcPct val="107000"/>
              </a:lnSpc>
              <a:spcBef>
                <a:spcPts val="0"/>
              </a:spcBef>
              <a:spcAft>
                <a:spcPts val="800"/>
              </a:spcAft>
            </a:pPr>
            <a:r>
              <a:rPr lang="en-US" sz="1800">
                <a:solidFill>
                  <a:srgbClr val="000000"/>
                </a:solidFill>
                <a:effectLst/>
                <a:ea typeface="Calibri" panose="020F0502020204030204" pitchFamily="34" charset="0"/>
                <a:cs typeface="Times New Roman" panose="02020603050405020304" pitchFamily="18" charset="0"/>
              </a:rPr>
              <a:t>Interim General Budget Development Guidance for Applicants and Recipients of EPA Financial: </a:t>
            </a:r>
            <a:r>
              <a:rPr lang="en-US" sz="1800">
                <a:hlinkClick r:id="rId3"/>
              </a:rPr>
              <a:t>https://www.epa.gov/sites/default/files/2019-05/documents/applicant-budget-development-guidance.pdf</a:t>
            </a:r>
            <a:endParaRPr lang="en-US" sz="1800">
              <a:solidFill>
                <a:srgbClr val="000000"/>
              </a:solidFill>
              <a:effectLs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a:solidFill>
                  <a:srgbClr val="000000"/>
                </a:solidFill>
                <a:effectLst/>
                <a:ea typeface="Calibri" panose="020F0502020204030204" pitchFamily="34" charset="0"/>
                <a:cs typeface="Times New Roman" panose="02020603050405020304" pitchFamily="18" charset="0"/>
              </a:rPr>
              <a:t>How to Develop a Budget: </a:t>
            </a:r>
            <a:r>
              <a:rPr lang="en-US" sz="1800">
                <a:solidFill>
                  <a:srgbClr val="000000"/>
                </a:solidFill>
                <a:effectLst/>
                <a:ea typeface="Calibri" panose="020F0502020204030204" pitchFamily="34" charset="0"/>
                <a:cs typeface="Times New Roman" panose="02020603050405020304" pitchFamily="18" charset="0"/>
                <a:hlinkClick r:id="rId4"/>
              </a:rPr>
              <a:t>https://www.epa.gov/grants/how-develop-budget</a:t>
            </a:r>
            <a:r>
              <a:rPr lang="en-US" sz="1800">
                <a:solidFill>
                  <a:srgbClr val="000000"/>
                </a:solidFill>
                <a:effectLst/>
                <a:ea typeface="Calibri" panose="020F0502020204030204" pitchFamily="34" charset="0"/>
                <a:cs typeface="Times New Roman" panose="02020603050405020304" pitchFamily="18" charset="0"/>
              </a:rPr>
              <a:t> </a:t>
            </a:r>
            <a:endParaRPr lang="en-US" sz="800">
              <a:solidFill>
                <a:srgbClr val="000000"/>
              </a:solidFill>
              <a:effectLs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a:solidFill>
                  <a:srgbClr val="000000"/>
                </a:solidFill>
                <a:effectLst/>
                <a:ea typeface="Calibri" panose="020F0502020204030204" pitchFamily="34" charset="0"/>
                <a:cs typeface="Times New Roman" panose="02020603050405020304" pitchFamily="18" charset="0"/>
              </a:rPr>
              <a:t>Subaward Policy Frequent Questions: </a:t>
            </a:r>
            <a:r>
              <a:rPr lang="en-US" sz="1800">
                <a:hlinkClick r:id="rId5"/>
              </a:rPr>
              <a:t>https://www.epa.gov/system/files/documents/2023-04</a:t>
            </a:r>
            <a:endParaRPr lang="en-US" sz="1800"/>
          </a:p>
          <a:p>
            <a:pPr>
              <a:lnSpc>
                <a:spcPct val="107000"/>
              </a:lnSpc>
              <a:spcBef>
                <a:spcPts val="0"/>
              </a:spcBef>
              <a:spcAft>
                <a:spcPts val="800"/>
              </a:spcAft>
            </a:pPr>
            <a:r>
              <a:rPr lang="en-US" sz="1800">
                <a:solidFill>
                  <a:srgbClr val="000000"/>
                </a:solidFill>
                <a:effectLst/>
                <a:ea typeface="Calibri" panose="020F0502020204030204" pitchFamily="34" charset="0"/>
                <a:cs typeface="Times New Roman" panose="02020603050405020304" pitchFamily="18" charset="0"/>
              </a:rPr>
              <a:t>Best Practice Guide for Procuring Services, Supplies, and Equipment Under EPA Assistance Agreements: </a:t>
            </a:r>
            <a:r>
              <a:rPr lang="en-US" sz="1800">
                <a:hlinkClick r:id="rId6"/>
              </a:rPr>
              <a:t>https://www.epa.gov/grants/best-practice-guide-procuring-services-supplies-and-equipment-under-epa-assistance</a:t>
            </a:r>
            <a:r>
              <a:rPr lang="en-US" sz="1800">
                <a:hlinkClick r:id="rId7"/>
              </a:rPr>
              <a:t>/epa_subaward_policy_frequent_questions.pdf</a:t>
            </a:r>
            <a:r>
              <a:rPr lang="en-US" sz="1800"/>
              <a:t> </a:t>
            </a:r>
            <a:endParaRPr lang="en-US" sz="1800">
              <a:solidFill>
                <a:srgbClr val="000000"/>
              </a:solidFill>
              <a:effectLst/>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08BFA14-9DB4-450E-8BF4-F8090DA12FCF}"/>
              </a:ext>
            </a:extLst>
          </p:cNvPr>
          <p:cNvSpPr>
            <a:spLocks noGrp="1"/>
          </p:cNvSpPr>
          <p:nvPr>
            <p:ph type="ftr" sz="quarter" idx="11"/>
          </p:nvPr>
        </p:nvSpPr>
        <p:spPr/>
        <p:txBody>
          <a:bodyPr/>
          <a:lstStyle/>
          <a:p>
            <a:pPr>
              <a:defRPr/>
            </a:pPr>
            <a:r>
              <a:rPr lang="en-US"/>
              <a:t>U.S. Environmental Protection Agency</a:t>
            </a:r>
          </a:p>
        </p:txBody>
      </p:sp>
      <p:sp>
        <p:nvSpPr>
          <p:cNvPr id="6" name="Slide Number Placeholder 5">
            <a:extLst>
              <a:ext uri="{FF2B5EF4-FFF2-40B4-BE49-F238E27FC236}">
                <a16:creationId xmlns:a16="http://schemas.microsoft.com/office/drawing/2014/main" id="{DE435A14-4493-498B-AA9B-781C06EDB8F9}"/>
              </a:ext>
            </a:extLst>
          </p:cNvPr>
          <p:cNvSpPr>
            <a:spLocks noGrp="1"/>
          </p:cNvSpPr>
          <p:nvPr>
            <p:ph type="sldNum" sz="quarter" idx="12"/>
          </p:nvPr>
        </p:nvSpPr>
        <p:spPr/>
        <p:txBody>
          <a:bodyPr/>
          <a:lstStyle/>
          <a:p>
            <a:pPr>
              <a:defRPr/>
            </a:pPr>
            <a:fld id="{C77C0C6D-C29F-48E5-9DAD-65FD3F196E0D}" type="slidenum">
              <a:rPr lang="en-US" altLang="en-US" smtClean="0"/>
              <a:pPr>
                <a:defRPr/>
              </a:pPr>
              <a:t>23</a:t>
            </a:fld>
            <a:endParaRPr lang="en-US" altLang="en-US"/>
          </a:p>
        </p:txBody>
      </p:sp>
    </p:spTree>
    <p:extLst>
      <p:ext uri="{BB962C8B-B14F-4D97-AF65-F5344CB8AC3E}">
        <p14:creationId xmlns:p14="http://schemas.microsoft.com/office/powerpoint/2010/main" val="2018426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3ACD-206C-49CA-A283-B6D71390AD10}"/>
              </a:ext>
            </a:extLst>
          </p:cNvPr>
          <p:cNvSpPr>
            <a:spLocks noGrp="1"/>
          </p:cNvSpPr>
          <p:nvPr>
            <p:ph type="title"/>
          </p:nvPr>
        </p:nvSpPr>
        <p:spPr/>
        <p:txBody>
          <a:bodyPr/>
          <a:lstStyle/>
          <a:p>
            <a:r>
              <a:rPr lang="en-US"/>
              <a:t>Tips and resources</a:t>
            </a:r>
          </a:p>
        </p:txBody>
      </p:sp>
      <p:sp>
        <p:nvSpPr>
          <p:cNvPr id="3" name="Content Placeholder 2">
            <a:extLst>
              <a:ext uri="{FF2B5EF4-FFF2-40B4-BE49-F238E27FC236}">
                <a16:creationId xmlns:a16="http://schemas.microsoft.com/office/drawing/2014/main" id="{CD344A1D-BFA5-42FB-A09E-2B63976B8874}"/>
              </a:ext>
            </a:extLst>
          </p:cNvPr>
          <p:cNvSpPr>
            <a:spLocks noGrp="1"/>
          </p:cNvSpPr>
          <p:nvPr>
            <p:ph type="body" idx="1"/>
          </p:nvPr>
        </p:nvSpPr>
        <p:spPr/>
        <p:txBody>
          <a:bodyPr/>
          <a:lstStyle/>
          <a:p>
            <a:r>
              <a:rPr lang="en-US" sz="1600"/>
              <a:t>Terms and Conditions</a:t>
            </a:r>
          </a:p>
          <a:p>
            <a:r>
              <a:rPr lang="en-US" sz="1600"/>
              <a:t>General Tips</a:t>
            </a:r>
          </a:p>
          <a:p>
            <a:r>
              <a:rPr lang="en-US" sz="1600"/>
              <a:t>Other Considerations</a:t>
            </a:r>
          </a:p>
          <a:p>
            <a:pPr lvl="1"/>
            <a:endParaRPr lang="en-US"/>
          </a:p>
        </p:txBody>
      </p:sp>
      <p:sp>
        <p:nvSpPr>
          <p:cNvPr id="5" name="Footer Placeholder 4">
            <a:extLst>
              <a:ext uri="{FF2B5EF4-FFF2-40B4-BE49-F238E27FC236}">
                <a16:creationId xmlns:a16="http://schemas.microsoft.com/office/drawing/2014/main" id="{9F41069D-28E6-440D-AB47-614225F6B9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charset="0"/>
                <a:ea typeface="ＭＳ Ｐゴシック" pitchFamily="84" charset="-128"/>
                <a:cs typeface="+mn-cs"/>
              </a:rPr>
              <a:t>U.S. Environmental Protection Agency</a:t>
            </a:r>
          </a:p>
        </p:txBody>
      </p:sp>
      <p:sp>
        <p:nvSpPr>
          <p:cNvPr id="6" name="Slide Number Placeholder 5">
            <a:extLst>
              <a:ext uri="{FF2B5EF4-FFF2-40B4-BE49-F238E27FC236}">
                <a16:creationId xmlns:a16="http://schemas.microsoft.com/office/drawing/2014/main" id="{154BFFB8-025A-46CE-84DB-0E4E67204F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7C0C6D-C29F-48E5-9DAD-65FD3F196E0D}" type="slidenum">
              <a:rPr kumimoji="0" lang="en-US" altLang="en-US" sz="105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05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886268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BD00-BB43-4311-B140-8EB45E8C2AD2}"/>
              </a:ext>
            </a:extLst>
          </p:cNvPr>
          <p:cNvSpPr>
            <a:spLocks noGrp="1"/>
          </p:cNvSpPr>
          <p:nvPr>
            <p:ph type="title"/>
          </p:nvPr>
        </p:nvSpPr>
        <p:spPr>
          <a:xfrm>
            <a:off x="456422" y="1579206"/>
            <a:ext cx="8231155" cy="990600"/>
          </a:xfrm>
        </p:spPr>
        <p:txBody>
          <a:bodyPr/>
          <a:lstStyle/>
          <a:p>
            <a:r>
              <a:rPr lang="en-US" sz="2800" b="1"/>
              <a:t>Terms and Conditions</a:t>
            </a:r>
          </a:p>
        </p:txBody>
      </p:sp>
      <p:sp>
        <p:nvSpPr>
          <p:cNvPr id="3" name="Content Placeholder 2">
            <a:extLst>
              <a:ext uri="{FF2B5EF4-FFF2-40B4-BE49-F238E27FC236}">
                <a16:creationId xmlns:a16="http://schemas.microsoft.com/office/drawing/2014/main" id="{41CFF641-7322-478D-A718-8F0F842366D2}"/>
              </a:ext>
            </a:extLst>
          </p:cNvPr>
          <p:cNvSpPr>
            <a:spLocks noGrp="1"/>
          </p:cNvSpPr>
          <p:nvPr>
            <p:ph idx="1"/>
          </p:nvPr>
        </p:nvSpPr>
        <p:spPr>
          <a:xfrm>
            <a:off x="685800" y="2569806"/>
            <a:ext cx="7772400" cy="3002902"/>
          </a:xfrm>
        </p:spPr>
        <p:txBody>
          <a:bodyPr/>
          <a:lstStyle/>
          <a:p>
            <a:pPr marL="0" indent="0">
              <a:buNone/>
            </a:pPr>
            <a:r>
              <a:rPr lang="en-US"/>
              <a:t>If you are new to an EPA award, make sure you will be able to comply with the general terms and conditions before applying:</a:t>
            </a:r>
          </a:p>
          <a:p>
            <a:pPr marL="0" indent="0">
              <a:buNone/>
            </a:pPr>
            <a:endParaRPr lang="en-US" sz="800"/>
          </a:p>
          <a:p>
            <a:r>
              <a:rPr lang="en-US"/>
              <a:t>General Administrative Terms and Conditions -- </a:t>
            </a:r>
            <a:r>
              <a:rPr lang="en-US">
                <a:hlinkClick r:id="rId3"/>
              </a:rPr>
              <a:t>https://www.epa.gov/grants/grant-terms-and-conditions</a:t>
            </a:r>
            <a:endParaRPr lang="en-US"/>
          </a:p>
          <a:p>
            <a:endParaRPr lang="en-US"/>
          </a:p>
          <a:p>
            <a:r>
              <a:rPr lang="en-US"/>
              <a:t>Cooperative Agreement Terms and Conditions</a:t>
            </a:r>
            <a:endParaRPr lang="en-US">
              <a:cs typeface="Arial"/>
            </a:endParaRPr>
          </a:p>
        </p:txBody>
      </p:sp>
      <p:sp>
        <p:nvSpPr>
          <p:cNvPr id="5" name="Footer Placeholder 4">
            <a:extLst>
              <a:ext uri="{FF2B5EF4-FFF2-40B4-BE49-F238E27FC236}">
                <a16:creationId xmlns:a16="http://schemas.microsoft.com/office/drawing/2014/main" id="{7085EC88-6AB1-44DA-932D-99D89A68FA3F}"/>
              </a:ext>
            </a:extLst>
          </p:cNvPr>
          <p:cNvSpPr>
            <a:spLocks noGrp="1"/>
          </p:cNvSpPr>
          <p:nvPr>
            <p:ph type="ftr" sz="quarter" idx="11"/>
          </p:nvPr>
        </p:nvSpPr>
        <p:spPr/>
        <p:txBody>
          <a:bodyPr/>
          <a:lstStyle/>
          <a:p>
            <a:pPr>
              <a:defRPr/>
            </a:pPr>
            <a:r>
              <a:rPr lang="en-US"/>
              <a:t>U.S. Environmental Protection Agency</a:t>
            </a:r>
          </a:p>
        </p:txBody>
      </p:sp>
      <p:sp>
        <p:nvSpPr>
          <p:cNvPr id="6" name="Slide Number Placeholder 5">
            <a:extLst>
              <a:ext uri="{FF2B5EF4-FFF2-40B4-BE49-F238E27FC236}">
                <a16:creationId xmlns:a16="http://schemas.microsoft.com/office/drawing/2014/main" id="{365AAAC6-ACB8-45A6-BE13-45665A0759C7}"/>
              </a:ext>
            </a:extLst>
          </p:cNvPr>
          <p:cNvSpPr>
            <a:spLocks noGrp="1"/>
          </p:cNvSpPr>
          <p:nvPr>
            <p:ph type="sldNum" sz="quarter" idx="12"/>
          </p:nvPr>
        </p:nvSpPr>
        <p:spPr/>
        <p:txBody>
          <a:bodyPr/>
          <a:lstStyle/>
          <a:p>
            <a:pPr>
              <a:defRPr/>
            </a:pPr>
            <a:fld id="{C77C0C6D-C29F-48E5-9DAD-65FD3F196E0D}" type="slidenum">
              <a:rPr lang="en-US" altLang="en-US" smtClean="0"/>
              <a:pPr>
                <a:defRPr/>
              </a:pPr>
              <a:t>25</a:t>
            </a:fld>
            <a:endParaRPr lang="en-US" altLang="en-US"/>
          </a:p>
        </p:txBody>
      </p:sp>
    </p:spTree>
    <p:extLst>
      <p:ext uri="{BB962C8B-B14F-4D97-AF65-F5344CB8AC3E}">
        <p14:creationId xmlns:p14="http://schemas.microsoft.com/office/powerpoint/2010/main" val="1572615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A165-0691-4B84-BFA4-6F49311BE129}"/>
              </a:ext>
            </a:extLst>
          </p:cNvPr>
          <p:cNvSpPr>
            <a:spLocks noGrp="1"/>
          </p:cNvSpPr>
          <p:nvPr>
            <p:ph type="title"/>
          </p:nvPr>
        </p:nvSpPr>
        <p:spPr>
          <a:xfrm>
            <a:off x="762000" y="1524000"/>
            <a:ext cx="7620000" cy="990600"/>
          </a:xfrm>
        </p:spPr>
        <p:txBody>
          <a:bodyPr/>
          <a:lstStyle/>
          <a:p>
            <a:r>
              <a:rPr lang="en-US" sz="2800" b="1"/>
              <a:t>General Tips</a:t>
            </a:r>
          </a:p>
        </p:txBody>
      </p:sp>
      <p:sp>
        <p:nvSpPr>
          <p:cNvPr id="3" name="Content Placeholder 2">
            <a:extLst>
              <a:ext uri="{FF2B5EF4-FFF2-40B4-BE49-F238E27FC236}">
                <a16:creationId xmlns:a16="http://schemas.microsoft.com/office/drawing/2014/main" id="{6FC90717-860E-4557-BAAD-F6720F110E0A}"/>
              </a:ext>
            </a:extLst>
          </p:cNvPr>
          <p:cNvSpPr>
            <a:spLocks noGrp="1"/>
          </p:cNvSpPr>
          <p:nvPr>
            <p:ph idx="1"/>
          </p:nvPr>
        </p:nvSpPr>
        <p:spPr>
          <a:xfrm>
            <a:off x="685800" y="2620347"/>
            <a:ext cx="7772400" cy="3628053"/>
          </a:xfrm>
        </p:spPr>
        <p:txBody>
          <a:bodyPr/>
          <a:lstStyle/>
          <a:p>
            <a:r>
              <a:rPr lang="en-US"/>
              <a:t>Allow sufficient time to register, input and review application materials, and submit before the deadline</a:t>
            </a:r>
          </a:p>
          <a:p>
            <a:r>
              <a:rPr lang="en-US"/>
              <a:t>Ensure the Authorized Organization Representative signs the application</a:t>
            </a:r>
          </a:p>
          <a:p>
            <a:r>
              <a:rPr lang="en-US"/>
              <a:t>Review the Uniform Grant Guidance that applies to all federal grants:  </a:t>
            </a:r>
            <a:r>
              <a:rPr lang="en-US">
                <a:hlinkClick r:id="rId3"/>
              </a:rPr>
              <a:t>https://www.epa.gov/grants/uniform-requirements-managing-grants-apply-all-federal-executive-agencies</a:t>
            </a:r>
            <a:endParaRPr lang="en-US"/>
          </a:p>
          <a:p>
            <a:endParaRPr lang="en-US"/>
          </a:p>
          <a:p>
            <a:pPr marL="0" indent="0">
              <a:buNone/>
            </a:pPr>
            <a:r>
              <a:rPr lang="en-US" b="1"/>
              <a:t>For detailed guidance on how to apply for EPA grants: </a:t>
            </a:r>
            <a:r>
              <a:rPr lang="en-US">
                <a:hlinkClick r:id="rId4"/>
              </a:rPr>
              <a:t>https://www.epa.gov/grants</a:t>
            </a:r>
            <a:r>
              <a:rPr lang="en-US"/>
              <a:t> </a:t>
            </a:r>
          </a:p>
        </p:txBody>
      </p:sp>
      <p:sp>
        <p:nvSpPr>
          <p:cNvPr id="5" name="Footer Placeholder 4">
            <a:extLst>
              <a:ext uri="{FF2B5EF4-FFF2-40B4-BE49-F238E27FC236}">
                <a16:creationId xmlns:a16="http://schemas.microsoft.com/office/drawing/2014/main" id="{337077AE-0167-48A1-A441-305316982923}"/>
              </a:ext>
            </a:extLst>
          </p:cNvPr>
          <p:cNvSpPr>
            <a:spLocks noGrp="1"/>
          </p:cNvSpPr>
          <p:nvPr>
            <p:ph type="ftr" sz="quarter" idx="11"/>
          </p:nvPr>
        </p:nvSpPr>
        <p:spPr/>
        <p:txBody>
          <a:bodyPr/>
          <a:lstStyle/>
          <a:p>
            <a:pPr>
              <a:defRPr/>
            </a:pPr>
            <a:r>
              <a:rPr lang="en-US"/>
              <a:t>U.S. Environmental Protection Agency</a:t>
            </a:r>
          </a:p>
        </p:txBody>
      </p:sp>
      <p:sp>
        <p:nvSpPr>
          <p:cNvPr id="6" name="Slide Number Placeholder 5">
            <a:extLst>
              <a:ext uri="{FF2B5EF4-FFF2-40B4-BE49-F238E27FC236}">
                <a16:creationId xmlns:a16="http://schemas.microsoft.com/office/drawing/2014/main" id="{B96A0640-9009-4A3B-BD70-5C87E1C45FDB}"/>
              </a:ext>
            </a:extLst>
          </p:cNvPr>
          <p:cNvSpPr>
            <a:spLocks noGrp="1"/>
          </p:cNvSpPr>
          <p:nvPr>
            <p:ph type="sldNum" sz="quarter" idx="12"/>
          </p:nvPr>
        </p:nvSpPr>
        <p:spPr/>
        <p:txBody>
          <a:bodyPr/>
          <a:lstStyle/>
          <a:p>
            <a:pPr>
              <a:defRPr/>
            </a:pPr>
            <a:fld id="{C77C0C6D-C29F-48E5-9DAD-65FD3F196E0D}" type="slidenum">
              <a:rPr lang="en-US" altLang="en-US" smtClean="0"/>
              <a:pPr>
                <a:defRPr/>
              </a:pPr>
              <a:t>26</a:t>
            </a:fld>
            <a:endParaRPr lang="en-US" altLang="en-US"/>
          </a:p>
        </p:txBody>
      </p:sp>
    </p:spTree>
    <p:extLst>
      <p:ext uri="{BB962C8B-B14F-4D97-AF65-F5344CB8AC3E}">
        <p14:creationId xmlns:p14="http://schemas.microsoft.com/office/powerpoint/2010/main" val="151794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A165-0691-4B84-BFA4-6F49311BE129}"/>
              </a:ext>
            </a:extLst>
          </p:cNvPr>
          <p:cNvSpPr>
            <a:spLocks noGrp="1"/>
          </p:cNvSpPr>
          <p:nvPr>
            <p:ph type="title"/>
          </p:nvPr>
        </p:nvSpPr>
        <p:spPr>
          <a:xfrm>
            <a:off x="762000" y="1031209"/>
            <a:ext cx="7620000" cy="990600"/>
          </a:xfrm>
        </p:spPr>
        <p:txBody>
          <a:bodyPr/>
          <a:lstStyle/>
          <a:p>
            <a:r>
              <a:rPr lang="en-US" sz="2800" b="1"/>
              <a:t>Questions?</a:t>
            </a:r>
          </a:p>
        </p:txBody>
      </p:sp>
      <p:sp>
        <p:nvSpPr>
          <p:cNvPr id="3" name="Content Placeholder 2">
            <a:extLst>
              <a:ext uri="{FF2B5EF4-FFF2-40B4-BE49-F238E27FC236}">
                <a16:creationId xmlns:a16="http://schemas.microsoft.com/office/drawing/2014/main" id="{6FC90717-860E-4557-BAAD-F6720F110E0A}"/>
              </a:ext>
            </a:extLst>
          </p:cNvPr>
          <p:cNvSpPr>
            <a:spLocks noGrp="1"/>
          </p:cNvSpPr>
          <p:nvPr>
            <p:ph idx="1"/>
          </p:nvPr>
        </p:nvSpPr>
        <p:spPr>
          <a:xfrm>
            <a:off x="685800" y="2198738"/>
            <a:ext cx="7772400" cy="3628053"/>
          </a:xfr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a:ln>
                  <a:noFill/>
                </a:ln>
                <a:solidFill>
                  <a:srgbClr val="1B1B1B"/>
                </a:solidFill>
                <a:effectLst/>
                <a:uLnTx/>
                <a:uFillTx/>
                <a:latin typeface="Arial"/>
                <a:ea typeface="ＭＳ Ｐゴシック"/>
                <a:cs typeface="+mn-cs"/>
              </a:rPr>
              <a:t>January 17, 2025</a:t>
            </a:r>
            <a:r>
              <a:rPr kumimoji="0" lang="en-US" sz="2400" b="0" i="0" u="none" strike="noStrike" kern="0" cap="none" spc="0" normalizeH="0" baseline="0" noProof="0">
                <a:ln>
                  <a:noFill/>
                </a:ln>
                <a:solidFill>
                  <a:srgbClr val="1B1B1B"/>
                </a:solidFill>
                <a:effectLst/>
                <a:uLnTx/>
                <a:uFillTx/>
                <a:latin typeface="Arial"/>
                <a:ea typeface="ＭＳ Ｐゴシック"/>
                <a:cs typeface="+mn-cs"/>
              </a:rPr>
              <a:t> - NOFO closes - applications due</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sz="2000">
              <a:solidFill>
                <a:srgbClr val="1B1B1B"/>
              </a:solidFill>
              <a:latin typeface="Arial"/>
              <a:ea typeface="ＭＳ Ｐゴシック"/>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sz="2000">
                <a:solidFill>
                  <a:srgbClr val="1B1B1B"/>
                </a:solidFill>
                <a:latin typeface="Arial"/>
                <a:ea typeface="ＭＳ Ｐゴシック"/>
              </a:rPr>
              <a:t>GRANTS.GOV</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strike="noStrike" kern="0" cap="none" spc="0" normalizeH="0" baseline="0" noProof="0">
                <a:ln>
                  <a:noFill/>
                </a:ln>
                <a:solidFill>
                  <a:srgbClr val="1B1B1B"/>
                </a:solidFill>
                <a:effectLst/>
                <a:uLnTx/>
                <a:uFillTx/>
                <a:latin typeface="Arial"/>
                <a:ea typeface="ＭＳ Ｐゴシック"/>
                <a:cs typeface="+mn-cs"/>
              </a:rPr>
              <a:t>Funding Opportunity Number: EPA-R10-WD-TWG-2025-01</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strike="noStrike" kern="0" cap="none" spc="0" normalizeH="0" baseline="0" noProof="0">
                <a:ln>
                  <a:noFill/>
                </a:ln>
                <a:solidFill>
                  <a:srgbClr val="1B1B1B"/>
                </a:solidFill>
                <a:effectLst/>
                <a:uLnTx/>
                <a:uFillTx/>
                <a:latin typeface="Arial"/>
                <a:ea typeface="ＭＳ Ｐゴシック"/>
                <a:cs typeface="+mn-cs"/>
              </a:rPr>
              <a:t>Assistance Listing Number: 66.436</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sng" strike="noStrike" kern="0" cap="none" spc="0" normalizeH="0" baseline="0" noProof="0">
              <a:ln>
                <a:noFill/>
              </a:ln>
              <a:solidFill>
                <a:srgbClr val="1B1B1B"/>
              </a:solidFill>
              <a:effectLst/>
              <a:uLnTx/>
              <a:uFillTx/>
              <a:latin typeface="Arial"/>
              <a:ea typeface="ＭＳ Ｐゴシック"/>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sz="2000">
                <a:solidFill>
                  <a:srgbClr val="1B1B1B"/>
                </a:solidFill>
                <a:latin typeface="Arial"/>
                <a:ea typeface="ＭＳ Ｐゴシック"/>
              </a:rPr>
              <a:t>Program website: </a:t>
            </a:r>
            <a:r>
              <a:rPr lang="en-US" sz="2000">
                <a:solidFill>
                  <a:srgbClr val="1B1B1B"/>
                </a:solidFill>
                <a:latin typeface="Arial"/>
                <a:ea typeface="ＭＳ Ｐゴシック"/>
                <a:hlinkClick r:id="rId3"/>
              </a:rPr>
              <a:t>https://www.epa.gov/grants/us-british-columbia-transboundary-watershed-grant-program</a:t>
            </a:r>
            <a:r>
              <a:rPr lang="en-US" sz="2000">
                <a:solidFill>
                  <a:srgbClr val="1B1B1B"/>
                </a:solidFill>
                <a:latin typeface="Arial"/>
                <a:ea typeface="ＭＳ Ｐゴシック"/>
              </a:rPr>
              <a:t>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strike="noStrike" kern="0" cap="none" spc="0" normalizeH="0" baseline="0" noProof="0">
              <a:ln>
                <a:noFill/>
              </a:ln>
              <a:solidFill>
                <a:srgbClr val="1B1B1B"/>
              </a:solidFill>
              <a:effectLst/>
              <a:uLnTx/>
              <a:uFillTx/>
              <a:latin typeface="Arial"/>
              <a:ea typeface="ＭＳ Ｐゴシック"/>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a:ea typeface="ＭＳ Ｐゴシック"/>
                <a:cs typeface="+mn-cs"/>
              </a:rPr>
              <a:t>For access to this webinar recording or to ask us a question: </a:t>
            </a:r>
            <a:r>
              <a:rPr kumimoji="0" lang="en-US" sz="2000" b="0" i="0" u="sng" strike="noStrike" kern="0" cap="none" spc="0" normalizeH="0" baseline="0" noProof="0">
                <a:ln>
                  <a:noFill/>
                </a:ln>
                <a:solidFill>
                  <a:srgbClr val="000000"/>
                </a:solidFill>
                <a:effectLst/>
                <a:uLnTx/>
                <a:uFillTx/>
                <a:latin typeface="Arial"/>
                <a:ea typeface="ＭＳ Ｐゴシック"/>
                <a:cs typeface="+mn-cs"/>
                <a:hlinkClick r:id="rId4"/>
              </a:rPr>
              <a:t>Chatriand.Tyler@epa.gov</a:t>
            </a:r>
            <a:endParaRPr kumimoji="0" lang="en-US" sz="2000" b="0" i="0" u="none" strike="noStrike" kern="0" cap="none" spc="0" normalizeH="0" baseline="0" noProof="0">
              <a:ln>
                <a:noFill/>
              </a:ln>
              <a:solidFill>
                <a:srgbClr val="1B1B1B"/>
              </a:solidFill>
              <a:effectLst/>
              <a:uLnTx/>
              <a:uFillTx/>
              <a:latin typeface="Arial"/>
              <a:ea typeface="ＭＳ Ｐゴシック"/>
              <a:cs typeface="+mn-cs"/>
            </a:endParaRPr>
          </a:p>
        </p:txBody>
      </p:sp>
      <p:sp>
        <p:nvSpPr>
          <p:cNvPr id="5" name="Footer Placeholder 4">
            <a:extLst>
              <a:ext uri="{FF2B5EF4-FFF2-40B4-BE49-F238E27FC236}">
                <a16:creationId xmlns:a16="http://schemas.microsoft.com/office/drawing/2014/main" id="{337077AE-0167-48A1-A441-305316982923}"/>
              </a:ext>
            </a:extLst>
          </p:cNvPr>
          <p:cNvSpPr>
            <a:spLocks noGrp="1"/>
          </p:cNvSpPr>
          <p:nvPr>
            <p:ph type="ftr" sz="quarter" idx="11"/>
          </p:nvPr>
        </p:nvSpPr>
        <p:spPr/>
        <p:txBody>
          <a:bodyPr/>
          <a:lstStyle/>
          <a:p>
            <a:pPr>
              <a:defRPr/>
            </a:pPr>
            <a:r>
              <a:rPr lang="en-US"/>
              <a:t>U.S. Environmental Protection Agency</a:t>
            </a:r>
          </a:p>
        </p:txBody>
      </p:sp>
      <p:sp>
        <p:nvSpPr>
          <p:cNvPr id="6" name="Slide Number Placeholder 5">
            <a:extLst>
              <a:ext uri="{FF2B5EF4-FFF2-40B4-BE49-F238E27FC236}">
                <a16:creationId xmlns:a16="http://schemas.microsoft.com/office/drawing/2014/main" id="{B96A0640-9009-4A3B-BD70-5C87E1C45FDB}"/>
              </a:ext>
            </a:extLst>
          </p:cNvPr>
          <p:cNvSpPr>
            <a:spLocks noGrp="1"/>
          </p:cNvSpPr>
          <p:nvPr>
            <p:ph type="sldNum" sz="quarter" idx="12"/>
          </p:nvPr>
        </p:nvSpPr>
        <p:spPr/>
        <p:txBody>
          <a:bodyPr/>
          <a:lstStyle/>
          <a:p>
            <a:pPr>
              <a:defRPr/>
            </a:pPr>
            <a:fld id="{C77C0C6D-C29F-48E5-9DAD-65FD3F196E0D}" type="slidenum">
              <a:rPr lang="en-US" altLang="en-US" smtClean="0"/>
              <a:pPr>
                <a:defRPr/>
              </a:pPr>
              <a:t>27</a:t>
            </a:fld>
            <a:endParaRPr lang="en-US" altLang="en-US"/>
          </a:p>
        </p:txBody>
      </p:sp>
    </p:spTree>
    <p:extLst>
      <p:ext uri="{BB962C8B-B14F-4D97-AF65-F5344CB8AC3E}">
        <p14:creationId xmlns:p14="http://schemas.microsoft.com/office/powerpoint/2010/main" val="15732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F4CC-DEEA-4597-9F70-FE9E596551C3}"/>
              </a:ext>
            </a:extLst>
          </p:cNvPr>
          <p:cNvSpPr>
            <a:spLocks noGrp="1"/>
          </p:cNvSpPr>
          <p:nvPr>
            <p:ph type="title"/>
          </p:nvPr>
        </p:nvSpPr>
        <p:spPr/>
        <p:txBody>
          <a:bodyPr/>
          <a:lstStyle/>
          <a:p>
            <a:r>
              <a:rPr lang="en-US"/>
              <a:t>How to Participate</a:t>
            </a:r>
          </a:p>
        </p:txBody>
      </p:sp>
      <p:sp>
        <p:nvSpPr>
          <p:cNvPr id="3" name="Content Placeholder 2">
            <a:extLst>
              <a:ext uri="{FF2B5EF4-FFF2-40B4-BE49-F238E27FC236}">
                <a16:creationId xmlns:a16="http://schemas.microsoft.com/office/drawing/2014/main" id="{88B57498-94D1-42E3-A11A-AEFA18D9C6E0}"/>
              </a:ext>
            </a:extLst>
          </p:cNvPr>
          <p:cNvSpPr>
            <a:spLocks noGrp="1"/>
          </p:cNvSpPr>
          <p:nvPr>
            <p:ph idx="1"/>
          </p:nvPr>
        </p:nvSpPr>
        <p:spPr>
          <a:xfrm>
            <a:off x="685800" y="2667000"/>
            <a:ext cx="4951134" cy="3429000"/>
          </a:xfrm>
        </p:spPr>
        <p:txBody>
          <a:bodyPr/>
          <a:lstStyle/>
          <a:p>
            <a:r>
              <a:rPr lang="en-US" u="sng"/>
              <a:t>Please keep your microphone on mute </a:t>
            </a:r>
            <a:r>
              <a:rPr lang="en-US"/>
              <a:t>unless you are speaking. </a:t>
            </a:r>
          </a:p>
          <a:p>
            <a:endParaRPr lang="en-US"/>
          </a:p>
          <a:p>
            <a:r>
              <a:rPr lang="en-US"/>
              <a:t>After the presentation, we will have time for questions. </a:t>
            </a:r>
          </a:p>
          <a:p>
            <a:pPr lvl="1"/>
            <a:r>
              <a:rPr lang="en-US"/>
              <a:t>Submit questions via the chat or raise hand function. </a:t>
            </a:r>
          </a:p>
          <a:p>
            <a:pPr lvl="1"/>
            <a:r>
              <a:rPr lang="en-US"/>
              <a:t>We will address questions in the order they are received. </a:t>
            </a:r>
          </a:p>
          <a:p>
            <a:endParaRPr lang="en-US"/>
          </a:p>
        </p:txBody>
      </p:sp>
      <p:sp>
        <p:nvSpPr>
          <p:cNvPr id="4" name="Footer Placeholder 3">
            <a:extLst>
              <a:ext uri="{FF2B5EF4-FFF2-40B4-BE49-F238E27FC236}">
                <a16:creationId xmlns:a16="http://schemas.microsoft.com/office/drawing/2014/main" id="{1FDF374E-D0AE-4A99-9D7F-9E614B2AF241}"/>
              </a:ext>
            </a:extLst>
          </p:cNvPr>
          <p:cNvSpPr>
            <a:spLocks noGrp="1"/>
          </p:cNvSpPr>
          <p:nvPr>
            <p:ph type="ftr" sz="quarter" idx="11"/>
          </p:nvPr>
        </p:nvSpPr>
        <p:spPr/>
        <p:txBody>
          <a:bodyPr/>
          <a:lstStyle/>
          <a:p>
            <a:pPr>
              <a:defRPr/>
            </a:pPr>
            <a:r>
              <a:rPr lang="en-US"/>
              <a:t>U.S. Environmental Protection Agency</a:t>
            </a:r>
          </a:p>
        </p:txBody>
      </p:sp>
      <p:sp>
        <p:nvSpPr>
          <p:cNvPr id="5" name="Slide Number Placeholder 4">
            <a:extLst>
              <a:ext uri="{FF2B5EF4-FFF2-40B4-BE49-F238E27FC236}">
                <a16:creationId xmlns:a16="http://schemas.microsoft.com/office/drawing/2014/main" id="{D626360C-5065-4D3C-BAFB-3840E8F81957}"/>
              </a:ext>
            </a:extLst>
          </p:cNvPr>
          <p:cNvSpPr>
            <a:spLocks noGrp="1"/>
          </p:cNvSpPr>
          <p:nvPr>
            <p:ph type="sldNum" sz="quarter" idx="12"/>
          </p:nvPr>
        </p:nvSpPr>
        <p:spPr/>
        <p:txBody>
          <a:bodyPr/>
          <a:lstStyle/>
          <a:p>
            <a:pPr>
              <a:defRPr/>
            </a:pPr>
            <a:fld id="{C77C0C6D-C29F-48E5-9DAD-65FD3F196E0D}" type="slidenum">
              <a:rPr lang="en-US" altLang="en-US" smtClean="0"/>
              <a:pPr>
                <a:defRPr/>
              </a:pPr>
              <a:t>3</a:t>
            </a:fld>
            <a:endParaRPr lang="en-US" altLang="en-US"/>
          </a:p>
        </p:txBody>
      </p:sp>
      <p:pic>
        <p:nvPicPr>
          <p:cNvPr id="6" name="Picture 5">
            <a:extLst>
              <a:ext uri="{FF2B5EF4-FFF2-40B4-BE49-F238E27FC236}">
                <a16:creationId xmlns:a16="http://schemas.microsoft.com/office/drawing/2014/main" id="{990633F1-2A80-473F-B622-0320309EE139}"/>
              </a:ext>
            </a:extLst>
          </p:cNvPr>
          <p:cNvPicPr>
            <a:picLocks noChangeAspect="1"/>
          </p:cNvPicPr>
          <p:nvPr/>
        </p:nvPicPr>
        <p:blipFill rotWithShape="1">
          <a:blip r:embed="rId3">
            <a:extLst>
              <a:ext uri="{28A0092B-C50C-407E-A947-70E740481C1C}">
                <a14:useLocalDpi xmlns:a14="http://schemas.microsoft.com/office/drawing/2010/main" val="0"/>
              </a:ext>
            </a:extLst>
          </a:blip>
          <a:srcRect l="38538" t="66447" r="45181" b="14529"/>
          <a:stretch/>
        </p:blipFill>
        <p:spPr>
          <a:xfrm>
            <a:off x="5636934" y="3785764"/>
            <a:ext cx="3269071" cy="2278342"/>
          </a:xfrm>
          <a:prstGeom prst="rect">
            <a:avLst/>
          </a:prstGeom>
          <a:ln>
            <a:solidFill>
              <a:schemeClr val="tx1"/>
            </a:solidFill>
          </a:ln>
        </p:spPr>
      </p:pic>
      <p:sp>
        <p:nvSpPr>
          <p:cNvPr id="7" name="TextBox 6">
            <a:extLst>
              <a:ext uri="{FF2B5EF4-FFF2-40B4-BE49-F238E27FC236}">
                <a16:creationId xmlns:a16="http://schemas.microsoft.com/office/drawing/2014/main" id="{855DCE95-93DA-4C44-AE85-CDC79055E679}"/>
              </a:ext>
            </a:extLst>
          </p:cNvPr>
          <p:cNvSpPr txBox="1"/>
          <p:nvPr/>
        </p:nvSpPr>
        <p:spPr>
          <a:xfrm>
            <a:off x="6664117" y="2890640"/>
            <a:ext cx="2045360" cy="584775"/>
          </a:xfrm>
          <a:prstGeom prst="rect">
            <a:avLst/>
          </a:prstGeom>
          <a:noFill/>
          <a:ln>
            <a:solidFill>
              <a:schemeClr val="tx1"/>
            </a:solidFill>
          </a:ln>
        </p:spPr>
        <p:txBody>
          <a:bodyPr wrap="square" rtlCol="0">
            <a:spAutoFit/>
          </a:bodyPr>
          <a:lstStyle/>
          <a:p>
            <a:pPr algn="ctr"/>
            <a:r>
              <a:rPr lang="en-US" sz="1600"/>
              <a:t>Click to open chat function</a:t>
            </a:r>
          </a:p>
        </p:txBody>
      </p:sp>
      <p:cxnSp>
        <p:nvCxnSpPr>
          <p:cNvPr id="8" name="Straight Arrow Connector 7">
            <a:extLst>
              <a:ext uri="{FF2B5EF4-FFF2-40B4-BE49-F238E27FC236}">
                <a16:creationId xmlns:a16="http://schemas.microsoft.com/office/drawing/2014/main" id="{141CCB6C-0F9A-4A25-BED1-F77669C2BE80}"/>
              </a:ext>
            </a:extLst>
          </p:cNvPr>
          <p:cNvCxnSpPr>
            <a:cxnSpLocks/>
            <a:stCxn id="7" idx="2"/>
          </p:cNvCxnSpPr>
          <p:nvPr/>
        </p:nvCxnSpPr>
        <p:spPr>
          <a:xfrm flipH="1">
            <a:off x="7391400" y="3475415"/>
            <a:ext cx="295397" cy="8582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7005AE52-7F23-4CBB-BF0D-28CCAD1A6CF8}"/>
              </a:ext>
            </a:extLst>
          </p:cNvPr>
          <p:cNvSpPr/>
          <p:nvPr/>
        </p:nvSpPr>
        <p:spPr>
          <a:xfrm>
            <a:off x="6980305" y="4517958"/>
            <a:ext cx="706492" cy="787906"/>
          </a:xfrm>
          <a:prstGeom prst="ellipse">
            <a:avLst/>
          </a:prstGeom>
          <a:noFill/>
          <a:ln w="28575">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700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B5F3-4649-1B43-7A82-A0B63E4967FF}"/>
              </a:ext>
            </a:extLst>
          </p:cNvPr>
          <p:cNvSpPr>
            <a:spLocks noGrp="1"/>
          </p:cNvSpPr>
          <p:nvPr>
            <p:ph type="title"/>
          </p:nvPr>
        </p:nvSpPr>
        <p:spPr/>
        <p:txBody>
          <a:bodyPr/>
          <a:lstStyle/>
          <a:p>
            <a:r>
              <a:rPr lang="en-US" sz="3200" b="1">
                <a:cs typeface="Arial"/>
              </a:rPr>
              <a:t>Introductions</a:t>
            </a:r>
            <a:endParaRPr lang="en-US" b="1">
              <a:cs typeface="Arial"/>
            </a:endParaRPr>
          </a:p>
        </p:txBody>
      </p:sp>
      <p:sp>
        <p:nvSpPr>
          <p:cNvPr id="3" name="Content Placeholder 2">
            <a:extLst>
              <a:ext uri="{FF2B5EF4-FFF2-40B4-BE49-F238E27FC236}">
                <a16:creationId xmlns:a16="http://schemas.microsoft.com/office/drawing/2014/main" id="{64CFF9CF-C9A3-A0B3-B204-A6783E23D2EC}"/>
              </a:ext>
            </a:extLst>
          </p:cNvPr>
          <p:cNvSpPr>
            <a:spLocks noGrp="1"/>
          </p:cNvSpPr>
          <p:nvPr>
            <p:ph idx="1"/>
          </p:nvPr>
        </p:nvSpPr>
        <p:spPr>
          <a:xfrm>
            <a:off x="635000" y="2590800"/>
            <a:ext cx="5715000" cy="3429000"/>
          </a:xfrm>
        </p:spPr>
        <p:txBody>
          <a:bodyPr/>
          <a:lstStyle/>
          <a:p>
            <a:pPr marL="0" indent="0">
              <a:buNone/>
            </a:pPr>
            <a:r>
              <a:rPr lang="en-US">
                <a:cs typeface="Arial"/>
              </a:rPr>
              <a:t>Please type the following into the chat...</a:t>
            </a:r>
          </a:p>
          <a:p>
            <a:pPr marL="0" indent="0">
              <a:buNone/>
            </a:pPr>
            <a:endParaRPr lang="en-US"/>
          </a:p>
          <a:p>
            <a:pPr marL="556895" lvl="1" indent="-213995"/>
            <a:r>
              <a:rPr lang="en-US" b="1">
                <a:cs typeface="Arial"/>
              </a:rPr>
              <a:t>your name </a:t>
            </a:r>
            <a:r>
              <a:rPr lang="en-US">
                <a:cs typeface="Arial"/>
              </a:rPr>
              <a:t>and </a:t>
            </a:r>
          </a:p>
          <a:p>
            <a:pPr marL="556895" lvl="1" indent="-213995"/>
            <a:endParaRPr lang="en-US">
              <a:cs typeface="Arial"/>
            </a:endParaRPr>
          </a:p>
          <a:p>
            <a:pPr marL="556895" lvl="1" indent="-213995"/>
            <a:r>
              <a:rPr lang="en-US" b="1">
                <a:cs typeface="Arial"/>
              </a:rPr>
              <a:t>who you are representing</a:t>
            </a:r>
            <a:r>
              <a:rPr lang="en-US">
                <a:cs typeface="Arial"/>
              </a:rPr>
              <a:t> on today's webinar</a:t>
            </a:r>
          </a:p>
          <a:p>
            <a:pPr marL="556895" lvl="1" indent="-213995"/>
            <a:endParaRPr lang="en-US">
              <a:cs typeface="Arial"/>
            </a:endParaRPr>
          </a:p>
          <a:p>
            <a:pPr marL="556895" lvl="1" indent="-213995"/>
            <a:r>
              <a:rPr lang="en-US" b="1">
                <a:cs typeface="Arial"/>
              </a:rPr>
              <a:t>email address</a:t>
            </a:r>
          </a:p>
          <a:p>
            <a:endParaRPr lang="en-US">
              <a:cs typeface="Arial"/>
            </a:endParaRPr>
          </a:p>
          <a:p>
            <a:pPr marL="0" indent="0">
              <a:buNone/>
            </a:pPr>
            <a:endParaRPr lang="en-US">
              <a:cs typeface="Arial"/>
            </a:endParaRPr>
          </a:p>
        </p:txBody>
      </p:sp>
      <p:sp>
        <p:nvSpPr>
          <p:cNvPr id="4" name="Footer Placeholder 3">
            <a:extLst>
              <a:ext uri="{FF2B5EF4-FFF2-40B4-BE49-F238E27FC236}">
                <a16:creationId xmlns:a16="http://schemas.microsoft.com/office/drawing/2014/main" id="{CB70B59A-F30F-4A58-07F6-9DDBBF9B57FF}"/>
              </a:ext>
            </a:extLst>
          </p:cNvPr>
          <p:cNvSpPr>
            <a:spLocks noGrp="1"/>
          </p:cNvSpPr>
          <p:nvPr>
            <p:ph type="ftr" sz="quarter" idx="11"/>
          </p:nvPr>
        </p:nvSpPr>
        <p:spPr/>
        <p:txBody>
          <a:bodyPr/>
          <a:lstStyle/>
          <a:p>
            <a:pPr>
              <a:defRPr/>
            </a:pPr>
            <a:r>
              <a:rPr lang="en-US"/>
              <a:t>U.S. Environmental Protection Agency</a:t>
            </a:r>
          </a:p>
        </p:txBody>
      </p:sp>
      <p:sp>
        <p:nvSpPr>
          <p:cNvPr id="5" name="Slide Number Placeholder 4">
            <a:extLst>
              <a:ext uri="{FF2B5EF4-FFF2-40B4-BE49-F238E27FC236}">
                <a16:creationId xmlns:a16="http://schemas.microsoft.com/office/drawing/2014/main" id="{0EB790F1-E53D-497F-E84F-056863DBFD27}"/>
              </a:ext>
            </a:extLst>
          </p:cNvPr>
          <p:cNvSpPr>
            <a:spLocks noGrp="1"/>
          </p:cNvSpPr>
          <p:nvPr>
            <p:ph type="sldNum" sz="quarter" idx="12"/>
          </p:nvPr>
        </p:nvSpPr>
        <p:spPr/>
        <p:txBody>
          <a:bodyPr/>
          <a:lstStyle/>
          <a:p>
            <a:pPr>
              <a:defRPr/>
            </a:pPr>
            <a:fld id="{C77C0C6D-C29F-48E5-9DAD-65FD3F196E0D}" type="slidenum">
              <a:rPr lang="en-US" altLang="en-US"/>
              <a:pPr>
                <a:defRPr/>
              </a:pPr>
              <a:t>4</a:t>
            </a:fld>
            <a:endParaRPr lang="en-US" altLang="en-US"/>
          </a:p>
        </p:txBody>
      </p:sp>
      <p:pic>
        <p:nvPicPr>
          <p:cNvPr id="7" name="Picture 2" descr="Microsoft Teams: Getting to grips with Meetings – CCL Blog">
            <a:extLst>
              <a:ext uri="{FF2B5EF4-FFF2-40B4-BE49-F238E27FC236}">
                <a16:creationId xmlns:a16="http://schemas.microsoft.com/office/drawing/2014/main" id="{9A3F90B1-ECB4-D71C-98CB-058341227E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94" t="25000" r="58503" b="397"/>
          <a:stretch/>
        </p:blipFill>
        <p:spPr bwMode="auto">
          <a:xfrm>
            <a:off x="6710921" y="2717871"/>
            <a:ext cx="1360958" cy="230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083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B2E44-D1F0-41D2-A639-31D7A1DAD6A4}"/>
              </a:ext>
            </a:extLst>
          </p:cNvPr>
          <p:cNvSpPr>
            <a:spLocks noGrp="1"/>
          </p:cNvSpPr>
          <p:nvPr>
            <p:ph type="title"/>
          </p:nvPr>
        </p:nvSpPr>
        <p:spPr>
          <a:xfrm>
            <a:off x="496733" y="-1"/>
            <a:ext cx="3877304" cy="716437"/>
          </a:xfrm>
        </p:spPr>
        <p:txBody>
          <a:bodyPr/>
          <a:lstStyle/>
          <a:p>
            <a:pPr algn="l"/>
            <a:r>
              <a:rPr lang="en-US" sz="2800" b="1">
                <a:solidFill>
                  <a:schemeClr val="bg1"/>
                </a:solidFill>
              </a:rPr>
              <a:t>Background</a:t>
            </a:r>
          </a:p>
        </p:txBody>
      </p:sp>
      <p:sp>
        <p:nvSpPr>
          <p:cNvPr id="3" name="Content Placeholder 2">
            <a:extLst>
              <a:ext uri="{FF2B5EF4-FFF2-40B4-BE49-F238E27FC236}">
                <a16:creationId xmlns:a16="http://schemas.microsoft.com/office/drawing/2014/main" id="{83A9F8A6-4D19-4425-AB64-65835E82CD85}"/>
              </a:ext>
            </a:extLst>
          </p:cNvPr>
          <p:cNvSpPr>
            <a:spLocks noGrp="1"/>
          </p:cNvSpPr>
          <p:nvPr>
            <p:ph idx="1"/>
          </p:nvPr>
        </p:nvSpPr>
        <p:spPr>
          <a:xfrm>
            <a:off x="201051" y="1402029"/>
            <a:ext cx="8345971" cy="4846371"/>
          </a:xfrm>
        </p:spPr>
        <p:txBody>
          <a:bodyPr/>
          <a:lstStyle/>
          <a:p>
            <a:pPr>
              <a:spcAft>
                <a:spcPts val="600"/>
              </a:spcAft>
              <a:buFont typeface="Arial" panose="020B0604020202020204" pitchFamily="34" charset="0"/>
              <a:buChar char="•"/>
            </a:pPr>
            <a:r>
              <a:rPr lang="en-US" sz="2000"/>
              <a:t>British Columbia is home to significant exploration and mining activity, some which have current impacts or potential impacts on rivers flowing into Alaska, Washington, Idaho, and Montana</a:t>
            </a:r>
          </a:p>
          <a:p>
            <a:pPr>
              <a:spcAft>
                <a:spcPts val="600"/>
              </a:spcAft>
              <a:buFont typeface="Arial" panose="020B0604020202020204" pitchFamily="34" charset="0"/>
              <a:buChar char="•"/>
            </a:pPr>
            <a:endParaRPr lang="en-US" sz="800"/>
          </a:p>
          <a:p>
            <a:pPr>
              <a:spcAft>
                <a:spcPts val="600"/>
              </a:spcAft>
              <a:buFont typeface="Arial" panose="020B0604020202020204" pitchFamily="34" charset="0"/>
              <a:buChar char="•"/>
            </a:pPr>
            <a:r>
              <a:rPr lang="en-US" sz="2000"/>
              <a:t>U.S. Federal, State, and Tribal governments are actively engaged in coordination and monitoring efforts associated with transboundary mining pollution.</a:t>
            </a:r>
          </a:p>
          <a:p>
            <a:pPr>
              <a:spcAft>
                <a:spcPts val="600"/>
              </a:spcAft>
              <a:buFont typeface="Arial" panose="020B0604020202020204" pitchFamily="34" charset="0"/>
              <a:buChar char="•"/>
            </a:pPr>
            <a:endParaRPr lang="en-US" sz="800"/>
          </a:p>
          <a:p>
            <a:pPr>
              <a:spcAft>
                <a:spcPts val="600"/>
              </a:spcAft>
              <a:buFont typeface="Arial" panose="020B0604020202020204" pitchFamily="34" charset="0"/>
              <a:buChar char="•"/>
            </a:pPr>
            <a:r>
              <a:rPr lang="en-US" sz="2000"/>
              <a:t>The Consolidated Appropriations Act, 2024, Public Law 118, directs EPA to </a:t>
            </a:r>
            <a:r>
              <a:rPr lang="en-US" sz="2000">
                <a:effectLst/>
                <a:latin typeface="Calibri" panose="020F0502020204030204" pitchFamily="34" charset="0"/>
                <a:ea typeface="Calibri" panose="020F0502020204030204" pitchFamily="34" charset="0"/>
              </a:rPr>
              <a:t>“</a:t>
            </a:r>
            <a:r>
              <a:rPr lang="en-US" sz="2000" i="1">
                <a:effectLst/>
                <a:latin typeface="Calibri" panose="020F0502020204030204" pitchFamily="34" charset="0"/>
                <a:ea typeface="Calibri" panose="020F0502020204030204" pitchFamily="34" charset="0"/>
              </a:rPr>
              <a:t>continue and expand its work coordinating with Federal, State, local, and Tribal agencies to monitor and reduce transboundary mining pollution in the Kootenai watershed and other U.S.- British Columbia transboundary watersheds… The Committees provide $2,000,000 for such monitoring, management, and interagency activities in the U.S.-British Columbia transboundary watersheds. </a:t>
            </a:r>
            <a:endParaRPr lang="en-US" sz="2000"/>
          </a:p>
          <a:p>
            <a:pPr>
              <a:spcAft>
                <a:spcPts val="600"/>
              </a:spcAft>
              <a:buFont typeface="Wingdings" panose="05000000000000000000" pitchFamily="2" charset="2"/>
              <a:buChar char="§"/>
            </a:pPr>
            <a:endParaRPr lang="en-US" sz="2000"/>
          </a:p>
        </p:txBody>
      </p:sp>
      <p:sp>
        <p:nvSpPr>
          <p:cNvPr id="4" name="Footer Placeholder 3">
            <a:extLst>
              <a:ext uri="{FF2B5EF4-FFF2-40B4-BE49-F238E27FC236}">
                <a16:creationId xmlns:a16="http://schemas.microsoft.com/office/drawing/2014/main" id="{FADE7B57-FCCC-46A2-A200-B5755E6B1006}"/>
              </a:ext>
            </a:extLst>
          </p:cNvPr>
          <p:cNvSpPr>
            <a:spLocks noGrp="1"/>
          </p:cNvSpPr>
          <p:nvPr>
            <p:ph type="ftr" sz="quarter" idx="11"/>
          </p:nvPr>
        </p:nvSpPr>
        <p:spPr/>
        <p:txBody>
          <a:bodyPr/>
          <a:lstStyle/>
          <a:p>
            <a:pPr>
              <a:defRPr/>
            </a:pPr>
            <a:r>
              <a:rPr lang="en-US"/>
              <a:t>U.S. Environmental Protection Agency</a:t>
            </a:r>
          </a:p>
        </p:txBody>
      </p:sp>
      <p:sp>
        <p:nvSpPr>
          <p:cNvPr id="5" name="Slide Number Placeholder 4">
            <a:extLst>
              <a:ext uri="{FF2B5EF4-FFF2-40B4-BE49-F238E27FC236}">
                <a16:creationId xmlns:a16="http://schemas.microsoft.com/office/drawing/2014/main" id="{63271660-05F3-428C-96D7-51678D384BA1}"/>
              </a:ext>
            </a:extLst>
          </p:cNvPr>
          <p:cNvSpPr>
            <a:spLocks noGrp="1"/>
          </p:cNvSpPr>
          <p:nvPr>
            <p:ph type="sldNum" sz="quarter" idx="12"/>
          </p:nvPr>
        </p:nvSpPr>
        <p:spPr/>
        <p:txBody>
          <a:bodyPr/>
          <a:lstStyle/>
          <a:p>
            <a:pPr>
              <a:defRPr/>
            </a:pPr>
            <a:fld id="{C77C0C6D-C29F-48E5-9DAD-65FD3F196E0D}" type="slidenum">
              <a:rPr lang="en-US" altLang="en-US" smtClean="0"/>
              <a:pPr>
                <a:defRPr/>
              </a:pPr>
              <a:t>5</a:t>
            </a:fld>
            <a:endParaRPr lang="en-US" altLang="en-US"/>
          </a:p>
        </p:txBody>
      </p:sp>
    </p:spTree>
    <p:extLst>
      <p:ext uri="{BB962C8B-B14F-4D97-AF65-F5344CB8AC3E}">
        <p14:creationId xmlns:p14="http://schemas.microsoft.com/office/powerpoint/2010/main" val="320115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B2E44-D1F0-41D2-A639-31D7A1DAD6A4}"/>
              </a:ext>
            </a:extLst>
          </p:cNvPr>
          <p:cNvSpPr>
            <a:spLocks noGrp="1"/>
          </p:cNvSpPr>
          <p:nvPr>
            <p:ph type="title"/>
          </p:nvPr>
        </p:nvSpPr>
        <p:spPr>
          <a:xfrm>
            <a:off x="496733" y="-1"/>
            <a:ext cx="3877304" cy="716437"/>
          </a:xfrm>
        </p:spPr>
        <p:txBody>
          <a:bodyPr/>
          <a:lstStyle/>
          <a:p>
            <a:pPr algn="l"/>
            <a:r>
              <a:rPr lang="en-US" sz="2800" b="1">
                <a:solidFill>
                  <a:schemeClr val="bg1"/>
                </a:solidFill>
              </a:rPr>
              <a:t>Background</a:t>
            </a:r>
          </a:p>
        </p:txBody>
      </p:sp>
      <p:sp>
        <p:nvSpPr>
          <p:cNvPr id="3" name="Content Placeholder 2">
            <a:extLst>
              <a:ext uri="{FF2B5EF4-FFF2-40B4-BE49-F238E27FC236}">
                <a16:creationId xmlns:a16="http://schemas.microsoft.com/office/drawing/2014/main" id="{83A9F8A6-4D19-4425-AB64-65835E82CD85}"/>
              </a:ext>
            </a:extLst>
          </p:cNvPr>
          <p:cNvSpPr>
            <a:spLocks noGrp="1"/>
          </p:cNvSpPr>
          <p:nvPr>
            <p:ph idx="1"/>
          </p:nvPr>
        </p:nvSpPr>
        <p:spPr>
          <a:xfrm>
            <a:off x="201051" y="1997033"/>
            <a:ext cx="8345971" cy="4708567"/>
          </a:xfrm>
        </p:spPr>
        <p:txBody>
          <a:bodyPr/>
          <a:lstStyle/>
          <a:p>
            <a:pPr>
              <a:spcAft>
                <a:spcPts val="600"/>
              </a:spcAft>
              <a:buFont typeface="Arial" panose="020B0604020202020204" pitchFamily="34" charset="0"/>
              <a:buChar char="•"/>
            </a:pPr>
            <a:r>
              <a:rPr lang="en-US" sz="2000"/>
              <a:t>The goals of EPA’s transboundary watershed program are to monitor, assess, document, and reduce transboundary mining pollution originating in the Canadian Province of British Columbia. </a:t>
            </a:r>
          </a:p>
          <a:p>
            <a:pPr>
              <a:spcAft>
                <a:spcPts val="600"/>
              </a:spcAft>
              <a:buFont typeface="Arial" panose="020B0604020202020204" pitchFamily="34" charset="0"/>
              <a:buChar char="•"/>
            </a:pPr>
            <a:endParaRPr lang="en-US" sz="800"/>
          </a:p>
          <a:p>
            <a:pPr>
              <a:spcAft>
                <a:spcPts val="600"/>
              </a:spcAft>
              <a:buFont typeface="Arial" panose="020B0604020202020204" pitchFamily="34" charset="0"/>
              <a:buChar char="•"/>
            </a:pPr>
            <a:r>
              <a:rPr lang="en-US" sz="2000"/>
              <a:t>In pursuing these goals, EPA seeks to foster coordination among Federal, State, and Tribal agencies regarding efforts to meet the program’s goals and to develop the capacity of all levels of government to develop and/or refine effective, comprehensive programs for transboundary watershed protection and management. </a:t>
            </a:r>
          </a:p>
        </p:txBody>
      </p:sp>
      <p:sp>
        <p:nvSpPr>
          <p:cNvPr id="4" name="Footer Placeholder 3">
            <a:extLst>
              <a:ext uri="{FF2B5EF4-FFF2-40B4-BE49-F238E27FC236}">
                <a16:creationId xmlns:a16="http://schemas.microsoft.com/office/drawing/2014/main" id="{FADE7B57-FCCC-46A2-A200-B5755E6B1006}"/>
              </a:ext>
            </a:extLst>
          </p:cNvPr>
          <p:cNvSpPr>
            <a:spLocks noGrp="1"/>
          </p:cNvSpPr>
          <p:nvPr>
            <p:ph type="ftr" sz="quarter" idx="11"/>
          </p:nvPr>
        </p:nvSpPr>
        <p:spPr/>
        <p:txBody>
          <a:bodyPr/>
          <a:lstStyle/>
          <a:p>
            <a:pPr>
              <a:defRPr/>
            </a:pPr>
            <a:r>
              <a:rPr lang="en-US"/>
              <a:t>U.S. Environmental Protection Agency</a:t>
            </a:r>
          </a:p>
        </p:txBody>
      </p:sp>
      <p:sp>
        <p:nvSpPr>
          <p:cNvPr id="5" name="Slide Number Placeholder 4">
            <a:extLst>
              <a:ext uri="{FF2B5EF4-FFF2-40B4-BE49-F238E27FC236}">
                <a16:creationId xmlns:a16="http://schemas.microsoft.com/office/drawing/2014/main" id="{63271660-05F3-428C-96D7-51678D384BA1}"/>
              </a:ext>
            </a:extLst>
          </p:cNvPr>
          <p:cNvSpPr>
            <a:spLocks noGrp="1"/>
          </p:cNvSpPr>
          <p:nvPr>
            <p:ph type="sldNum" sz="quarter" idx="12"/>
          </p:nvPr>
        </p:nvSpPr>
        <p:spPr/>
        <p:txBody>
          <a:bodyPr/>
          <a:lstStyle/>
          <a:p>
            <a:pPr>
              <a:defRPr/>
            </a:pPr>
            <a:fld id="{C77C0C6D-C29F-48E5-9DAD-65FD3F196E0D}" type="slidenum">
              <a:rPr lang="en-US" altLang="en-US" smtClean="0"/>
              <a:pPr>
                <a:defRPr/>
              </a:pPr>
              <a:t>6</a:t>
            </a:fld>
            <a:endParaRPr lang="en-US" altLang="en-US"/>
          </a:p>
        </p:txBody>
      </p:sp>
    </p:spTree>
    <p:extLst>
      <p:ext uri="{BB962C8B-B14F-4D97-AF65-F5344CB8AC3E}">
        <p14:creationId xmlns:p14="http://schemas.microsoft.com/office/powerpoint/2010/main" val="1519613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3ACD-206C-49CA-A283-B6D71390AD10}"/>
              </a:ext>
            </a:extLst>
          </p:cNvPr>
          <p:cNvSpPr>
            <a:spLocks noGrp="1"/>
          </p:cNvSpPr>
          <p:nvPr>
            <p:ph type="title"/>
          </p:nvPr>
        </p:nvSpPr>
        <p:spPr/>
        <p:txBody>
          <a:bodyPr/>
          <a:lstStyle/>
          <a:p>
            <a:r>
              <a:rPr lang="en-US"/>
              <a:t>Funding Opportunity</a:t>
            </a:r>
          </a:p>
        </p:txBody>
      </p:sp>
      <p:sp>
        <p:nvSpPr>
          <p:cNvPr id="3" name="Content Placeholder 2">
            <a:extLst>
              <a:ext uri="{FF2B5EF4-FFF2-40B4-BE49-F238E27FC236}">
                <a16:creationId xmlns:a16="http://schemas.microsoft.com/office/drawing/2014/main" id="{CD344A1D-BFA5-42FB-A09E-2B63976B8874}"/>
              </a:ext>
            </a:extLst>
          </p:cNvPr>
          <p:cNvSpPr>
            <a:spLocks noGrp="1"/>
          </p:cNvSpPr>
          <p:nvPr>
            <p:ph type="body" idx="1"/>
          </p:nvPr>
        </p:nvSpPr>
        <p:spPr>
          <a:xfrm>
            <a:off x="722313" y="2451097"/>
            <a:ext cx="7772400" cy="1955804"/>
          </a:xfrm>
        </p:spPr>
        <p:txBody>
          <a:bodyPr/>
          <a:lstStyle/>
          <a:p>
            <a:r>
              <a:rPr lang="en-US" sz="1600"/>
              <a:t>Key Facts</a:t>
            </a:r>
          </a:p>
          <a:p>
            <a:r>
              <a:rPr lang="en-US" sz="1600"/>
              <a:t>Eligibility Criteria</a:t>
            </a:r>
          </a:p>
          <a:p>
            <a:r>
              <a:rPr lang="en-US" sz="1600"/>
              <a:t>Track Concept</a:t>
            </a:r>
          </a:p>
          <a:p>
            <a:r>
              <a:rPr lang="en-US" sz="1600"/>
              <a:t>Core Elements</a:t>
            </a:r>
          </a:p>
          <a:p>
            <a:r>
              <a:rPr lang="en-US" sz="1600"/>
              <a:t>Example Activities</a:t>
            </a:r>
          </a:p>
          <a:p>
            <a:r>
              <a:rPr lang="en-US" sz="1600"/>
              <a:t>Evaluation Criteria</a:t>
            </a:r>
          </a:p>
          <a:p>
            <a:pPr lvl="1"/>
            <a:endParaRPr lang="en-US"/>
          </a:p>
        </p:txBody>
      </p:sp>
      <p:sp>
        <p:nvSpPr>
          <p:cNvPr id="5" name="Footer Placeholder 4">
            <a:extLst>
              <a:ext uri="{FF2B5EF4-FFF2-40B4-BE49-F238E27FC236}">
                <a16:creationId xmlns:a16="http://schemas.microsoft.com/office/drawing/2014/main" id="{9F41069D-28E6-440D-AB47-614225F6B9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charset="0"/>
                <a:ea typeface="ＭＳ Ｐゴシック" pitchFamily="84" charset="-128"/>
                <a:cs typeface="+mn-cs"/>
              </a:rPr>
              <a:t>U.S. Environmental Protection Agency</a:t>
            </a:r>
          </a:p>
        </p:txBody>
      </p:sp>
      <p:sp>
        <p:nvSpPr>
          <p:cNvPr id="6" name="Slide Number Placeholder 5">
            <a:extLst>
              <a:ext uri="{FF2B5EF4-FFF2-40B4-BE49-F238E27FC236}">
                <a16:creationId xmlns:a16="http://schemas.microsoft.com/office/drawing/2014/main" id="{154BFFB8-025A-46CE-84DB-0E4E67204F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7C0C6D-C29F-48E5-9DAD-65FD3F196E0D}" type="slidenum">
              <a:rPr kumimoji="0" lang="en-US" altLang="en-US" sz="105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05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80497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01AA-AC00-44AD-98CC-88872FB9F258}"/>
              </a:ext>
            </a:extLst>
          </p:cNvPr>
          <p:cNvSpPr>
            <a:spLocks noGrp="1"/>
          </p:cNvSpPr>
          <p:nvPr>
            <p:ph type="title"/>
          </p:nvPr>
        </p:nvSpPr>
        <p:spPr>
          <a:xfrm>
            <a:off x="235670" y="167148"/>
            <a:ext cx="2919351" cy="571500"/>
          </a:xfrm>
        </p:spPr>
        <p:txBody>
          <a:bodyPr/>
          <a:lstStyle/>
          <a:p>
            <a:r>
              <a:rPr lang="en-US" sz="2800" b="1">
                <a:solidFill>
                  <a:schemeClr val="bg1"/>
                </a:solidFill>
              </a:rPr>
              <a:t>Key Facts</a:t>
            </a:r>
            <a:endParaRPr lang="en-US" sz="2800">
              <a:solidFill>
                <a:schemeClr val="bg1"/>
              </a:solidFill>
            </a:endParaRPr>
          </a:p>
        </p:txBody>
      </p:sp>
      <p:sp>
        <p:nvSpPr>
          <p:cNvPr id="3" name="Content Placeholder 2">
            <a:extLst>
              <a:ext uri="{FF2B5EF4-FFF2-40B4-BE49-F238E27FC236}">
                <a16:creationId xmlns:a16="http://schemas.microsoft.com/office/drawing/2014/main" id="{9D4DB66D-D753-465B-A6EC-995B2BA8EC1E}"/>
              </a:ext>
            </a:extLst>
          </p:cNvPr>
          <p:cNvSpPr>
            <a:spLocks noGrp="1"/>
          </p:cNvSpPr>
          <p:nvPr>
            <p:ph idx="1"/>
          </p:nvPr>
        </p:nvSpPr>
        <p:spPr>
          <a:xfrm>
            <a:off x="358048" y="1669281"/>
            <a:ext cx="8612332" cy="4294750"/>
          </a:xfrm>
        </p:spPr>
        <p:txBody>
          <a:bodyPr>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ＭＳ Ｐゴシック"/>
                <a:cs typeface="Arial"/>
              </a:rPr>
              <a:t>Funding Opportunity Number: </a:t>
            </a:r>
            <a:r>
              <a:rPr lang="en-US" sz="1800">
                <a:solidFill>
                  <a:srgbClr val="000000"/>
                </a:solidFill>
                <a:latin typeface="Arial"/>
                <a:ea typeface="ＭＳ Ｐゴシック"/>
                <a:cs typeface="Arial"/>
              </a:rPr>
              <a:t>EPA-R10-WD-TWG-2025-01</a:t>
            </a:r>
            <a:endParaRPr kumimoji="0" lang="en-US" sz="1800" b="0" i="0" u="none" strike="noStrike" kern="0" cap="none" spc="0" normalizeH="0" baseline="0" noProof="0">
              <a:ln>
                <a:noFill/>
              </a:ln>
              <a:solidFill>
                <a:srgbClr val="000000"/>
              </a:solidFill>
              <a:effectLst/>
              <a:uLnTx/>
              <a:uFillTx/>
              <a:latin typeface="Arial"/>
              <a:ea typeface="ＭＳ Ｐゴシック"/>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ＭＳ Ｐゴシック"/>
                <a:cs typeface="Arial"/>
              </a:rPr>
              <a:t>Assistance Listing Number: 66.436</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ＭＳ Ｐゴシック"/>
                <a:cs typeface="Arial"/>
              </a:rPr>
              <a:t>Total Available Funds: $1,800,000</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ＭＳ Ｐゴシック"/>
                <a:cs typeface="Arial"/>
              </a:rPr>
              <a:t>Maximum Application Amount: $</a:t>
            </a:r>
            <a:r>
              <a:rPr lang="en-US" sz="1800">
                <a:solidFill>
                  <a:srgbClr val="000000"/>
                </a:solidFill>
                <a:latin typeface="Arial"/>
                <a:ea typeface="ＭＳ Ｐゴシック"/>
                <a:cs typeface="Arial"/>
              </a:rPr>
              <a:t>6</a:t>
            </a:r>
            <a:r>
              <a:rPr kumimoji="0" lang="en-US" sz="1800" b="0" i="0" u="none" strike="noStrike" kern="0" cap="none" spc="0" normalizeH="0" baseline="0" noProof="0">
                <a:ln>
                  <a:noFill/>
                </a:ln>
                <a:solidFill>
                  <a:srgbClr val="000000"/>
                </a:solidFill>
                <a:effectLst/>
                <a:uLnTx/>
                <a:uFillTx/>
                <a:latin typeface="Arial"/>
                <a:ea typeface="ＭＳ Ｐゴシック"/>
                <a:cs typeface="Arial"/>
              </a:rPr>
              <a:t>00,000</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ＭＳ Ｐゴシック"/>
                <a:cs typeface="Arial"/>
              </a:rPr>
              <a:t>Project Length: up to 6 years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ＭＳ Ｐゴシック"/>
                <a:cs typeface="Arial"/>
              </a:rPr>
              <a:t>Number of Awards Anticipated: up to 10</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sz="1800">
              <a:solidFill>
                <a:srgbClr val="000000"/>
              </a:solidFill>
              <a:latin typeface="Arial"/>
              <a:ea typeface="ＭＳ Ｐゴシック"/>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Arial"/>
                <a:ea typeface="ＭＳ Ｐゴシック"/>
                <a:cs typeface="Arial"/>
              </a:rPr>
              <a:t>Dates:</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US" sz="1800">
                <a:solidFill>
                  <a:srgbClr val="000000"/>
                </a:solidFill>
                <a:latin typeface="Arial"/>
                <a:ea typeface="ＭＳ Ｐゴシック"/>
                <a:cs typeface="Arial"/>
              </a:rPr>
              <a:t>November 18, 2024 – opportunity opened on grants.gov</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ＭＳ Ｐゴシック"/>
                <a:cs typeface="Arial"/>
              </a:rPr>
              <a:t>January 17, 2025 – opportunity closes at 11:59 PM Eastern Time </a:t>
            </a:r>
            <a:r>
              <a:rPr kumimoji="0" lang="en-US" sz="1800" b="0" i="0" u="none" strike="noStrike" kern="0" cap="none" spc="0" normalizeH="0" baseline="0" noProof="0">
                <a:ln>
                  <a:noFill/>
                </a:ln>
                <a:solidFill>
                  <a:srgbClr val="000000"/>
                </a:solidFill>
                <a:effectLst/>
                <a:highlight>
                  <a:srgbClr val="FFFF00"/>
                </a:highlight>
                <a:uLnTx/>
                <a:uFillTx/>
                <a:latin typeface="Arial"/>
                <a:ea typeface="ＭＳ Ｐゴシック"/>
                <a:cs typeface="Arial"/>
              </a:rPr>
              <a:t>(8:59 PM Pacific)</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US" sz="1800">
                <a:solidFill>
                  <a:srgbClr val="000000"/>
                </a:solidFill>
                <a:latin typeface="Arial"/>
                <a:ea typeface="ＭＳ Ｐゴシック"/>
                <a:cs typeface="Arial"/>
              </a:rPr>
              <a:t>March 2025 – anticipated notification of selection</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ＭＳ Ｐゴシック"/>
                <a:cs typeface="Arial"/>
              </a:rPr>
              <a:t>June 2025 – anticipated award</a:t>
            </a:r>
          </a:p>
        </p:txBody>
      </p:sp>
      <p:sp>
        <p:nvSpPr>
          <p:cNvPr id="5" name="Footer Placeholder 4">
            <a:extLst>
              <a:ext uri="{FF2B5EF4-FFF2-40B4-BE49-F238E27FC236}">
                <a16:creationId xmlns:a16="http://schemas.microsoft.com/office/drawing/2014/main" id="{5D0AE178-22B7-434E-A96F-6A99344507DA}"/>
              </a:ext>
            </a:extLst>
          </p:cNvPr>
          <p:cNvSpPr>
            <a:spLocks noGrp="1"/>
          </p:cNvSpPr>
          <p:nvPr>
            <p:ph type="ftr" sz="quarter" idx="11"/>
          </p:nvPr>
        </p:nvSpPr>
        <p:spPr/>
        <p:txBody>
          <a:bodyPr/>
          <a:lstStyle/>
          <a:p>
            <a:pPr>
              <a:defRPr/>
            </a:pPr>
            <a:r>
              <a:rPr lang="en-US"/>
              <a:t>U.S. Environmental Protection Agency</a:t>
            </a:r>
          </a:p>
        </p:txBody>
      </p:sp>
      <p:sp>
        <p:nvSpPr>
          <p:cNvPr id="6" name="Slide Number Placeholder 5">
            <a:extLst>
              <a:ext uri="{FF2B5EF4-FFF2-40B4-BE49-F238E27FC236}">
                <a16:creationId xmlns:a16="http://schemas.microsoft.com/office/drawing/2014/main" id="{1A6ACDAB-B271-46C4-8A99-74391ACE54F5}"/>
              </a:ext>
            </a:extLst>
          </p:cNvPr>
          <p:cNvSpPr>
            <a:spLocks noGrp="1"/>
          </p:cNvSpPr>
          <p:nvPr>
            <p:ph type="sldNum" sz="quarter" idx="12"/>
          </p:nvPr>
        </p:nvSpPr>
        <p:spPr/>
        <p:txBody>
          <a:bodyPr/>
          <a:lstStyle/>
          <a:p>
            <a:pPr>
              <a:defRPr/>
            </a:pPr>
            <a:fld id="{C77C0C6D-C29F-48E5-9DAD-65FD3F196E0D}" type="slidenum">
              <a:rPr lang="en-US" altLang="en-US" smtClean="0"/>
              <a:pPr>
                <a:defRPr/>
              </a:pPr>
              <a:t>8</a:t>
            </a:fld>
            <a:endParaRPr lang="en-US" altLang="en-US"/>
          </a:p>
        </p:txBody>
      </p:sp>
    </p:spTree>
    <p:extLst>
      <p:ext uri="{BB962C8B-B14F-4D97-AF65-F5344CB8AC3E}">
        <p14:creationId xmlns:p14="http://schemas.microsoft.com/office/powerpoint/2010/main" val="213408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B0C0-51F4-472A-86B6-41E23A54ACB3}"/>
              </a:ext>
            </a:extLst>
          </p:cNvPr>
          <p:cNvSpPr>
            <a:spLocks noGrp="1"/>
          </p:cNvSpPr>
          <p:nvPr>
            <p:ph type="title"/>
          </p:nvPr>
        </p:nvSpPr>
        <p:spPr>
          <a:xfrm>
            <a:off x="150829" y="1"/>
            <a:ext cx="4072380" cy="609599"/>
          </a:xfrm>
        </p:spPr>
        <p:txBody>
          <a:bodyPr/>
          <a:lstStyle/>
          <a:p>
            <a:r>
              <a:rPr lang="en-US" sz="2800" b="1">
                <a:solidFill>
                  <a:schemeClr val="bg1"/>
                </a:solidFill>
              </a:rPr>
              <a:t>Eligibility Criteria</a:t>
            </a:r>
          </a:p>
        </p:txBody>
      </p:sp>
      <p:sp>
        <p:nvSpPr>
          <p:cNvPr id="3" name="Content Placeholder 2">
            <a:extLst>
              <a:ext uri="{FF2B5EF4-FFF2-40B4-BE49-F238E27FC236}">
                <a16:creationId xmlns:a16="http://schemas.microsoft.com/office/drawing/2014/main" id="{082E2EE9-ED46-46E1-8C6A-9688E71B822C}"/>
              </a:ext>
            </a:extLst>
          </p:cNvPr>
          <p:cNvSpPr>
            <a:spLocks noGrp="1"/>
          </p:cNvSpPr>
          <p:nvPr>
            <p:ph idx="1"/>
          </p:nvPr>
        </p:nvSpPr>
        <p:spPr>
          <a:xfrm>
            <a:off x="298174" y="1516107"/>
            <a:ext cx="8547652" cy="4620742"/>
          </a:xfrm>
        </p:spPr>
        <p:txBody>
          <a:bodyPr/>
          <a:lstStyle/>
          <a:p>
            <a:pPr>
              <a:buFont typeface="Arial" panose="020B0604020202020204" pitchFamily="34" charset="0"/>
              <a:buChar char="•"/>
            </a:pPr>
            <a:r>
              <a:rPr lang="en-US" sz="2000"/>
              <a:t>Eligible applicants include Indian Tribes, Intertribal consortia, state governments, and local governments</a:t>
            </a:r>
          </a:p>
          <a:p>
            <a:pPr>
              <a:buFont typeface="Arial" panose="020B0604020202020204" pitchFamily="34" charset="0"/>
              <a:buChar char="•"/>
            </a:pPr>
            <a:endParaRPr lang="en-US" sz="2000"/>
          </a:p>
          <a:p>
            <a:pPr>
              <a:buFont typeface="Arial" panose="020B0604020202020204" pitchFamily="34" charset="0"/>
              <a:buChar char="•"/>
            </a:pPr>
            <a:r>
              <a:rPr lang="en-US" sz="2000"/>
              <a:t>Applications must address activities taking place within transboundary watersheds that have existing or proposed mining activities in BC</a:t>
            </a:r>
          </a:p>
          <a:p>
            <a:pPr lvl="1">
              <a:buFont typeface="Arial" panose="020B0604020202020204" pitchFamily="34" charset="0"/>
              <a:buChar char="•"/>
            </a:pPr>
            <a:endParaRPr lang="en-US" sz="1400" i="1"/>
          </a:p>
          <a:p>
            <a:pPr lvl="1">
              <a:buFont typeface="Arial" panose="020B0604020202020204" pitchFamily="34" charset="0"/>
              <a:buChar char="•"/>
            </a:pPr>
            <a:r>
              <a:rPr lang="en-US" sz="1400" i="1"/>
              <a:t>For the purpose of this funding opportunity, transboundary watersheds are defined as rivers, lakes, or watersheds that flow from the Canadian Province of British Columbia (B.C.) into the states of Montana (represented by EPA Region 8), Idaho, Washington, and/or Alaska (represented by EPA Region 10). These watersheds must have existing or proposed mining activities in B.C. that impact (or may impact) U.S. waters.</a:t>
            </a:r>
          </a:p>
          <a:p>
            <a:pPr lvl="1">
              <a:buFont typeface="Arial" panose="020B0604020202020204" pitchFamily="34" charset="0"/>
              <a:buChar char="•"/>
            </a:pPr>
            <a:endParaRPr lang="en-US" sz="1400" i="1"/>
          </a:p>
          <a:p>
            <a:pPr>
              <a:buFont typeface="Arial" panose="020B0604020202020204" pitchFamily="34" charset="0"/>
              <a:buChar char="•"/>
            </a:pPr>
            <a:r>
              <a:rPr lang="en-US" sz="2000"/>
              <a:t>One application per applicant. There is no limit to partnering.</a:t>
            </a:r>
          </a:p>
          <a:p>
            <a:pPr>
              <a:buFont typeface="Arial" panose="020B0604020202020204" pitchFamily="34" charset="0"/>
              <a:buChar char="•"/>
            </a:pPr>
            <a:endParaRPr lang="en-US" sz="2000"/>
          </a:p>
          <a:p>
            <a:pPr>
              <a:buFont typeface="Arial" panose="020B0604020202020204" pitchFamily="34" charset="0"/>
              <a:buChar char="•"/>
            </a:pPr>
            <a:r>
              <a:rPr lang="en-US" sz="2000">
                <a:highlight>
                  <a:srgbClr val="FFFF00"/>
                </a:highlight>
              </a:rPr>
              <a:t>No cost share/match requirement</a:t>
            </a:r>
          </a:p>
          <a:p>
            <a:pPr marL="0" indent="0">
              <a:buNone/>
            </a:pPr>
            <a:endParaRPr lang="en-US" sz="2000"/>
          </a:p>
        </p:txBody>
      </p:sp>
      <p:sp>
        <p:nvSpPr>
          <p:cNvPr id="5" name="Footer Placeholder 4">
            <a:extLst>
              <a:ext uri="{FF2B5EF4-FFF2-40B4-BE49-F238E27FC236}">
                <a16:creationId xmlns:a16="http://schemas.microsoft.com/office/drawing/2014/main" id="{323CA41B-D858-4481-B44C-A52DC15282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charset="0"/>
                <a:ea typeface="ＭＳ Ｐゴシック" pitchFamily="84" charset="-128"/>
                <a:cs typeface="+mn-cs"/>
              </a:rPr>
              <a:t>U.S. Environmental Protection Agency</a:t>
            </a:r>
          </a:p>
        </p:txBody>
      </p:sp>
      <p:sp>
        <p:nvSpPr>
          <p:cNvPr id="6" name="Slide Number Placeholder 5">
            <a:extLst>
              <a:ext uri="{FF2B5EF4-FFF2-40B4-BE49-F238E27FC236}">
                <a16:creationId xmlns:a16="http://schemas.microsoft.com/office/drawing/2014/main" id="{96558CF5-F453-454C-A605-0B64CF6E05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7C0C6D-C29F-48E5-9DAD-65FD3F196E0D}" type="slidenum">
              <a:rPr kumimoji="0" lang="en-US" altLang="en-US" sz="105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05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84363178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LastSyncTimeStamp="2016-08-25T00:16:07.24Z"/>
</file>

<file path=customXml/item2.xml><?xml version="1.0" encoding="utf-8"?>
<ct:contentTypeSchema xmlns:ct="http://schemas.microsoft.com/office/2006/metadata/contentType" xmlns:ma="http://schemas.microsoft.com/office/2006/metadata/properties/metaAttributes" ct:_="" ma:_="" ma:contentTypeName="Document" ma:contentTypeID="0x01010097F2713B13DDF845954AB878E51F0547" ma:contentTypeVersion="15" ma:contentTypeDescription="Create a new document." ma:contentTypeScope="" ma:versionID="d8747cfef9f1c41f6ae85ce0ec5f2098">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8f0ccb0b-2b45-4ecf-807d-d8fd9145fac4" xmlns:ns6="ef785ef5-e6c3-42cb-b3e4-0673ead3ca6c" targetNamespace="http://schemas.microsoft.com/office/2006/metadata/properties" ma:root="true" ma:fieldsID="e041a00415d3f64682439c801c2338d6" ns1:_="" ns2:_="" ns3:_="" ns4:_="" ns5:_="" ns6:_="">
    <xsd:import namespace="http://schemas.microsoft.com/sharepoint/v3"/>
    <xsd:import namespace="4ffa91fb-a0ff-4ac5-b2db-65c790d184a4"/>
    <xsd:import namespace="http://schemas.microsoft.com/sharepoint.v3"/>
    <xsd:import namespace="http://schemas.microsoft.com/sharepoint/v3/fields"/>
    <xsd:import namespace="8f0ccb0b-2b45-4ecf-807d-d8fd9145fac4"/>
    <xsd:import namespace="ef785ef5-e6c3-42cb-b3e4-0673ead3ca6c"/>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e3f09c3df709400db2417a7161762d62" minOccurs="0"/>
                <xsd:element ref="ns6:MediaServiceMetadata" minOccurs="0"/>
                <xsd:element ref="ns6:MediaServiceFastMetadata" minOccurs="0"/>
                <xsd:element ref="ns6:MediaServiceSearchProperties" minOccurs="0"/>
                <xsd:element ref="ns6:MediaServiceObjectDetectorVersions" minOccurs="0"/>
                <xsd:element ref="ns6:lcf76f155ced4ddcb4097134ff3c332f" minOccurs="0"/>
                <xsd:element ref="ns6:MediaServiceDateTaken" minOccurs="0"/>
                <xsd:element ref="ns6:MediaServiceOCR" minOccurs="0"/>
                <xsd:element ref="ns6:MediaServiceGenerationTime" minOccurs="0"/>
                <xsd:element ref="ns6:MediaServiceEventHashCode" minOccurs="0"/>
                <xsd:element ref="ns6: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23"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8"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9"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10"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11"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15"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7"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8"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20"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22"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24"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5"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6" nillable="true" ma:displayName="Taxonomy Catch All Column1" ma:hidden="true" ma:list="{d7d19810-fd49-4017-9b1b-23ffdc7a1d13}" ma:internalName="TaxCatchAllLabel" ma:readOnly="true" ma:showField="CatchAllDataLabel" ma:web="8f0ccb0b-2b45-4ecf-807d-d8fd9145fac4">
      <xsd:complexType>
        <xsd:complexContent>
          <xsd:extension base="dms:MultiChoiceLookup">
            <xsd:sequence>
              <xsd:element name="Value" type="dms:Lookup" maxOccurs="unbounded" minOccurs="0" nillable="true"/>
            </xsd:sequence>
          </xsd:extension>
        </xsd:complexContent>
      </xsd:complexType>
    </xsd:element>
    <xsd:element name="TaxCatchAll" ma:index="27" nillable="true" ma:displayName="Taxonomy Catch All Column" ma:hidden="true" ma:list="{d7d19810-fd49-4017-9b1b-23ffdc7a1d13}" ma:internalName="TaxCatchAll" ma:showField="CatchAllData" ma:web="8f0ccb0b-2b45-4ecf-807d-d8fd9145fac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2"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9"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21"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0ccb0b-2b45-4ecf-807d-d8fd9145fac4" elementFormDefault="qualified">
    <xsd:import namespace="http://schemas.microsoft.com/office/2006/documentManagement/types"/>
    <xsd:import namespace="http://schemas.microsoft.com/office/infopath/2007/PartnerControls"/>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f785ef5-e6c3-42cb-b3e4-0673ead3ca6c"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DateTaken" ma:index="35" nillable="true" ma:displayName="MediaServiceDateTaken" ma:hidden="true" ma:indexed="true" ma:internalName="MediaServiceDateTake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LengthInSeconds" ma:index="3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CategoryDescription xmlns="http://schemas.microsoft.com/sharepoint.v3" xsi:nil="true"/>
    <_Coverag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2019-10-29T15:29:08+00:00</Document_x0020_Creation_x0020_Date>
    <EPA_x0020_Office xmlns="4ffa91fb-a0ff-4ac5-b2db-65c790d184a4" xsi:nil="true"/>
    <Identifier xmlns="4ffa91fb-a0ff-4ac5-b2db-65c790d184a4"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e3f09c3df709400db2417a7161762d62 xmlns="8f0ccb0b-2b45-4ecf-807d-d8fd9145fac4">
      <Terms xmlns="http://schemas.microsoft.com/office/infopath/2007/PartnerControls"/>
    </e3f09c3df709400db2417a7161762d62>
    <lcf76f155ced4ddcb4097134ff3c332f xmlns="ef785ef5-e6c3-42cb-b3e4-0673ead3ca6c">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6D9C8A-9352-4B92-856A-380E99467ACA}">
  <ds:schemaRefs>
    <ds:schemaRef ds:uri="Microsoft.SharePoint.Taxonomy.ContentTypeSync"/>
  </ds:schemaRefs>
</ds:datastoreItem>
</file>

<file path=customXml/itemProps2.xml><?xml version="1.0" encoding="utf-8"?>
<ds:datastoreItem xmlns:ds="http://schemas.openxmlformats.org/officeDocument/2006/customXml" ds:itemID="{5DD69C6C-406E-48B2-88FB-6F4B5BB21B92}"/>
</file>

<file path=customXml/itemProps3.xml><?xml version="1.0" encoding="utf-8"?>
<ds:datastoreItem xmlns:ds="http://schemas.openxmlformats.org/officeDocument/2006/customXml" ds:itemID="{819A2810-84B5-494B-A4FF-CB132188E3E4}">
  <ds:schemaRefs>
    <ds:schemaRef ds:uri="4ffa91fb-a0ff-4ac5-b2db-65c790d184a4"/>
    <ds:schemaRef ds:uri="8f0ccb0b-2b45-4ecf-807d-d8fd9145fac4"/>
    <ds:schemaRef ds:uri="ef785ef5-e6c3-42cb-b3e4-0673ead3ca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3937A6CA-9283-43C1-8476-6AF9F8826E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27</Slides>
  <Notes>27</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 Presentation</vt:lpstr>
      <vt:lpstr>Transboundary Watershed Grant Program  Notice of Funding Opportunity Informational Webinar</vt:lpstr>
      <vt:lpstr>Agenda</vt:lpstr>
      <vt:lpstr>How to Participate</vt:lpstr>
      <vt:lpstr>Introductions</vt:lpstr>
      <vt:lpstr>Background</vt:lpstr>
      <vt:lpstr>Background</vt:lpstr>
      <vt:lpstr>Funding Opportunity</vt:lpstr>
      <vt:lpstr>Key Facts</vt:lpstr>
      <vt:lpstr>Eligibility Criteria</vt:lpstr>
      <vt:lpstr>Track Concept and Priority Areas</vt:lpstr>
      <vt:lpstr>Core Elements</vt:lpstr>
      <vt:lpstr>Example Activities</vt:lpstr>
      <vt:lpstr>Evaluation</vt:lpstr>
      <vt:lpstr>How to Apply</vt:lpstr>
      <vt:lpstr>Application requirements:  before you apply Grants.gov</vt:lpstr>
      <vt:lpstr>General Tips in Applying for Grants Application Components</vt:lpstr>
      <vt:lpstr>Application Components – continued</vt:lpstr>
      <vt:lpstr>Application components:  SF-424A</vt:lpstr>
      <vt:lpstr>Application components:  SF-424A</vt:lpstr>
      <vt:lpstr>Application Components:  Budget Detail</vt:lpstr>
      <vt:lpstr>Budget Best Practices</vt:lpstr>
      <vt:lpstr>Other Considerations</vt:lpstr>
      <vt:lpstr>Application Components:  Budget Detail Guidance Documents</vt:lpstr>
      <vt:lpstr>Tips and resources</vt:lpstr>
      <vt:lpstr>Terms and Conditions</vt:lpstr>
      <vt:lpstr>General Tips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Columbia River Basin Restoration Act  Funding Assistance Program</dc:title>
  <dc:creator>Salazar, Viccy</dc:creator>
  <cp:revision>1</cp:revision>
  <dcterms:created xsi:type="dcterms:W3CDTF">2019-11-05T17:09:14Z</dcterms:created>
  <dcterms:modified xsi:type="dcterms:W3CDTF">2024-12-03T18:10:15Z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Document Type">
    <vt:lpwstr/>
  </property>
  <property fmtid="{D5CDD505-2E9C-101B-9397-08002B2CF9AE}" pid="4" name="ContentTypeId">
    <vt:lpwstr>0x01010097F2713B13DDF845954AB878E51F0547</vt:lpwstr>
  </property>
  <property fmtid="{D5CDD505-2E9C-101B-9397-08002B2CF9AE}" pid="5" name="Order">
    <vt:r8>156800</vt:r8>
  </property>
  <property fmtid="{D5CDD505-2E9C-101B-9397-08002B2CF9AE}" pid="6" name="EPA Subject">
    <vt:lpwstr/>
  </property>
  <property fmtid="{D5CDD505-2E9C-101B-9397-08002B2CF9AE}" pid="7" name="e3f09c3df709400db2417a7161762d62">
    <vt:lpwstr/>
  </property>
  <property fmtid="{D5CDD505-2E9C-101B-9397-08002B2CF9AE}" pid="8" name="MediaServiceImageTags">
    <vt:lpwstr/>
  </property>
  <property fmtid="{D5CDD505-2E9C-101B-9397-08002B2CF9AE}" pid="9" name="SharedWithUsers">
    <vt:lpwstr>137;#Adams, Angela;#89;#Hanft, Sally (she/her/hers);#14;#Style Resource Readers;#173;#Gockel, Catherine;#319;#Taylor, Nicole (she/her/hers);#715;#Bennett, Andrea;#51;#Wilcox, Michelle (she/her/hers);#71;#Lee, Alan;#482;#Bert, Charles;#236;#Chang, Lisa (she/her/hers);#64;#Zanolli, Ashley;#86;#Ismert, Peter</vt:lpwstr>
  </property>
  <property fmtid="{D5CDD505-2E9C-101B-9397-08002B2CF9AE}" pid="10" name="Document_x0020_Type">
    <vt:lpwstr/>
  </property>
  <property fmtid="{D5CDD505-2E9C-101B-9397-08002B2CF9AE}" pid="11" name="EPA_x0020_Subject">
    <vt:lpwstr/>
  </property>
</Properties>
</file>