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4.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notesSlides/notesSlide21.xml" ContentType="application/vnd.openxmlformats-officedocument.presentationml.notesSlide+xml"/>
  <Override PartName="/ppt/comments/comment2.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12" r:id="rId2"/>
    <p:sldMasterId id="2147483713" r:id="rId3"/>
    <p:sldMasterId id="2147483747" r:id="rId4"/>
    <p:sldMasterId id="2147483759" r:id="rId5"/>
    <p:sldMasterId id="2147483767" r:id="rId6"/>
    <p:sldMasterId id="2147483780" r:id="rId7"/>
    <p:sldMasterId id="2147483792" r:id="rId8"/>
    <p:sldMasterId id="2147483804" r:id="rId9"/>
    <p:sldMasterId id="2147483816" r:id="rId10"/>
  </p:sldMasterIdLst>
  <p:notesMasterIdLst>
    <p:notesMasterId r:id="rId73"/>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lafkosky, Jenny" initials="SJ" lastIdx="75" clrIdx="0"/>
  <p:cmAuthor id="2" name="Deloso, Maria" initials="DM" lastIdx="90" clrIdx="1"/>
  <p:cmAuthor id="3" name="ganzlm01" initials="mlg" lastIdx="18"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147" d="100"/>
          <a:sy n="147" d="100"/>
        </p:scale>
        <p:origin x="56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viewProps" Target="viewProps.xml"/><Relationship Id="rId7" Type="http://schemas.openxmlformats.org/officeDocument/2006/relationships/slideMaster" Target="slideMasters/slideMaster6.xml"/><Relationship Id="rId71" Type="http://schemas.openxmlformats.org/officeDocument/2006/relationships/slide" Target="slides/slide61.xml"/><Relationship Id="rId2" Type="http://schemas.openxmlformats.org/officeDocument/2006/relationships/slideMaster" Target="slideMasters/slideMaster1.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commentAuthors" Target="commentAuthors.xml"/><Relationship Id="rId5" Type="http://schemas.openxmlformats.org/officeDocument/2006/relationships/slideMaster" Target="slideMasters/slideMaster4.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9.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7.xml"/><Relationship Id="rId51" Type="http://schemas.openxmlformats.org/officeDocument/2006/relationships/slide" Target="slides/slide41.xml"/><Relationship Id="rId72" Type="http://schemas.openxmlformats.org/officeDocument/2006/relationships/slide" Target="slides/slide62.xml"/><Relationship Id="rId3" Type="http://schemas.openxmlformats.org/officeDocument/2006/relationships/slideMaster" Target="slideMasters/slideMaster2.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11-14T09:20:15.277" idx="75">
    <p:pos x="10" y="10"/>
    <p:text>We heart ugly food</p:text>
    <p:extLst>
      <p:ext uri="{C676402C-5697-4E1C-873F-D02D1690AC5C}">
        <p15:threadingInfo xmlns:p15="http://schemas.microsoft.com/office/powerpoint/2012/main" timeZoneBias="480"/>
      </p:ext>
    </p:extLst>
  </p:cm>
  <p:cm authorId="2" dt="2017-11-14T16:31:50.366" idx="90">
    <p:pos x="10" y="106"/>
    <p:text>Changed</p:text>
    <p:extLst>
      <p:ext uri="{C676402C-5697-4E1C-873F-D02D1690AC5C}">
        <p15:threadingInfo xmlns:p15="http://schemas.microsoft.com/office/powerpoint/2012/main" timeZoneBias="480">
          <p15:parentCm authorId="1" idx="75"/>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7-11-06T15:49:17.976" idx="18">
    <p:pos x="10" y="10"/>
    <p:text>name the ranch or no caption. Also, drop caption to bottom left corner</p:text>
    <p:extLst>
      <p:ext uri="{C676402C-5697-4E1C-873F-D02D1690AC5C}">
        <p15:threadingInfo xmlns:p15="http://schemas.microsoft.com/office/powerpoint/2012/main" timeZoneBias="480"/>
      </p:ext>
    </p:extLst>
  </p:cm>
  <p:cm authorId="2" dt="2017-11-13T15:39:05.942" idx="76">
    <p:pos x="10" y="106"/>
    <p:text>We don't own the photo, but it was given to us for use on the BAMCO blog. Ok to use here? http://www.bamco.com/blog/common-market-pennsylvania-breaking-food-hub-hubbub/</p:text>
    <p:extLst>
      <p:ext uri="{C676402C-5697-4E1C-873F-D02D1690AC5C}">
        <p15:threadingInfo xmlns:p15="http://schemas.microsoft.com/office/powerpoint/2012/main" timeZoneBias="480">
          <p15:parentCm authorId="3" idx="18"/>
        </p15:threadingInfo>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423" name="Shape 423"/>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We’ve also found from our data that again and again the vast majority of food waste is generated through overproduction. We all know why this happens: stated or unstated there is a deep-seated fear in foodservice of running out of food. Merchandising at salad bars, buffets and other displays has to look full and fresh from opening till closing. This generates massive amounts of waste. </a:t>
            </a:r>
            <a:endParaRPr sz="1200">
              <a:solidFill>
                <a:schemeClr val="dk1"/>
              </a:solidFill>
              <a:latin typeface="Calibri"/>
              <a:ea typeface="Calibri"/>
              <a:cs typeface="Calibri"/>
              <a:sym typeface="Calibri"/>
            </a:endParaRPr>
          </a:p>
          <a:p>
            <a:pPr marL="0" lvl="0" indent="0"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6" name="Shape 52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 good news is that overproduction can be managed. But you have to understand why and where it’s happening, and then change behaviors that lead to it. We make smart scales where you weigh food waste, and enter information on when and why it happened.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1" name="Shape 5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582" name="Shape 582"/>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Clr>
                <a:srgbClr val="000000"/>
              </a:buClr>
              <a:buFont typeface="Arial"/>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AF56325-58E0-4745-8616-3B6B4B6EDC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57360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5AF56325-58E0-4745-8616-3B6B4B6EDC4A}"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16469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US" sz="1200" b="1" kern="1200" dirty="0">
                <a:solidFill>
                  <a:schemeClr val="tx1"/>
                </a:solidFill>
                <a:effectLst/>
                <a:latin typeface="+mn-lt"/>
                <a:ea typeface="+mn-ea"/>
                <a:cs typeface="+mn-cs"/>
              </a:rPr>
              <a:t> Our</a:t>
            </a:r>
            <a:r>
              <a:rPr lang="en-US" sz="1200" b="1" kern="1200" baseline="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pursuit of from-scratch cooking and environmentally and socially responsible sourcing proved to be an act of disruption that fundamentally shaped the food service industry.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Today</a:t>
            </a:r>
            <a:r>
              <a:rPr lang="en-US" sz="1200" kern="1200" baseline="0" dirty="0">
                <a:solidFill>
                  <a:schemeClr val="tx1"/>
                </a:solidFill>
                <a:effectLst/>
                <a:latin typeface="+mn-lt"/>
                <a:ea typeface="+mn-ea"/>
                <a:cs typeface="+mn-cs"/>
              </a:rPr>
              <a:t> we </a:t>
            </a:r>
            <a:r>
              <a:rPr lang="en-US" sz="1200" kern="1200" dirty="0">
                <a:solidFill>
                  <a:schemeClr val="tx1"/>
                </a:solidFill>
                <a:effectLst/>
                <a:latin typeface="+mn-lt"/>
                <a:ea typeface="+mn-ea"/>
                <a:cs typeface="+mn-cs"/>
              </a:rPr>
              <a:t>serve some of the world’s most influential companies — the headquarters for Google, LinkedIn, Twitter, Starbucks, Target, and Nordstrom, to name just a few.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We provide café and catering services to corporations and universities at more than 1,000 locations in 33 states, and operate more than a dozen public restaurants attached to museums and other specialty venues — proving that it’s possible to cook </a:t>
            </a:r>
            <a:r>
              <a:rPr lang="en-US" sz="1200" b="1" kern="1200" dirty="0">
                <a:solidFill>
                  <a:schemeClr val="tx1"/>
                </a:solidFill>
                <a:effectLst/>
                <a:latin typeface="+mn-lt"/>
                <a:ea typeface="+mn-ea"/>
                <a:cs typeface="+mn-cs"/>
              </a:rPr>
              <a:t>delicious food that is alive with flavor and nutrition </a:t>
            </a:r>
            <a:r>
              <a:rPr lang="en-US" sz="1200" kern="1200" dirty="0">
                <a:solidFill>
                  <a:schemeClr val="tx1"/>
                </a:solidFill>
                <a:effectLst/>
                <a:latin typeface="+mn-lt"/>
                <a:ea typeface="+mn-ea"/>
                <a:cs typeface="+mn-cs"/>
              </a:rPr>
              <a:t>at a large scale. </a:t>
            </a:r>
          </a:p>
          <a:p>
            <a:pPr marL="171450" indent="-171450">
              <a:buFont typeface="Arial" panose="020B0604020202020204" pitchFamily="34" charset="0"/>
              <a:buChar char="•"/>
            </a:pPr>
            <a:r>
              <a:rPr lang="en-US" sz="1200" b="1" kern="1200" dirty="0">
                <a:solidFill>
                  <a:schemeClr val="tx1"/>
                </a:solidFill>
                <a:effectLst/>
                <a:latin typeface="+mn-lt"/>
                <a:ea typeface="+mn-ea"/>
                <a:cs typeface="+mn-cs"/>
              </a:rPr>
              <a:t>Most importantly, the 200 million meals we serve annually are not only delicious, they also embody core values — about wellness, dignity, community, and conservation — that we take very seriously. </a:t>
            </a:r>
          </a:p>
          <a:p>
            <a:pPr marL="171450" indent="-171450">
              <a:lnSpc>
                <a:spcPct val="110000"/>
              </a:lnSpc>
              <a:spcBef>
                <a:spcPct val="50000"/>
              </a:spcBef>
              <a:buFont typeface="Arial" panose="020B0604020202020204" pitchFamily="34" charset="0"/>
              <a:buChar char="•"/>
            </a:pPr>
            <a:endParaRPr lang="en-US" dirty="0">
              <a:latin typeface="Trebuchet MS" panose="020B0603020202020204" pitchFamily="34" charset="0"/>
            </a:endParaRPr>
          </a:p>
          <a:p>
            <a:pPr marL="171450" indent="-171450" eaLnBrk="1" hangingPunct="1">
              <a:spcBef>
                <a:spcPct val="0"/>
              </a:spcBef>
              <a:buFont typeface="Arial" panose="020B0604020202020204" pitchFamily="34" charset="0"/>
              <a:buChar char="•"/>
            </a:pPr>
            <a:endParaRPr lang="en-US" altLang="en-US" dirty="0"/>
          </a:p>
        </p:txBody>
      </p:sp>
    </p:spTree>
    <p:extLst>
      <p:ext uri="{BB962C8B-B14F-4D97-AF65-F5344CB8AC3E}">
        <p14:creationId xmlns:p14="http://schemas.microsoft.com/office/powerpoint/2010/main" val="27650486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txBox="1">
            <a:spLocks noGrp="1" noChangeArrowheads="1"/>
          </p:cNvSpPr>
          <p:nvPr/>
        </p:nvSpPr>
        <p:spPr bwMode="auto">
          <a:xfrm>
            <a:off x="4370494" y="9419512"/>
            <a:ext cx="3344333" cy="49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421" tIns="48711" rIns="97421" bIns="48711" anchor="b"/>
          <a:lstStyle>
            <a:lvl1pPr eaLnBrk="0" hangingPunct="0">
              <a:defRPr sz="2400">
                <a:solidFill>
                  <a:schemeClr val="tx1"/>
                </a:solidFill>
                <a:latin typeface="Calibri" panose="020F0502020204030204" pitchFamily="34" charset="0"/>
                <a:ea typeface="MS PGothic" panose="020B0600070205080204" pitchFamily="34" charset="-128"/>
              </a:defRPr>
            </a:lvl1pPr>
            <a:lvl2pPr marL="742950" indent="-285750" eaLnBrk="0" hangingPunct="0">
              <a:defRPr sz="2400">
                <a:solidFill>
                  <a:schemeClr val="tx1"/>
                </a:solidFill>
                <a:latin typeface="Calibri" panose="020F0502020204030204" pitchFamily="34" charset="0"/>
                <a:ea typeface="MS PGothic" panose="020B0600070205080204" pitchFamily="34" charset="-128"/>
              </a:defRPr>
            </a:lvl2pPr>
            <a:lvl3pPr marL="1143000" indent="-228600" eaLnBrk="0" hangingPunct="0">
              <a:defRPr sz="2400">
                <a:solidFill>
                  <a:schemeClr val="tx1"/>
                </a:solidFill>
                <a:latin typeface="Calibri" panose="020F0502020204030204" pitchFamily="34" charset="0"/>
                <a:ea typeface="MS PGothic" panose="020B0600070205080204" pitchFamily="34" charset="-128"/>
              </a:defRPr>
            </a:lvl3pPr>
            <a:lvl4pPr marL="1600200" indent="-228600" eaLnBrk="0" hangingPunct="0">
              <a:defRPr sz="2400">
                <a:solidFill>
                  <a:schemeClr val="tx1"/>
                </a:solidFill>
                <a:latin typeface="Calibri" panose="020F0502020204030204" pitchFamily="34" charset="0"/>
                <a:ea typeface="MS PGothic" panose="020B0600070205080204" pitchFamily="34" charset="-128"/>
              </a:defRPr>
            </a:lvl4pPr>
            <a:lvl5pPr marL="2057400" indent="-228600" eaLnBrk="0" hangingPunct="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marL="0" marR="0" lvl="0" indent="0" algn="r" defTabSz="914400" eaLnBrk="0" fontAlgn="auto" latinLnBrk="0" hangingPunct="0">
              <a:lnSpc>
                <a:spcPct val="100000"/>
              </a:lnSpc>
              <a:spcBef>
                <a:spcPts val="0"/>
              </a:spcBef>
              <a:spcAft>
                <a:spcPts val="0"/>
              </a:spcAft>
              <a:buClrTx/>
              <a:buSzTx/>
              <a:buFontTx/>
              <a:buNone/>
              <a:tabLst/>
              <a:defRPr/>
            </a:pPr>
            <a:fld id="{8F0AA807-2A29-43EA-89D5-0F6BE3A3F70F}" type="slidenum">
              <a:rPr kumimoji="0" lang="en-US" altLang="en-US" sz="1300" b="0" i="0" u="none" strike="noStrike" kern="0" cap="none" spc="0" normalizeH="0" baseline="0" noProof="0">
                <a:ln>
                  <a:noFill/>
                </a:ln>
                <a:solidFill>
                  <a:schemeClr val="tx1"/>
                </a:solidFill>
                <a:effectLst/>
                <a:uLnTx/>
                <a:uFillTx/>
                <a:latin typeface="Calibri" panose="020F0502020204030204" pitchFamily="34" charset="0"/>
                <a:ea typeface="MS PGothic" panose="020B0600070205080204" pitchFamily="34" charset="-128"/>
              </a:rPr>
              <a:pPr marL="0" marR="0" lvl="0" indent="0" algn="r" defTabSz="914400" eaLnBrk="0" fontAlgn="auto" latinLnBrk="0" hangingPunct="0">
                <a:lnSpc>
                  <a:spcPct val="100000"/>
                </a:lnSpc>
                <a:spcBef>
                  <a:spcPts val="0"/>
                </a:spcBef>
                <a:spcAft>
                  <a:spcPts val="0"/>
                </a:spcAft>
                <a:buClrTx/>
                <a:buSzTx/>
                <a:buFontTx/>
                <a:buNone/>
                <a:tabLst/>
                <a:defRPr/>
              </a:pPr>
              <a:t>22</a:t>
            </a:fld>
            <a:endParaRPr kumimoji="0" lang="en-US" altLang="en-US" sz="1300" b="0" i="0" u="none" strike="noStrike" kern="0" cap="none" spc="0" normalizeH="0" baseline="0" noProof="0" dirty="0">
              <a:ln>
                <a:noFill/>
              </a:ln>
              <a:solidFill>
                <a:schemeClr val="tx1"/>
              </a:solidFill>
              <a:effectLst/>
              <a:uLnTx/>
              <a:uFillTx/>
              <a:latin typeface="Calibri" panose="020F0502020204030204" pitchFamily="34" charset="0"/>
              <a:ea typeface="MS PGothic" panose="020B0600070205080204" pitchFamily="34" charset="-128"/>
            </a:endParaRPr>
          </a:p>
        </p:txBody>
      </p:sp>
      <p:sp>
        <p:nvSpPr>
          <p:cNvPr id="808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2948">
              <a:spcBef>
                <a:spcPct val="0"/>
              </a:spcBef>
            </a:pPr>
            <a:r>
              <a:rPr lang="en-US" altLang="en-US" b="1" dirty="0"/>
              <a:t>More than 1,000 cafes in 33 states, from Silicon Valley giants (Google, LinkedIn, Twitter, Adobe, Oracle, SAP) to national retail names (Starbucks, Nordstrom’s, </a:t>
            </a:r>
            <a:r>
              <a:rPr lang="en-US" altLang="en-US" b="1" dirty="0" err="1"/>
              <a:t>Zulily</a:t>
            </a:r>
            <a:r>
              <a:rPr lang="en-US" altLang="en-US" b="1" dirty="0"/>
              <a:t>, Best Buy, Abercrombie &amp; Fitch), to top universities</a:t>
            </a:r>
            <a:r>
              <a:rPr lang="en-US" altLang="en-US" b="1" baseline="0" dirty="0"/>
              <a:t> and museums.</a:t>
            </a:r>
            <a:endParaRPr lang="en-US" altLang="en-US" b="1" dirty="0"/>
          </a:p>
          <a:p>
            <a:pPr defTabSz="482948">
              <a:spcBef>
                <a:spcPct val="0"/>
              </a:spcBef>
            </a:pPr>
            <a:endParaRPr lang="en-US" altLang="en-US" b="1" dirty="0"/>
          </a:p>
          <a:p>
            <a:pPr defTabSz="482948">
              <a:spcBef>
                <a:spcPct val="0"/>
              </a:spcBef>
            </a:pPr>
            <a:r>
              <a:rPr lang="en-US" altLang="en-US" b="1" dirty="0"/>
              <a:t>Locally: </a:t>
            </a:r>
          </a:p>
          <a:p>
            <a:r>
              <a:rPr lang="en-US" sz="1200" b="0" i="0" kern="1200" dirty="0">
                <a:solidFill>
                  <a:schemeClr val="tx1"/>
                </a:solidFill>
                <a:effectLst/>
                <a:latin typeface="+mn-lt"/>
                <a:ea typeface="+mn-ea"/>
                <a:cs typeface="+mn-cs"/>
              </a:rPr>
              <a:t>o   Starbucks</a:t>
            </a:r>
          </a:p>
          <a:p>
            <a:r>
              <a:rPr lang="en-US" sz="1200" b="0" i="0" kern="1200" dirty="0">
                <a:solidFill>
                  <a:schemeClr val="tx1"/>
                </a:solidFill>
                <a:effectLst/>
                <a:latin typeface="+mn-lt"/>
                <a:ea typeface="+mn-ea"/>
                <a:cs typeface="+mn-cs"/>
              </a:rPr>
              <a:t>o   Google</a:t>
            </a:r>
          </a:p>
          <a:p>
            <a:r>
              <a:rPr lang="en-US" sz="1200" b="0" i="0" kern="1200" dirty="0">
                <a:solidFill>
                  <a:schemeClr val="tx1"/>
                </a:solidFill>
                <a:effectLst/>
                <a:latin typeface="+mn-lt"/>
                <a:ea typeface="+mn-ea"/>
                <a:cs typeface="+mn-cs"/>
              </a:rPr>
              <a:t>o   Nordstrom</a:t>
            </a:r>
          </a:p>
          <a:p>
            <a:r>
              <a:rPr lang="en-US" sz="1200" b="0" i="0" kern="1200" dirty="0">
                <a:solidFill>
                  <a:schemeClr val="tx1"/>
                </a:solidFill>
                <a:effectLst/>
                <a:latin typeface="+mn-lt"/>
                <a:ea typeface="+mn-ea"/>
                <a:cs typeface="+mn-cs"/>
              </a:rPr>
              <a:t>o   Seattle Art Museum</a:t>
            </a:r>
          </a:p>
          <a:p>
            <a:r>
              <a:rPr lang="en-US" sz="1200" b="0" i="0" kern="1200" dirty="0">
                <a:solidFill>
                  <a:schemeClr val="tx1"/>
                </a:solidFill>
                <a:effectLst/>
                <a:latin typeface="+mn-lt"/>
                <a:ea typeface="+mn-ea"/>
                <a:cs typeface="+mn-cs"/>
              </a:rPr>
              <a:t>o   Bill Melinda Gates Foundation</a:t>
            </a:r>
          </a:p>
          <a:p>
            <a:r>
              <a:rPr lang="en-US" sz="1200" b="0" i="0" kern="1200" dirty="0">
                <a:solidFill>
                  <a:schemeClr val="tx1"/>
                </a:solidFill>
                <a:effectLst/>
                <a:latin typeface="+mn-lt"/>
                <a:ea typeface="+mn-ea"/>
                <a:cs typeface="+mn-cs"/>
              </a:rPr>
              <a:t>o   Cornish</a:t>
            </a:r>
          </a:p>
          <a:p>
            <a:r>
              <a:rPr lang="en-US" sz="1200" b="0" i="0" kern="1200" dirty="0">
                <a:solidFill>
                  <a:schemeClr val="tx1"/>
                </a:solidFill>
                <a:effectLst/>
                <a:latin typeface="+mn-lt"/>
                <a:ea typeface="+mn-ea"/>
                <a:cs typeface="+mn-cs"/>
              </a:rPr>
              <a:t>o   Fred Hutch</a:t>
            </a:r>
          </a:p>
          <a:p>
            <a:r>
              <a:rPr lang="en-US" sz="1200" b="0" i="0" kern="1200" dirty="0">
                <a:solidFill>
                  <a:schemeClr val="tx1"/>
                </a:solidFill>
                <a:effectLst/>
                <a:latin typeface="+mn-lt"/>
                <a:ea typeface="+mn-ea"/>
                <a:cs typeface="+mn-cs"/>
              </a:rPr>
              <a:t>o   </a:t>
            </a:r>
            <a:r>
              <a:rPr lang="en-US" sz="1200" b="0" i="0" kern="1200" dirty="0" err="1">
                <a:solidFill>
                  <a:schemeClr val="tx1"/>
                </a:solidFill>
                <a:effectLst/>
                <a:latin typeface="+mn-lt"/>
                <a:ea typeface="+mn-ea"/>
                <a:cs typeface="+mn-cs"/>
              </a:rPr>
              <a:t>Zulily</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   Adobe</a:t>
            </a:r>
          </a:p>
          <a:p>
            <a:r>
              <a:rPr lang="en-US" sz="1200" b="0" i="0" kern="1200" dirty="0">
                <a:solidFill>
                  <a:schemeClr val="tx1"/>
                </a:solidFill>
                <a:effectLst/>
                <a:latin typeface="+mn-lt"/>
                <a:ea typeface="+mn-ea"/>
                <a:cs typeface="+mn-cs"/>
              </a:rPr>
              <a:t>o   Seattle Cancer Care Alliance</a:t>
            </a:r>
          </a:p>
          <a:p>
            <a:r>
              <a:rPr lang="en-US" sz="1200" b="0" i="0" kern="1200" dirty="0">
                <a:solidFill>
                  <a:schemeClr val="tx1"/>
                </a:solidFill>
                <a:effectLst/>
                <a:latin typeface="+mn-lt"/>
                <a:ea typeface="+mn-ea"/>
                <a:cs typeface="+mn-cs"/>
              </a:rPr>
              <a:t>o   </a:t>
            </a:r>
            <a:r>
              <a:rPr lang="en-US" sz="1200" b="0" i="0" kern="1200" dirty="0" err="1">
                <a:solidFill>
                  <a:schemeClr val="tx1"/>
                </a:solidFill>
                <a:effectLst/>
                <a:latin typeface="+mn-lt"/>
                <a:ea typeface="+mn-ea"/>
                <a:cs typeface="+mn-cs"/>
              </a:rPr>
              <a:t>Whiman</a:t>
            </a:r>
            <a:r>
              <a:rPr lang="en-US" sz="1200" b="0" i="0" kern="1200" dirty="0">
                <a:solidFill>
                  <a:schemeClr val="tx1"/>
                </a:solidFill>
                <a:effectLst/>
                <a:latin typeface="+mn-lt"/>
                <a:ea typeface="+mn-ea"/>
                <a:cs typeface="+mn-cs"/>
              </a:rPr>
              <a:t> College</a:t>
            </a:r>
          </a:p>
          <a:p>
            <a:r>
              <a:rPr lang="en-US" sz="1200" b="0" i="0" kern="1200" dirty="0">
                <a:solidFill>
                  <a:schemeClr val="tx1"/>
                </a:solidFill>
                <a:effectLst/>
                <a:latin typeface="+mn-lt"/>
                <a:ea typeface="+mn-ea"/>
                <a:cs typeface="+mn-cs"/>
              </a:rPr>
              <a:t>o   St. Martins</a:t>
            </a:r>
          </a:p>
          <a:p>
            <a:pPr defTabSz="482948">
              <a:spcBef>
                <a:spcPct val="0"/>
              </a:spcBef>
            </a:pPr>
            <a:endParaRPr lang="en-US" altLang="en-US" b="1" dirty="0"/>
          </a:p>
          <a:p>
            <a:pPr defTabSz="482948">
              <a:spcBef>
                <a:spcPct val="0"/>
              </a:spcBef>
            </a:pPr>
            <a:endParaRPr lang="en-US" altLang="en-US" dirty="0"/>
          </a:p>
        </p:txBody>
      </p:sp>
    </p:spTree>
    <p:extLst>
      <p:ext uri="{BB962C8B-B14F-4D97-AF65-F5344CB8AC3E}">
        <p14:creationId xmlns:p14="http://schemas.microsoft.com/office/powerpoint/2010/main" val="24013610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At Bon Appétit we have been leaders in waste reduction for many years.</a:t>
            </a:r>
          </a:p>
          <a:p>
            <a:endParaRPr lang="en-US" sz="1200" b="0" i="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Inaugural members of the Food loss and waste 2030 champions and have pledged to reduce food waste by 50%</a:t>
            </a:r>
          </a:p>
          <a:p>
            <a:endParaRPr lang="en-US" sz="1200" b="0" i="0" kern="1200" dirty="0">
              <a:solidFill>
                <a:schemeClr val="tx1"/>
              </a:solidFill>
              <a:effectLst/>
              <a:latin typeface="+mn-lt"/>
              <a:ea typeface="+mn-ea"/>
              <a:cs typeface="+mn-cs"/>
            </a:endParaRPr>
          </a:p>
          <a:p>
            <a:r>
              <a:rPr lang="en-US" dirty="0">
                <a:latin typeface="Trebuchet MS" panose="020B0603020202020204" pitchFamily="34" charset="0"/>
              </a:rPr>
              <a:t>We follow the EPA’s Food Recovery Hierarchy and practice:</a:t>
            </a:r>
          </a:p>
          <a:p>
            <a:pPr marL="171425" indent="-171425">
              <a:buFont typeface="Arial" panose="020B0604020202020204" pitchFamily="34" charset="0"/>
              <a:buChar char="•"/>
            </a:pPr>
            <a:r>
              <a:rPr lang="en-US" dirty="0">
                <a:latin typeface="Trebuchet MS" panose="020B0603020202020204" pitchFamily="34" charset="0"/>
              </a:rPr>
              <a:t>Source reduction in the kitchen</a:t>
            </a:r>
          </a:p>
          <a:p>
            <a:pPr marL="171425" indent="-171425">
              <a:buFont typeface="Arial" panose="020B0604020202020204" pitchFamily="34" charset="0"/>
              <a:buChar char="•"/>
            </a:pPr>
            <a:r>
              <a:rPr lang="en-US" dirty="0">
                <a:latin typeface="Trebuchet MS" panose="020B0603020202020204" pitchFamily="34" charset="0"/>
              </a:rPr>
              <a:t>Source reduction on the farm (Imperfectly Delicious Produce program)</a:t>
            </a:r>
          </a:p>
          <a:p>
            <a:pPr marL="171425" indent="-171425">
              <a:buFont typeface="Arial" panose="020B0604020202020204" pitchFamily="34" charset="0"/>
              <a:buChar char="•"/>
            </a:pPr>
            <a:r>
              <a:rPr lang="en-US" dirty="0">
                <a:latin typeface="Trebuchet MS" panose="020B0603020202020204" pitchFamily="34" charset="0"/>
              </a:rPr>
              <a:t>Food recovery (donating regularly to local food banks)</a:t>
            </a:r>
          </a:p>
          <a:p>
            <a:pPr marL="171425" indent="-171425">
              <a:buFont typeface="Arial" panose="020B0604020202020204" pitchFamily="34" charset="0"/>
              <a:buChar char="•"/>
            </a:pPr>
            <a:endParaRPr lang="en-US" dirty="0">
              <a:latin typeface="Trebuchet MS" panose="020B0603020202020204" pitchFamily="34" charset="0"/>
            </a:endParaRPr>
          </a:p>
          <a:p>
            <a:endParaRPr lang="en-US" sz="1200" b="0" i="0" kern="1200" dirty="0">
              <a:solidFill>
                <a:schemeClr val="tx1"/>
              </a:solidFill>
              <a:effectLst/>
              <a:latin typeface="+mn-lt"/>
              <a:ea typeface="+mn-ea"/>
              <a:cs typeface="+mn-cs"/>
            </a:endParaRPr>
          </a:p>
          <a:p>
            <a:pPr marL="171425" indent="-171425">
              <a:buFont typeface="Arial" panose="020B0604020202020204" pitchFamily="34" charset="0"/>
              <a:buChar char="•"/>
            </a:pPr>
            <a:endParaRPr lang="en-US" dirty="0">
              <a:latin typeface="Trebuchet MS" panose="020B0603020202020204" pitchFamily="34" charset="0"/>
            </a:endParaRPr>
          </a:p>
          <a:p>
            <a:endParaRPr lang="en-US" dirty="0"/>
          </a:p>
        </p:txBody>
      </p:sp>
    </p:spTree>
    <p:extLst>
      <p:ext uri="{BB962C8B-B14F-4D97-AF65-F5344CB8AC3E}">
        <p14:creationId xmlns:p14="http://schemas.microsoft.com/office/powerpoint/2010/main" val="2290536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pPr fontAlgn="base"/>
            <a:r>
              <a:rPr lang="en-US" sz="1200" b="1" i="0" kern="1200" dirty="0">
                <a:solidFill>
                  <a:schemeClr val="tx1"/>
                </a:solidFill>
                <a:effectLst/>
                <a:latin typeface="+mn-lt"/>
                <a:ea typeface="+mn-ea"/>
                <a:cs typeface="+mn-cs"/>
              </a:rPr>
              <a:t>Preparing food from scratch.</a:t>
            </a:r>
            <a:r>
              <a:rPr lang="en-US" sz="1200" b="0" i="0" kern="1200" dirty="0">
                <a:solidFill>
                  <a:schemeClr val="tx1"/>
                </a:solidFill>
                <a:effectLst/>
                <a:latin typeface="+mn-lt"/>
                <a:ea typeface="+mn-ea"/>
                <a:cs typeface="+mn-cs"/>
              </a:rPr>
              <a:t> All of our chefs cook from scratch using fresh, local, and seasonal products. We encourage snout-to-tail and stem-to-root cooking by making all of our own stocks and soups — great destinations for bones and vegetable trimmings.  Being chef driven means we don’t have restrictive</a:t>
            </a:r>
            <a:r>
              <a:rPr lang="en-US" sz="1200" b="0" i="0" kern="1200" baseline="0" dirty="0">
                <a:solidFill>
                  <a:schemeClr val="tx1"/>
                </a:solidFill>
                <a:effectLst/>
                <a:latin typeface="+mn-lt"/>
                <a:ea typeface="+mn-ea"/>
                <a:cs typeface="+mn-cs"/>
              </a:rPr>
              <a:t> cycle menus and corporate recipes: our chefs cook in season and have tremendous flexibility in their daily menus and can quickly regroup and re-purpose food as needed.  We also have more cooked-to-order stations in our cafes which reduces overproduction.</a:t>
            </a:r>
            <a:endParaRPr lang="en-US" sz="1200" b="0" i="0" kern="1200" dirty="0">
              <a:solidFill>
                <a:schemeClr val="tx1"/>
              </a:solidFill>
              <a:effectLst/>
              <a:latin typeface="+mn-lt"/>
              <a:ea typeface="+mn-ea"/>
              <a:cs typeface="+mn-cs"/>
            </a:endParaRP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Batch cooking. </a:t>
            </a:r>
            <a:r>
              <a:rPr lang="en-US" sz="1200" b="0" i="0" kern="1200" dirty="0">
                <a:solidFill>
                  <a:schemeClr val="tx1"/>
                </a:solidFill>
                <a:effectLst/>
                <a:latin typeface="+mn-lt"/>
                <a:ea typeface="+mn-ea"/>
                <a:cs typeface="+mn-cs"/>
              </a:rPr>
              <a:t>Our vegetables are prepared in batches at the last possible minute and served in the smallest possible quantities, to ensure both freshness and that we don’t prepare more food than is needed.</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Talking people out of trays.</a:t>
            </a:r>
            <a:r>
              <a:rPr lang="en-US" sz="1200" b="0" i="0" kern="1200" dirty="0">
                <a:solidFill>
                  <a:schemeClr val="tx1"/>
                </a:solidFill>
                <a:effectLst/>
                <a:latin typeface="+mn-lt"/>
                <a:ea typeface="+mn-ea"/>
                <a:cs typeface="+mn-cs"/>
              </a:rPr>
              <a:t> In 2005 our general manager at Saint Joseph’s College of Maine pioneered </a:t>
            </a:r>
            <a:r>
              <a:rPr lang="en-US" sz="1200" b="0" i="0" kern="1200" dirty="0" err="1">
                <a:solidFill>
                  <a:schemeClr val="tx1"/>
                </a:solidFill>
                <a:effectLst/>
                <a:latin typeface="+mn-lt"/>
                <a:ea typeface="+mn-ea"/>
                <a:cs typeface="+mn-cs"/>
              </a:rPr>
              <a:t>trayless</a:t>
            </a:r>
            <a:r>
              <a:rPr lang="en-US" sz="1200" b="0" i="0" kern="1200" dirty="0">
                <a:solidFill>
                  <a:schemeClr val="tx1"/>
                </a:solidFill>
                <a:effectLst/>
                <a:latin typeface="+mn-lt"/>
                <a:ea typeface="+mn-ea"/>
                <a:cs typeface="+mn-cs"/>
              </a:rPr>
              <a:t> dining after he found he could cut consumer waste in half simply by removing the trays from the café. </a:t>
            </a:r>
            <a:r>
              <a:rPr lang="en-US" sz="1200" b="0" i="0" kern="1200" dirty="0" err="1">
                <a:solidFill>
                  <a:schemeClr val="tx1"/>
                </a:solidFill>
                <a:effectLst/>
                <a:latin typeface="+mn-lt"/>
                <a:ea typeface="+mn-ea"/>
                <a:cs typeface="+mn-cs"/>
              </a:rPr>
              <a:t>Trayless</a:t>
            </a:r>
            <a:r>
              <a:rPr lang="en-US" sz="1200" b="0" i="0" kern="1200" dirty="0">
                <a:solidFill>
                  <a:schemeClr val="tx1"/>
                </a:solidFill>
                <a:effectLst/>
                <a:latin typeface="+mn-lt"/>
                <a:ea typeface="+mn-ea"/>
                <a:cs typeface="+mn-cs"/>
              </a:rPr>
              <a:t> dining is now a nationwide movement – dozens of our college dining halls and corporate cafés have tossed their trays. Going </a:t>
            </a:r>
            <a:r>
              <a:rPr lang="en-US" sz="1200" b="0" i="0" kern="1200" dirty="0" err="1">
                <a:solidFill>
                  <a:schemeClr val="tx1"/>
                </a:solidFill>
                <a:effectLst/>
                <a:latin typeface="+mn-lt"/>
                <a:ea typeface="+mn-ea"/>
                <a:cs typeface="+mn-cs"/>
              </a:rPr>
              <a:t>trayless</a:t>
            </a:r>
            <a:r>
              <a:rPr lang="en-US" sz="1200" b="0" i="0" kern="1200" dirty="0">
                <a:solidFill>
                  <a:schemeClr val="tx1"/>
                </a:solidFill>
                <a:effectLst/>
                <a:latin typeface="+mn-lt"/>
                <a:ea typeface="+mn-ea"/>
                <a:cs typeface="+mn-cs"/>
              </a:rPr>
              <a:t> encourages people to take just what they can eat, not what they can carry, and substantially cuts down on post-cooking food waste.</a:t>
            </a:r>
            <a:r>
              <a:rPr lang="en-US" sz="1200" b="1" i="0" kern="1200" dirty="0">
                <a:solidFill>
                  <a:schemeClr val="tx1"/>
                </a:solidFill>
                <a:effectLst/>
                <a:latin typeface="+mn-lt"/>
                <a:ea typeface="+mn-ea"/>
                <a:cs typeface="+mn-cs"/>
              </a:rPr>
              <a:t> </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Even though we are proactive, there is always inevitably some food going to waste. We try to find alternative uses and destinations for it by:</a:t>
            </a: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Composting and recycling.</a:t>
            </a:r>
            <a:r>
              <a:rPr lang="en-US" sz="1200" b="0" i="0" kern="1200" dirty="0">
                <a:solidFill>
                  <a:schemeClr val="tx1"/>
                </a:solidFill>
                <a:effectLst/>
                <a:latin typeface="+mn-lt"/>
                <a:ea typeface="+mn-ea"/>
                <a:cs typeface="+mn-cs"/>
              </a:rPr>
              <a:t> We compost food waste on site and through municipal programs; we send scraps to </a:t>
            </a:r>
            <a:r>
              <a:rPr lang="en-US" sz="1200" b="0" i="0" u="sng" kern="1200" dirty="0">
                <a:solidFill>
                  <a:schemeClr val="tx1"/>
                </a:solidFill>
                <a:effectLst/>
                <a:latin typeface="+mn-lt"/>
                <a:ea typeface="+mn-ea"/>
                <a:cs typeface="+mn-cs"/>
              </a:rPr>
              <a:t>Farm to Fork</a:t>
            </a:r>
            <a:r>
              <a:rPr lang="en-US" sz="1200" b="0" i="0" kern="1200" dirty="0">
                <a:solidFill>
                  <a:schemeClr val="tx1"/>
                </a:solidFill>
                <a:effectLst/>
                <a:latin typeface="+mn-lt"/>
                <a:ea typeface="+mn-ea"/>
                <a:cs typeface="+mn-cs"/>
              </a:rPr>
              <a:t> partners (for animal feed or composting) and waste fryer oil to bio-fuel processors (in fact, some of our catering vans run on waste vegetable oil from our cafés).</a:t>
            </a:r>
          </a:p>
          <a:p>
            <a:pPr marL="0" marR="0" indent="0" algn="l" defTabSz="4572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At Seattle U, as with many of our locations,  we have pre consumer waste compost for campus gardens</a:t>
            </a:r>
          </a:p>
          <a:p>
            <a:pPr marL="0" marR="0" indent="0" algn="l" defTabSz="457200" rtl="0" eaLnBrk="1" fontAlgn="base"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	SU very committed</a:t>
            </a:r>
            <a:r>
              <a:rPr lang="en-US" sz="1200" b="0" i="0" kern="1200" baseline="0" dirty="0">
                <a:solidFill>
                  <a:schemeClr val="tx1"/>
                </a:solidFill>
                <a:effectLst/>
                <a:latin typeface="+mn-lt"/>
                <a:ea typeface="+mn-ea"/>
                <a:cs typeface="+mn-cs"/>
              </a:rPr>
              <a:t> to waste reduction and sustainability, makes our job much easier</a:t>
            </a:r>
          </a:p>
          <a:p>
            <a:pPr marL="0" marR="0" indent="0" algn="l" defTabSz="457200" rtl="0" eaLnBrk="1" fontAlgn="base" latinLnBrk="0" hangingPunct="1">
              <a:lnSpc>
                <a:spcPct val="100000"/>
              </a:lnSpc>
              <a:spcBef>
                <a:spcPts val="0"/>
              </a:spcBef>
              <a:spcAft>
                <a:spcPts val="0"/>
              </a:spcAft>
              <a:buClrTx/>
              <a:buSzTx/>
              <a:buFontTx/>
              <a:buNone/>
              <a:tabLst/>
              <a:defRPr/>
            </a:pPr>
            <a:endParaRPr lang="en-US" sz="1200" b="0" i="0" kern="1200" baseline="0" dirty="0">
              <a:solidFill>
                <a:schemeClr val="tx1"/>
              </a:solidFill>
              <a:effectLst/>
              <a:latin typeface="+mn-lt"/>
              <a:ea typeface="+mn-ea"/>
              <a:cs typeface="+mn-cs"/>
            </a:endParaRPr>
          </a:p>
          <a:p>
            <a:pPr marL="0" marR="0" indent="0" algn="l" defTabSz="457200" rtl="0" eaLnBrk="1" fontAlgn="base" latinLnBrk="0" hangingPunct="1">
              <a:lnSpc>
                <a:spcPct val="100000"/>
              </a:lnSpc>
              <a:spcBef>
                <a:spcPts val="0"/>
              </a:spcBef>
              <a:spcAft>
                <a:spcPts val="0"/>
              </a:spcAft>
              <a:buClrTx/>
              <a:buSzTx/>
              <a:buFontTx/>
              <a:buNone/>
              <a:tabLst/>
              <a:defRPr/>
            </a:pPr>
            <a:r>
              <a:rPr lang="en-US" sz="1200" b="1" i="0" kern="1200" baseline="0" dirty="0">
                <a:solidFill>
                  <a:schemeClr val="tx1"/>
                </a:solidFill>
                <a:effectLst/>
                <a:latin typeface="+mn-lt"/>
                <a:ea typeface="+mn-ea"/>
                <a:cs typeface="+mn-cs"/>
              </a:rPr>
              <a:t>We custom tailor </a:t>
            </a:r>
            <a:r>
              <a:rPr lang="en-US" sz="1200" b="0" i="0" kern="1200" baseline="0" dirty="0">
                <a:solidFill>
                  <a:schemeClr val="tx1"/>
                </a:solidFill>
                <a:effectLst/>
                <a:latin typeface="+mn-lt"/>
                <a:ea typeface="+mn-ea"/>
                <a:cs typeface="+mn-cs"/>
              </a:rPr>
              <a:t>each program to each location but never compromise our mission</a:t>
            </a:r>
            <a:endParaRPr lang="en-US" sz="1200" b="0" i="0" kern="1200" dirty="0">
              <a:solidFill>
                <a:schemeClr val="tx1"/>
              </a:solidFill>
              <a:effectLst/>
              <a:latin typeface="+mn-lt"/>
              <a:ea typeface="+mn-ea"/>
              <a:cs typeface="+mn-cs"/>
            </a:endParaRPr>
          </a:p>
          <a:p>
            <a:pPr fontAlgn="base"/>
            <a:endParaRPr lang="en-US" sz="1200" b="1" i="0" kern="1200" dirty="0">
              <a:solidFill>
                <a:schemeClr val="tx1"/>
              </a:solidFill>
              <a:effectLst/>
              <a:latin typeface="+mn-lt"/>
              <a:ea typeface="+mn-ea"/>
              <a:cs typeface="+mn-cs"/>
            </a:endParaRPr>
          </a:p>
          <a:p>
            <a:pPr fontAlgn="base"/>
            <a:r>
              <a:rPr lang="en-US" sz="1200" b="1" i="0" kern="1200" dirty="0">
                <a:solidFill>
                  <a:schemeClr val="tx1"/>
                </a:solidFill>
                <a:effectLst/>
                <a:latin typeface="+mn-lt"/>
                <a:ea typeface="+mn-ea"/>
                <a:cs typeface="+mn-cs"/>
              </a:rPr>
              <a:t>Food recovery.</a:t>
            </a:r>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        Founding partner Food Recovery Verified</a:t>
            </a:r>
          </a:p>
          <a:p>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80% of our accounts to be Food Recovery Verified by end of this year</a:t>
            </a:r>
          </a:p>
          <a:p>
            <a:r>
              <a:rPr lang="en-US" sz="1200" b="0" i="0" kern="1200" dirty="0">
                <a:solidFill>
                  <a:schemeClr val="tx1"/>
                </a:solidFill>
                <a:effectLst/>
                <a:latin typeface="+mn-lt"/>
                <a:ea typeface="+mn-ea"/>
                <a:cs typeface="+mn-cs"/>
              </a:rPr>
              <a:t>·        Co-authored FRN guide to food recovery and guide to gleaning</a:t>
            </a:r>
          </a:p>
          <a:p>
            <a:r>
              <a:rPr lang="en-US" sz="1200" b="0" i="0" kern="1200" dirty="0">
                <a:solidFill>
                  <a:schemeClr val="tx1"/>
                </a:solidFill>
                <a:effectLst/>
                <a:latin typeface="+mn-lt"/>
                <a:ea typeface="+mn-ea"/>
                <a:cs typeface="+mn-cs"/>
              </a:rPr>
              <a:t>·        I was on inaugural Seattle’s Table donor committee 26 years ago</a:t>
            </a:r>
          </a:p>
          <a:p>
            <a:r>
              <a:rPr lang="en-US" sz="1200" b="0" i="0" kern="1200" dirty="0">
                <a:solidFill>
                  <a:schemeClr val="tx1"/>
                </a:solidFill>
                <a:effectLst/>
                <a:latin typeface="+mn-lt"/>
                <a:ea typeface="+mn-ea"/>
                <a:cs typeface="+mn-cs"/>
              </a:rPr>
              <a:t>·        I work with very active student body and field lots of great ideas from students.</a:t>
            </a:r>
          </a:p>
          <a:p>
            <a:r>
              <a:rPr lang="en-US" sz="1200" b="0" i="0" kern="1200" dirty="0">
                <a:solidFill>
                  <a:schemeClr val="tx1"/>
                </a:solidFill>
                <a:effectLst/>
                <a:latin typeface="+mn-lt"/>
                <a:ea typeface="+mn-ea"/>
                <a:cs typeface="+mn-cs"/>
              </a:rPr>
              <a:t>o   Student projects</a:t>
            </a:r>
          </a:p>
          <a:p>
            <a:r>
              <a:rPr lang="en-US" sz="1200" b="0" i="0" kern="1200" dirty="0">
                <a:solidFill>
                  <a:schemeClr val="tx1"/>
                </a:solidFill>
                <a:effectLst/>
                <a:latin typeface="+mn-lt"/>
                <a:ea typeface="+mn-ea"/>
                <a:cs typeface="+mn-cs"/>
              </a:rPr>
              <a:t>o   Challenges with understanding what can be donated/health codes</a:t>
            </a:r>
          </a:p>
          <a:p>
            <a:r>
              <a:rPr lang="en-US" sz="1200" b="0" i="0" kern="1200" dirty="0">
                <a:solidFill>
                  <a:schemeClr val="tx1"/>
                </a:solidFill>
                <a:effectLst/>
                <a:latin typeface="+mn-lt"/>
                <a:ea typeface="+mn-ea"/>
                <a:cs typeface="+mn-cs"/>
              </a:rPr>
              <a:t>o   Challenged us to develop an app for advance ordering to reduce over-production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Low</a:t>
            </a:r>
            <a:r>
              <a:rPr lang="en-US" sz="1200" b="1" i="0" kern="1200" baseline="0" dirty="0">
                <a:solidFill>
                  <a:schemeClr val="tx1"/>
                </a:solidFill>
                <a:effectLst/>
                <a:latin typeface="+mn-lt"/>
                <a:ea typeface="+mn-ea"/>
                <a:cs typeface="+mn-cs"/>
              </a:rPr>
              <a:t> Carbon Day </a:t>
            </a:r>
            <a:r>
              <a:rPr lang="en-US" sz="1200" b="0" i="0" kern="1200" baseline="0" dirty="0">
                <a:solidFill>
                  <a:schemeClr val="tx1"/>
                </a:solidFill>
                <a:effectLst/>
                <a:latin typeface="+mn-lt"/>
                <a:ea typeface="+mn-ea"/>
                <a:cs typeface="+mn-cs"/>
              </a:rPr>
              <a:t>initiative 10years, educating consumers about carbon footprint and impact of choices they make</a:t>
            </a:r>
          </a:p>
          <a:p>
            <a:r>
              <a:rPr lang="en-US" sz="1200" b="0" i="0" kern="1200" baseline="0" dirty="0">
                <a:solidFill>
                  <a:schemeClr val="tx1"/>
                </a:solidFill>
                <a:effectLst/>
                <a:latin typeface="+mn-lt"/>
                <a:ea typeface="+mn-ea"/>
                <a:cs typeface="+mn-cs"/>
              </a:rPr>
              <a:t>	reduced waste by 30%</a:t>
            </a:r>
          </a:p>
          <a:p>
            <a:endParaRPr lang="en-US" sz="1200" b="0" i="0" kern="1200" baseline="0" dirty="0">
              <a:solidFill>
                <a:schemeClr val="tx1"/>
              </a:solidFill>
              <a:effectLst/>
              <a:latin typeface="+mn-lt"/>
              <a:ea typeface="+mn-ea"/>
              <a:cs typeface="+mn-cs"/>
            </a:endParaRPr>
          </a:p>
          <a:p>
            <a:r>
              <a:rPr lang="en-US" sz="1200" b="1" i="0" kern="1200" baseline="0" dirty="0">
                <a:solidFill>
                  <a:schemeClr val="tx1"/>
                </a:solidFill>
                <a:effectLst/>
                <a:latin typeface="+mn-lt"/>
                <a:ea typeface="+mn-ea"/>
                <a:cs typeface="+mn-cs"/>
              </a:rPr>
              <a:t>Month long waste reduction </a:t>
            </a:r>
            <a:r>
              <a:rPr lang="en-US" sz="1200" b="0" i="0" kern="1200" baseline="0" dirty="0">
                <a:solidFill>
                  <a:schemeClr val="tx1"/>
                </a:solidFill>
                <a:effectLst/>
                <a:latin typeface="+mn-lt"/>
                <a:ea typeface="+mn-ea"/>
                <a:cs typeface="+mn-cs"/>
              </a:rPr>
              <a:t>education program</a:t>
            </a:r>
          </a:p>
          <a:p>
            <a:endParaRPr lang="en-US" sz="1200" b="0" i="0" kern="1200" baseline="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853079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We’ve been tracking and studying food waste for over a decade. We work in all foodservice segments from hospitality to colleges to B&amp;I. We’re in Google cafes and remote mining stations in the Australian Outback. Our data shows that it’s common to see 4-10% of purchased food thrown away before it’s even plated. That’s food that’s grown, transported, purchased and prepared.</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845" indent="-177845" defTabSz="474254">
              <a:buFont typeface="Arial" panose="020B0604020202020204" pitchFamily="34" charset="0"/>
              <a:buChar char="•"/>
              <a:defRPr/>
            </a:pPr>
            <a:r>
              <a:rPr lang="en-US" dirty="0"/>
              <a:t>Our Imperfectly Delicious Produce program rescues nutritious and delicious but cosmetically challenged produce from going to waste on farms and during distribution. </a:t>
            </a:r>
          </a:p>
          <a:p>
            <a:pPr marL="177845" indent="-177845" defTabSz="474254">
              <a:buFont typeface="Arial" panose="020B0604020202020204" pitchFamily="34" charset="0"/>
              <a:buChar char="•"/>
              <a:defRPr/>
            </a:pPr>
            <a:r>
              <a:rPr lang="en-US" dirty="0"/>
              <a:t>In the U.S. nearly one-third of the 430 billion pounds of food produced is not available at the retail and consumer levels. That’s approximately 133 billion pounds of food, most of which is perfectly nutritious, high-quality food that simply doesn’t meet cosmetic standards for the retail market, like these gnarly-looking carrots. </a:t>
            </a:r>
          </a:p>
          <a:p>
            <a:pPr marL="177845" indent="-177845" defTabSz="474254">
              <a:buFont typeface="Arial" panose="020B0604020202020204" pitchFamily="34" charset="0"/>
              <a:buChar char="•"/>
              <a:defRPr/>
            </a:pPr>
            <a:r>
              <a:rPr lang="en-US" dirty="0"/>
              <a:t>This is problematic not just because wasted food wastes all the resources that went into growing and harvesting the food, but because many Americans face food insecurity and we are currently wasting food that could feed hungry people. Wasted food also has an environmental impact that affects us all, as food that rots in landfills creates methane, a powerful greenhouse gas that’s 20 times more powerful than carbon dioxide. </a:t>
            </a:r>
          </a:p>
          <a:p>
            <a:pPr marL="177845" indent="-177845" defTabSz="474254">
              <a:buFont typeface="Arial" panose="020B0604020202020204" pitchFamily="34" charset="0"/>
              <a:buChar char="•"/>
              <a:defRPr/>
            </a:pPr>
            <a:r>
              <a:rPr lang="en-US" dirty="0"/>
              <a:t>Since its launch in May 2014, the Imperfectly Delicious program has rescued </a:t>
            </a:r>
            <a:r>
              <a:rPr lang="en-US" sz="1200" b="0" i="0" kern="1200" dirty="0">
                <a:solidFill>
                  <a:schemeClr val="tx1"/>
                </a:solidFill>
                <a:effectLst/>
                <a:latin typeface="+mn-lt"/>
                <a:ea typeface="+mn-ea"/>
                <a:cs typeface="+mn-cs"/>
              </a:rPr>
              <a:t>nearly 6 million pounds of produce</a:t>
            </a:r>
          </a:p>
          <a:p>
            <a:pPr marL="177845" indent="-177845" defTabSz="474254">
              <a:buFont typeface="Arial" panose="020B0604020202020204" pitchFamily="34" charset="0"/>
              <a:buChar char="•"/>
              <a:defRPr/>
            </a:pPr>
            <a:r>
              <a:rPr lang="en-US" sz="1200" b="0" i="0" kern="1200" dirty="0">
                <a:solidFill>
                  <a:schemeClr val="tx1"/>
                </a:solidFill>
                <a:effectLst/>
                <a:latin typeface="+mn-lt"/>
                <a:ea typeface="+mn-ea"/>
                <a:cs typeface="+mn-cs"/>
              </a:rPr>
              <a:t>Now in use by other companies</a:t>
            </a: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BC222FC-7FEA-854B-B33B-478628AA687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633607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TextEdit="1"/>
          </p:cNvSpPr>
          <p:nvPr>
            <p:ph type="sldImg"/>
          </p:nvPr>
        </p:nvSpPr>
        <p:spPr bwMode="auto">
          <a:noFill/>
          <a:ln>
            <a:solidFill>
              <a:srgbClr val="000000"/>
            </a:solidFill>
            <a:miter lim="800000"/>
            <a:headEnd/>
            <a:tailEnd/>
          </a:ln>
        </p:spPr>
      </p:sp>
      <p:sp>
        <p:nvSpPr>
          <p:cNvPr id="34818" name="Rectangle 3"/>
          <p:cNvSpPr>
            <a:spLocks noGrp="1"/>
          </p:cNvSpPr>
          <p:nvPr>
            <p:ph type="body" idx="1"/>
          </p:nvPr>
        </p:nvSpPr>
        <p:spPr bwMode="auto">
          <a:noFill/>
        </p:spPr>
        <p:txBody>
          <a:bodyPr wrap="square" numCol="1" anchor="t" anchorCtr="0" compatLnSpc="1">
            <a:prstTxWarp prst="textNoShape">
              <a:avLst/>
            </a:prstTxWarp>
          </a:bodyPr>
          <a:lstStyle/>
          <a:p>
            <a:r>
              <a:rPr lang="en-US" sz="1200" b="0" i="0" kern="1200" dirty="0">
                <a:solidFill>
                  <a:schemeClr val="tx1"/>
                </a:solidFill>
                <a:effectLst/>
                <a:latin typeface="+mn-lt"/>
                <a:ea typeface="+mn-ea"/>
                <a:cs typeface="+mn-cs"/>
              </a:rPr>
              <a:t>·        There is very little research on plate waste in food service operations; this study will be the first of its kind to provide much needed insight on what food is left on our guests’ plates at the end of each meal and why. The findings from this study will inform the steps Bon Appétit takes to reduce food waste in hundreds of our cafés around the country.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plan to conduct the study over various meal periods with several client partners. During the surveyed meal periods, the researchers will set up tables in front of the dish return and garbage area. On the table, there will be:</a:t>
            </a:r>
          </a:p>
          <a:p>
            <a:r>
              <a:rPr lang="en-US" sz="1200" b="0" i="0" kern="1200" dirty="0">
                <a:solidFill>
                  <a:schemeClr val="tx1"/>
                </a:solidFill>
                <a:effectLst/>
                <a:latin typeface="+mn-lt"/>
                <a:ea typeface="+mn-ea"/>
                <a:cs typeface="+mn-cs"/>
              </a:rPr>
              <a:t>* an information table that explains the study to guests;</a:t>
            </a:r>
          </a:p>
          <a:p>
            <a:r>
              <a:rPr lang="en-US" sz="1200" b="0" i="0" kern="1200" dirty="0">
                <a:solidFill>
                  <a:schemeClr val="tx1"/>
                </a:solidFill>
                <a:effectLst/>
                <a:latin typeface="+mn-lt"/>
                <a:ea typeface="+mn-ea"/>
                <a:cs typeface="+mn-cs"/>
              </a:rPr>
              <a:t>* designated bins to separate and categorize guests’ waste (the researchers will take plates from guests’ and separate the waste into the appropriate bin); and</a:t>
            </a:r>
          </a:p>
          <a:p>
            <a:r>
              <a:rPr lang="en-US" sz="1200" b="0" i="0" kern="1200" dirty="0">
                <a:solidFill>
                  <a:schemeClr val="tx1"/>
                </a:solidFill>
                <a:effectLst/>
                <a:latin typeface="+mn-lt"/>
                <a:ea typeface="+mn-ea"/>
                <a:cs typeface="+mn-cs"/>
              </a:rPr>
              <a:t>* A short (1 minute) paper survey that guests will be asked to fill out, if they have time.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study is being run at Bon Appétit cafés through the end of 2018 and we plan to publish findings in early 2019. </a:t>
            </a:r>
          </a:p>
        </p:txBody>
      </p:sp>
    </p:spTree>
    <p:extLst>
      <p:ext uri="{BB962C8B-B14F-4D97-AF65-F5344CB8AC3E}">
        <p14:creationId xmlns:p14="http://schemas.microsoft.com/office/powerpoint/2010/main" val="2414955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BC222FC-7FEA-854B-B33B-478628AA6879}"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535369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
        <p:cNvGrpSpPr/>
        <p:nvPr/>
      </p:nvGrpSpPr>
      <p:grpSpPr>
        <a:xfrm>
          <a:off x="0" y="0"/>
          <a:ext cx="0" cy="0"/>
          <a:chOff x="0" y="0"/>
          <a:chExt cx="0" cy="0"/>
        </a:xfrm>
      </p:grpSpPr>
      <p:sp>
        <p:nvSpPr>
          <p:cNvPr id="43" name="Shape 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 name="Shape 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653801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Shape 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 name="Shape 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97236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Shape 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 name="Shape 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5129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Shape 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Shape 7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113656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730082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1336150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Shape 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0" name="Shape 8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53837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5" name="Shape 4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There are several options for addressing that food waste. You might be familiar with this food waste hierarchy... </a:t>
            </a:r>
            <a:endParaRPr/>
          </a:p>
        </p:txBody>
      </p:sp>
      <p:sp>
        <p:nvSpPr>
          <p:cNvPr id="446" name="Shape 446"/>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861489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 name="Shape 9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4348511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Shape 1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 name="Shape 11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5202069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Shape 1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083413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Shape 12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5687889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005534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981360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736841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3083966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2496069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It lays out the most environmentally friendly options to the least. Food waste prevention is the most environmentally beneficial because it is the only option that can prevent environmental problems like C02 emissions generated through food production and later food decomposition. It keeps water from being squandered growing food that will just be wasted. </a:t>
            </a:r>
            <a:endParaRPr/>
          </a:p>
          <a:p>
            <a:pPr marL="0" lvl="0" indent="0" rtl="0">
              <a:spcBef>
                <a:spcPts val="0"/>
              </a:spcBef>
              <a:spcAft>
                <a:spcPts val="0"/>
              </a:spcAft>
              <a:buNone/>
            </a:pPr>
            <a:endParaRPr/>
          </a:p>
        </p:txBody>
      </p:sp>
      <p:sp>
        <p:nvSpPr>
          <p:cNvPr id="454" name="Shape 454"/>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6" name="Shape 26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2698829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Tree>
    <p:extLst>
      <p:ext uri="{BB962C8B-B14F-4D97-AF65-F5344CB8AC3E}">
        <p14:creationId xmlns:p14="http://schemas.microsoft.com/office/powerpoint/2010/main" val="3388148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650570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rtl="0">
              <a:spcBef>
                <a:spcPts val="0"/>
              </a:spcBef>
              <a:spcAft>
                <a:spcPts val="0"/>
              </a:spcAft>
              <a:buSzPts val="1400"/>
              <a:buChar char="●"/>
            </a:pPr>
            <a:r>
              <a:rPr lang="en"/>
              <a:t>We found a niche in taking care of volunteers / Amara Forever Family Meal/ Kindering “Sib Shop”  Millionaire Basil Program/Ads in Parent Map and on the radio</a:t>
            </a:r>
            <a:endParaRPr/>
          </a:p>
          <a:p>
            <a:pPr marL="0" lvl="0" indent="0">
              <a:spcBef>
                <a:spcPts val="0"/>
              </a:spcBef>
              <a:spcAft>
                <a:spcPts val="0"/>
              </a:spcAft>
              <a:buNone/>
            </a:pPr>
            <a:endParaRPr/>
          </a:p>
        </p:txBody>
      </p:sp>
    </p:spTree>
    <p:extLst>
      <p:ext uri="{BB962C8B-B14F-4D97-AF65-F5344CB8AC3E}">
        <p14:creationId xmlns:p14="http://schemas.microsoft.com/office/powerpoint/2010/main" val="8328735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10865378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2" name="Shape 25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612824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825024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0C0B90-D4F4-4849-B7CB-555328DC76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3185392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0C0B90-D4F4-4849-B7CB-555328DC764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53</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897905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you already know: </a:t>
            </a:r>
            <a:r>
              <a:rPr lang="en-US" dirty="0"/>
              <a:t>Food is the</a:t>
            </a:r>
            <a:r>
              <a:rPr lang="en-US" baseline="0" dirty="0"/>
              <a:t> largest category in the municipal waste system, in a landfill it decomposes and create methane.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if we only look at the end of life we miss all the other embedded resources of food, like the transportation costs or the water used in producing food. FUN FACT: the water used to produce a quarter pound hamburger patty is the equivalent of a 90min shower!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 to mention the social impacts!</a:t>
            </a: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0C0B90-D4F4-4849-B7CB-555328DC7643}"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24357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1" name="Shape 46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But it’s also the</a:t>
            </a:r>
            <a:r>
              <a:rPr lang="en" sz="1050">
                <a:solidFill>
                  <a:srgbClr val="252424"/>
                </a:solidFill>
                <a:highlight>
                  <a:srgbClr val="FFFFFF"/>
                </a:highlight>
                <a:latin typeface="Arial"/>
                <a:ea typeface="Arial"/>
                <a:cs typeface="Arial"/>
                <a:sym typeface="Arial"/>
              </a:rPr>
              <a:t> one solution in this list that can also impact your bottom line. </a:t>
            </a:r>
            <a:endParaRPr/>
          </a:p>
        </p:txBody>
      </p:sp>
      <p:sp>
        <p:nvSpPr>
          <p:cNvPr id="462" name="Shape 462"/>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7691">
              <a:defRPr/>
            </a:pPr>
            <a:r>
              <a:rPr lang="en-US" baseline="0" dirty="0"/>
              <a:t>Okay, so I realize that’s a lot of bad news.  Now I’m going to get into what we can and already are doing to solve this problem.  EPA has developed a food recovery hierarchy. It illustrates that waste prevention (also known as source reduction) and donation are the most preferred approaches to achieve cost savings and societal benefits, significantly reducing the environment impact that wasted food has on our country and the planet.</a:t>
            </a:r>
          </a:p>
          <a:p>
            <a:pPr defTabSz="917691">
              <a:defRPr/>
            </a:pPr>
            <a:endParaRPr lang="en-US" baseline="0" dirty="0"/>
          </a:p>
          <a:p>
            <a:pPr defTabSz="917691">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70C0B90-D4F4-4849-B7CB-555328DC7643}" type="slidenum">
              <a:rPr kumimoji="0" lang="en-US" sz="1800" b="0" i="0" u="none" strike="noStrike" kern="0" cap="none" spc="0" normalizeH="0" baseline="0" noProof="0" smtClean="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036162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36813" y="866775"/>
            <a:ext cx="4157662" cy="2339975"/>
          </a:xfrm>
          <a:prstGeom prst="rect">
            <a:avLst/>
          </a:prstGeom>
          <a:noFill/>
          <a:ln w="12700">
            <a:solidFill>
              <a:prstClr val="black"/>
            </a:solidFill>
          </a:ln>
        </p:spPr>
      </p:sp>
      <p:sp>
        <p:nvSpPr>
          <p:cNvPr id="3" name="Notes Placeholder 2"/>
          <p:cNvSpPr>
            <a:spLocks noGrp="1"/>
          </p:cNvSpPr>
          <p:nvPr>
            <p:ph type="body" idx="1"/>
          </p:nvPr>
        </p:nvSpPr>
        <p:spPr/>
        <p:txBody>
          <a:bodyPr>
            <a:normAutofit fontScale="92500" lnSpcReduction="20000"/>
          </a:bodyPr>
          <a:lstStyle/>
          <a:p>
            <a:pPr>
              <a:buClr>
                <a:schemeClr val="accent6"/>
              </a:buClr>
              <a:buFont typeface="Wingdings" pitchFamily="2" charset="2"/>
              <a:buNone/>
            </a:pPr>
            <a:r>
              <a:rPr lang="en-US" sz="2400" dirty="0"/>
              <a:t>Participating in the challenge are over 700 business and institutions across the nation, from grocers to universities and K-12 Schools, to sports and entertainment venues, hotels, and restaurants. Nationally, participants are as varied as Disneyland, Del Monte Foods, casinos on the Las Vegas Strip, and the National Hockey League. Participants in Washington include Safeco Field, Century Link Field, the University of Washington, the Snoqualmie Tribe, and PCC Natural Markets.</a:t>
            </a:r>
            <a:endParaRPr lang="en-US" sz="24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E42FC0-EB58-4697-8698-FC1FD4C44A3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57</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354294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05050" y="519113"/>
            <a:ext cx="4622800" cy="2600325"/>
          </a:xfrm>
          <a:prstGeom prst="rect">
            <a:avLst/>
          </a:prstGeom>
          <a:noFill/>
          <a:ln w="12700">
            <a:solidFill>
              <a:prstClr val="black"/>
            </a:solidFill>
          </a:ln>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F2E42FC0-EB58-4697-8698-FC1FD4C44A3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415061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Cuts food purchase costs</a:t>
            </a:r>
            <a:endParaRPr/>
          </a:p>
        </p:txBody>
      </p:sp>
      <p:sp>
        <p:nvSpPr>
          <p:cNvPr id="473" name="Shape 473"/>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Cuts labor</a:t>
            </a:r>
            <a:endParaRPr/>
          </a:p>
        </p:txBody>
      </p:sp>
      <p:sp>
        <p:nvSpPr>
          <p:cNvPr id="485" name="Shape 485"/>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Shape 4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6" name="Shape 49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50">
                <a:solidFill>
                  <a:srgbClr val="252424"/>
                </a:solidFill>
                <a:highlight>
                  <a:schemeClr val="lt1"/>
                </a:highlight>
              </a:rPr>
              <a:t>Cuts disposal fees</a:t>
            </a:r>
            <a:endParaRPr sz="1050">
              <a:solidFill>
                <a:srgbClr val="252424"/>
              </a:solidFill>
              <a:highlight>
                <a:schemeClr val="lt1"/>
              </a:highlight>
            </a:endParaRPr>
          </a:p>
          <a:p>
            <a:pPr marL="0" lvl="0" indent="0">
              <a:spcBef>
                <a:spcPts val="0"/>
              </a:spcBef>
              <a:spcAft>
                <a:spcPts val="0"/>
              </a:spcAft>
              <a:buClr>
                <a:schemeClr val="dk1"/>
              </a:buClr>
              <a:buSzPts val="1100"/>
              <a:buFont typeface="Arial"/>
              <a:buNone/>
            </a:pPr>
            <a:r>
              <a:rPr lang="en" sz="1050">
                <a:solidFill>
                  <a:srgbClr val="252424"/>
                </a:solidFill>
                <a:highlight>
                  <a:schemeClr val="lt1"/>
                </a:highlight>
              </a:rPr>
              <a:t>It's very rare when the best thing you can do environmentally is also the best thing you can do financially. This is one of those rare win wins.</a:t>
            </a:r>
            <a:endParaRPr>
              <a:solidFill>
                <a:schemeClr val="dk1"/>
              </a:solidFill>
            </a:endParaRPr>
          </a:p>
          <a:p>
            <a:pPr marL="0" lvl="0" indent="0" rtl="0">
              <a:spcBef>
                <a:spcPts val="0"/>
              </a:spcBef>
              <a:spcAft>
                <a:spcPts val="0"/>
              </a:spcAft>
              <a:buNone/>
            </a:pPr>
            <a:endParaRPr/>
          </a:p>
        </p:txBody>
      </p:sp>
      <p:sp>
        <p:nvSpPr>
          <p:cNvPr id="497" name="Shape 497"/>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Shape 5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8" name="Shape 50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We’ve been tracking and studying food waste for over a decade. We work in all foodservice segments from hospitality to colleges to B&amp;I. We’re in Google cafes and remote mining stations in the Australian Outback. Our data shows that it’s common to see 4-10% of purchased food thrown away before it’s even plated. That’s food that’s grown, transported, purchased and prepared.</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Shape 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Shape 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Shape 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6/7/2018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0693789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6/7/2018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3408008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9"/>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5378892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5"/>
            <a:ext cx="5486400" cy="603646"/>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412042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274701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12918507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343"/>
            <a:ext cx="7772400" cy="110299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802585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32888040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469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273"/>
            <a:ext cx="7772400" cy="112442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17644733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7FBB31-5B85-2648-A629-CA153452B12B}"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137452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573"/>
            <a:ext cx="4040188" cy="48006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634"/>
            <a:ext cx="4040188"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573"/>
            <a:ext cx="4041775" cy="480060"/>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634"/>
            <a:ext cx="4041775"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7FBB31-5B85-2648-A629-CA153452B12B}" type="datetimeFigureOut">
              <a:rPr lang="en-US" smtClean="0"/>
              <a:t>6/7/2018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912775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7FBB31-5B85-2648-A629-CA153452B12B}" type="datetimeFigureOut">
              <a:rPr lang="en-US" smtClean="0"/>
              <a:t>6/7/2018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282130985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7FBB31-5B85-2648-A629-CA153452B12B}" type="datetimeFigureOut">
              <a:rPr lang="en-US" smtClean="0"/>
              <a:t>6/7/2018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7457007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313"/>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312"/>
            <a:ext cx="5111750" cy="4390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5850"/>
            <a:ext cx="3008313" cy="3519011"/>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7FBB31-5B85-2648-A629-CA153452B12B}"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41066043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76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58"/>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6219"/>
            <a:ext cx="5486400" cy="60293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7FBB31-5B85-2648-A629-CA153452B12B}"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8234616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40368828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740"/>
            <a:ext cx="2057400" cy="43891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740"/>
            <a:ext cx="6019800" cy="43891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142393401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02567" indent="0" algn="ctr">
              <a:buNone/>
              <a:defRPr>
                <a:solidFill>
                  <a:schemeClr val="tx1">
                    <a:tint val="75000"/>
                  </a:schemeClr>
                </a:solidFill>
              </a:defRPr>
            </a:lvl2pPr>
            <a:lvl3pPr marL="605135" indent="0" algn="ctr">
              <a:buNone/>
              <a:defRPr>
                <a:solidFill>
                  <a:schemeClr val="tx1">
                    <a:tint val="75000"/>
                  </a:schemeClr>
                </a:solidFill>
              </a:defRPr>
            </a:lvl3pPr>
            <a:lvl4pPr marL="907703" indent="0" algn="ctr">
              <a:buNone/>
              <a:defRPr>
                <a:solidFill>
                  <a:schemeClr val="tx1">
                    <a:tint val="75000"/>
                  </a:schemeClr>
                </a:solidFill>
              </a:defRPr>
            </a:lvl4pPr>
            <a:lvl5pPr marL="1210270" indent="0" algn="ctr">
              <a:buNone/>
              <a:defRPr>
                <a:solidFill>
                  <a:schemeClr val="tx1">
                    <a:tint val="75000"/>
                  </a:schemeClr>
                </a:solidFill>
              </a:defRPr>
            </a:lvl5pPr>
            <a:lvl6pPr marL="1512837" indent="0" algn="ctr">
              <a:buNone/>
              <a:defRPr>
                <a:solidFill>
                  <a:schemeClr val="tx1">
                    <a:tint val="75000"/>
                  </a:schemeClr>
                </a:solidFill>
              </a:defRPr>
            </a:lvl6pPr>
            <a:lvl7pPr marL="1815404" indent="0" algn="ctr">
              <a:buNone/>
              <a:defRPr>
                <a:solidFill>
                  <a:schemeClr val="tx1">
                    <a:tint val="75000"/>
                  </a:schemeClr>
                </a:solidFill>
              </a:defRPr>
            </a:lvl7pPr>
            <a:lvl8pPr marL="2117972" indent="0" algn="ctr">
              <a:buNone/>
              <a:defRPr>
                <a:solidFill>
                  <a:schemeClr val="tx1">
                    <a:tint val="75000"/>
                  </a:schemeClr>
                </a:solidFill>
              </a:defRPr>
            </a:lvl8pPr>
            <a:lvl9pPr marL="242054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F2A51A2-7D27-4AC8-804D-491E0C1585F7}"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2583F0-625C-44F1-A446-0042736BB8F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21088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6D32D4-3029-4CF9-8AD7-AA478580C405}"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670AD7B-C043-4D0C-A6D4-A623B637A40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5251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647"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324">
                <a:solidFill>
                  <a:schemeClr val="tx1">
                    <a:tint val="75000"/>
                  </a:schemeClr>
                </a:solidFill>
              </a:defRPr>
            </a:lvl1pPr>
            <a:lvl2pPr marL="302567" indent="0">
              <a:buNone/>
              <a:defRPr sz="1191">
                <a:solidFill>
                  <a:schemeClr val="tx1">
                    <a:tint val="75000"/>
                  </a:schemeClr>
                </a:solidFill>
              </a:defRPr>
            </a:lvl2pPr>
            <a:lvl3pPr marL="605135" indent="0">
              <a:buNone/>
              <a:defRPr sz="1059">
                <a:solidFill>
                  <a:schemeClr val="tx1">
                    <a:tint val="75000"/>
                  </a:schemeClr>
                </a:solidFill>
              </a:defRPr>
            </a:lvl3pPr>
            <a:lvl4pPr marL="907703" indent="0">
              <a:buNone/>
              <a:defRPr sz="927">
                <a:solidFill>
                  <a:schemeClr val="tx1">
                    <a:tint val="75000"/>
                  </a:schemeClr>
                </a:solidFill>
              </a:defRPr>
            </a:lvl4pPr>
            <a:lvl5pPr marL="1210270" indent="0">
              <a:buNone/>
              <a:defRPr sz="927">
                <a:solidFill>
                  <a:schemeClr val="tx1">
                    <a:tint val="75000"/>
                  </a:schemeClr>
                </a:solidFill>
              </a:defRPr>
            </a:lvl5pPr>
            <a:lvl6pPr marL="1512837" indent="0">
              <a:buNone/>
              <a:defRPr sz="927">
                <a:solidFill>
                  <a:schemeClr val="tx1">
                    <a:tint val="75000"/>
                  </a:schemeClr>
                </a:solidFill>
              </a:defRPr>
            </a:lvl6pPr>
            <a:lvl7pPr marL="1815404" indent="0">
              <a:buNone/>
              <a:defRPr sz="927">
                <a:solidFill>
                  <a:schemeClr val="tx1">
                    <a:tint val="75000"/>
                  </a:schemeClr>
                </a:solidFill>
              </a:defRPr>
            </a:lvl7pPr>
            <a:lvl8pPr marL="2117972" indent="0">
              <a:buNone/>
              <a:defRPr sz="927">
                <a:solidFill>
                  <a:schemeClr val="tx1">
                    <a:tint val="75000"/>
                  </a:schemeClr>
                </a:solidFill>
              </a:defRPr>
            </a:lvl8pPr>
            <a:lvl9pPr marL="2420540" indent="0">
              <a:buNone/>
              <a:defRPr sz="92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B44D08B-0F89-4877-847B-E5B38DB80E6A}"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4E1ACF2-5FB3-4BD6-91CA-B33E37CE997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74053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Shape 5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Shape 5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Shape 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1853"/>
            </a:lvl1pPr>
            <a:lvl2pPr>
              <a:defRPr sz="1588"/>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1853"/>
            </a:lvl1pPr>
            <a:lvl2pPr>
              <a:defRPr sz="1588"/>
            </a:lvl2pPr>
            <a:lvl3pPr>
              <a:defRPr sz="1324"/>
            </a:lvl3pPr>
            <a:lvl4pPr>
              <a:defRPr sz="1191"/>
            </a:lvl4pPr>
            <a:lvl5pPr>
              <a:defRPr sz="1191"/>
            </a:lvl5pPr>
            <a:lvl6pPr>
              <a:defRPr sz="1191"/>
            </a:lvl6pPr>
            <a:lvl7pPr>
              <a:defRPr sz="1191"/>
            </a:lvl7pPr>
            <a:lvl8pPr>
              <a:defRPr sz="1191"/>
            </a:lvl8pPr>
            <a:lvl9pPr>
              <a:defRPr sz="119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3E98DF3-7508-4167-8B68-779918B6E451}"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A1BEDC4-F21C-4A46-8247-B74BD2B9908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97915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151335"/>
            <a:ext cx="4040188" cy="479822"/>
          </a:xfrm>
        </p:spPr>
        <p:txBody>
          <a:bodyPr anchor="b"/>
          <a:lstStyle>
            <a:lvl1pPr marL="0" indent="0">
              <a:buNone/>
              <a:defRPr sz="1588" b="1"/>
            </a:lvl1pPr>
            <a:lvl2pPr marL="302567" indent="0">
              <a:buNone/>
              <a:defRPr sz="1324" b="1"/>
            </a:lvl2pPr>
            <a:lvl3pPr marL="605135" indent="0">
              <a:buNone/>
              <a:defRPr sz="1191" b="1"/>
            </a:lvl3pPr>
            <a:lvl4pPr marL="907703" indent="0">
              <a:buNone/>
              <a:defRPr sz="1059" b="1"/>
            </a:lvl4pPr>
            <a:lvl5pPr marL="1210270" indent="0">
              <a:buNone/>
              <a:defRPr sz="1059" b="1"/>
            </a:lvl5pPr>
            <a:lvl6pPr marL="1512837" indent="0">
              <a:buNone/>
              <a:defRPr sz="1059" b="1"/>
            </a:lvl6pPr>
            <a:lvl7pPr marL="1815404" indent="0">
              <a:buNone/>
              <a:defRPr sz="1059" b="1"/>
            </a:lvl7pPr>
            <a:lvl8pPr marL="2117972" indent="0">
              <a:buNone/>
              <a:defRPr sz="1059" b="1"/>
            </a:lvl8pPr>
            <a:lvl9pPr marL="2420540" indent="0">
              <a:buNone/>
              <a:defRPr sz="1059" b="1"/>
            </a:lvl9pPr>
          </a:lstStyle>
          <a:p>
            <a:pPr lvl="0"/>
            <a:r>
              <a:rPr lang="en-US"/>
              <a:t>Click to edit Master text styles</a:t>
            </a:r>
          </a:p>
        </p:txBody>
      </p:sp>
      <p:sp>
        <p:nvSpPr>
          <p:cNvPr id="4" name="Content Placeholder 3"/>
          <p:cNvSpPr>
            <a:spLocks noGrp="1"/>
          </p:cNvSpPr>
          <p:nvPr>
            <p:ph sz="half" idx="2"/>
          </p:nvPr>
        </p:nvSpPr>
        <p:spPr>
          <a:xfrm>
            <a:off x="457202" y="1631157"/>
            <a:ext cx="4040188" cy="2963466"/>
          </a:xfrm>
        </p:spPr>
        <p:txBody>
          <a:bodyPr/>
          <a:lstStyle>
            <a:lvl1pPr>
              <a:defRPr sz="1588"/>
            </a:lvl1pPr>
            <a:lvl2pPr>
              <a:defRPr sz="1324"/>
            </a:lvl2pPr>
            <a:lvl3pPr>
              <a:defRPr sz="1191"/>
            </a:lvl3pPr>
            <a:lvl4pPr>
              <a:defRPr sz="1059"/>
            </a:lvl4pPr>
            <a:lvl5pPr>
              <a:defRPr sz="1059"/>
            </a:lvl5pPr>
            <a:lvl6pPr>
              <a:defRPr sz="1059"/>
            </a:lvl6pPr>
            <a:lvl7pPr>
              <a:defRPr sz="1059"/>
            </a:lvl7pPr>
            <a:lvl8pPr>
              <a:defRPr sz="1059"/>
            </a:lvl8pPr>
            <a:lvl9pPr>
              <a:defRPr sz="10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6" cy="479822"/>
          </a:xfrm>
        </p:spPr>
        <p:txBody>
          <a:bodyPr anchor="b"/>
          <a:lstStyle>
            <a:lvl1pPr marL="0" indent="0">
              <a:buNone/>
              <a:defRPr sz="1588" b="1"/>
            </a:lvl1pPr>
            <a:lvl2pPr marL="302567" indent="0">
              <a:buNone/>
              <a:defRPr sz="1324" b="1"/>
            </a:lvl2pPr>
            <a:lvl3pPr marL="605135" indent="0">
              <a:buNone/>
              <a:defRPr sz="1191" b="1"/>
            </a:lvl3pPr>
            <a:lvl4pPr marL="907703" indent="0">
              <a:buNone/>
              <a:defRPr sz="1059" b="1"/>
            </a:lvl4pPr>
            <a:lvl5pPr marL="1210270" indent="0">
              <a:buNone/>
              <a:defRPr sz="1059" b="1"/>
            </a:lvl5pPr>
            <a:lvl6pPr marL="1512837" indent="0">
              <a:buNone/>
              <a:defRPr sz="1059" b="1"/>
            </a:lvl6pPr>
            <a:lvl7pPr marL="1815404" indent="0">
              <a:buNone/>
              <a:defRPr sz="1059" b="1"/>
            </a:lvl7pPr>
            <a:lvl8pPr marL="2117972" indent="0">
              <a:buNone/>
              <a:defRPr sz="1059" b="1"/>
            </a:lvl8pPr>
            <a:lvl9pPr marL="2420540" indent="0">
              <a:buNone/>
              <a:defRPr sz="1059" b="1"/>
            </a:lvl9pPr>
          </a:lstStyle>
          <a:p>
            <a:pPr lvl="0"/>
            <a:r>
              <a:rPr lang="en-US"/>
              <a:t>Click to edit Master text styles</a:t>
            </a:r>
          </a:p>
        </p:txBody>
      </p:sp>
      <p:sp>
        <p:nvSpPr>
          <p:cNvPr id="6" name="Content Placeholder 5"/>
          <p:cNvSpPr>
            <a:spLocks noGrp="1"/>
          </p:cNvSpPr>
          <p:nvPr>
            <p:ph sz="quarter" idx="4"/>
          </p:nvPr>
        </p:nvSpPr>
        <p:spPr>
          <a:xfrm>
            <a:off x="4645027" y="1631157"/>
            <a:ext cx="4041776" cy="2963466"/>
          </a:xfrm>
        </p:spPr>
        <p:txBody>
          <a:bodyPr/>
          <a:lstStyle>
            <a:lvl1pPr>
              <a:defRPr sz="1588"/>
            </a:lvl1pPr>
            <a:lvl2pPr>
              <a:defRPr sz="1324"/>
            </a:lvl2pPr>
            <a:lvl3pPr>
              <a:defRPr sz="1191"/>
            </a:lvl3pPr>
            <a:lvl4pPr>
              <a:defRPr sz="1059"/>
            </a:lvl4pPr>
            <a:lvl5pPr>
              <a:defRPr sz="1059"/>
            </a:lvl5pPr>
            <a:lvl6pPr>
              <a:defRPr sz="1059"/>
            </a:lvl6pPr>
            <a:lvl7pPr>
              <a:defRPr sz="1059"/>
            </a:lvl7pPr>
            <a:lvl8pPr>
              <a:defRPr sz="1059"/>
            </a:lvl8pPr>
            <a:lvl9pPr>
              <a:defRPr sz="105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042D22F-B800-4D04-B6BC-98F53DB8CDF2}" type="datetimeFigureOut">
              <a:rPr lang="en-US">
                <a:solidFill>
                  <a:prstClr val="black">
                    <a:tint val="75000"/>
                  </a:prstClr>
                </a:solidFill>
              </a:rPr>
              <a:pPr>
                <a:defRPr/>
              </a:pPr>
              <a:t>6/7/2018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CA4B62A-EB20-4D6B-A583-2AF6718926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454140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AF401BF-AD17-483F-B00B-18FD41179A58}" type="datetimeFigureOut">
              <a:rPr lang="en-US">
                <a:solidFill>
                  <a:prstClr val="black">
                    <a:tint val="75000"/>
                  </a:prstClr>
                </a:solidFill>
              </a:rPr>
              <a:pPr>
                <a:defRPr/>
              </a:pPr>
              <a:t>6/7/2018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F9A4F16-47CF-48CA-9EA3-C47F0B99507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859903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C4368A-29EE-451B-A9D2-A04F066DAF5B}" type="datetimeFigureOut">
              <a:rPr lang="en-US">
                <a:solidFill>
                  <a:prstClr val="black">
                    <a:tint val="75000"/>
                  </a:prstClr>
                </a:solidFill>
              </a:rPr>
              <a:pPr>
                <a:defRPr/>
              </a:pPr>
              <a:t>6/7/2018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77A1D98-F770-4CCD-BEAE-8B014587334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201587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324" b="1"/>
            </a:lvl1pPr>
          </a:lstStyle>
          <a:p>
            <a:r>
              <a:rPr lang="en-US"/>
              <a:t>Click to edit Master title style</a:t>
            </a:r>
          </a:p>
        </p:txBody>
      </p:sp>
      <p:sp>
        <p:nvSpPr>
          <p:cNvPr id="3" name="Content Placeholder 2"/>
          <p:cNvSpPr>
            <a:spLocks noGrp="1"/>
          </p:cNvSpPr>
          <p:nvPr>
            <p:ph idx="1"/>
          </p:nvPr>
        </p:nvSpPr>
        <p:spPr>
          <a:xfrm>
            <a:off x="3575052" y="204789"/>
            <a:ext cx="5111750" cy="4389835"/>
          </a:xfrm>
        </p:spPr>
        <p:txBody>
          <a:bodyPr/>
          <a:lstStyle>
            <a:lvl1pPr>
              <a:defRPr sz="2118"/>
            </a:lvl1pPr>
            <a:lvl2pPr>
              <a:defRPr sz="1853"/>
            </a:lvl2pPr>
            <a:lvl3pPr>
              <a:defRPr sz="1588"/>
            </a:lvl3pPr>
            <a:lvl4pPr>
              <a:defRPr sz="1324"/>
            </a:lvl4pPr>
            <a:lvl5pPr>
              <a:defRPr sz="1324"/>
            </a:lvl5pPr>
            <a:lvl6pPr>
              <a:defRPr sz="1324"/>
            </a:lvl6pPr>
            <a:lvl7pPr>
              <a:defRPr sz="1324"/>
            </a:lvl7pPr>
            <a:lvl8pPr>
              <a:defRPr sz="1324"/>
            </a:lvl8pPr>
            <a:lvl9pPr>
              <a:defRPr sz="132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6"/>
            <a:ext cx="3008313" cy="3518297"/>
          </a:xfrm>
        </p:spPr>
        <p:txBody>
          <a:bodyPr/>
          <a:lstStyle>
            <a:lvl1pPr marL="0" indent="0">
              <a:buNone/>
              <a:defRPr sz="927"/>
            </a:lvl1pPr>
            <a:lvl2pPr marL="302567" indent="0">
              <a:buNone/>
              <a:defRPr sz="794"/>
            </a:lvl2pPr>
            <a:lvl3pPr marL="605135" indent="0">
              <a:buNone/>
              <a:defRPr sz="662"/>
            </a:lvl3pPr>
            <a:lvl4pPr marL="907703" indent="0">
              <a:buNone/>
              <a:defRPr sz="596"/>
            </a:lvl4pPr>
            <a:lvl5pPr marL="1210270" indent="0">
              <a:buNone/>
              <a:defRPr sz="596"/>
            </a:lvl5pPr>
            <a:lvl6pPr marL="1512837" indent="0">
              <a:buNone/>
              <a:defRPr sz="596"/>
            </a:lvl6pPr>
            <a:lvl7pPr marL="1815404" indent="0">
              <a:buNone/>
              <a:defRPr sz="596"/>
            </a:lvl7pPr>
            <a:lvl8pPr marL="2117972" indent="0">
              <a:buNone/>
              <a:defRPr sz="596"/>
            </a:lvl8pPr>
            <a:lvl9pPr marL="2420540" indent="0">
              <a:buNone/>
              <a:defRPr sz="59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345478E-FB26-45FD-B6B3-5CDABB88F1F2}"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3A87863-25E9-44F6-B8E9-8898CDEB977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35785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2"/>
            <a:ext cx="5486400" cy="425053"/>
          </a:xfrm>
        </p:spPr>
        <p:txBody>
          <a:bodyPr anchor="b"/>
          <a:lstStyle>
            <a:lvl1pPr algn="l">
              <a:defRPr sz="1324"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118"/>
            </a:lvl1pPr>
            <a:lvl2pPr marL="302567" indent="0">
              <a:buNone/>
              <a:defRPr sz="1853"/>
            </a:lvl2pPr>
            <a:lvl3pPr marL="605135" indent="0">
              <a:buNone/>
              <a:defRPr sz="1588"/>
            </a:lvl3pPr>
            <a:lvl4pPr marL="907703" indent="0">
              <a:buNone/>
              <a:defRPr sz="1324"/>
            </a:lvl4pPr>
            <a:lvl5pPr marL="1210270" indent="0">
              <a:buNone/>
              <a:defRPr sz="1324"/>
            </a:lvl5pPr>
            <a:lvl6pPr marL="1512837" indent="0">
              <a:buNone/>
              <a:defRPr sz="1324"/>
            </a:lvl6pPr>
            <a:lvl7pPr marL="1815404" indent="0">
              <a:buNone/>
              <a:defRPr sz="1324"/>
            </a:lvl7pPr>
            <a:lvl8pPr marL="2117972" indent="0">
              <a:buNone/>
              <a:defRPr sz="1324"/>
            </a:lvl8pPr>
            <a:lvl9pPr marL="2420540" indent="0">
              <a:buNone/>
              <a:defRPr sz="1324"/>
            </a:lvl9pPr>
          </a:lstStyle>
          <a:p>
            <a:pPr lvl="0"/>
            <a:endParaRPr lang="en-US" noProof="0"/>
          </a:p>
        </p:txBody>
      </p:sp>
      <p:sp>
        <p:nvSpPr>
          <p:cNvPr id="4" name="Text Placeholder 3"/>
          <p:cNvSpPr>
            <a:spLocks noGrp="1"/>
          </p:cNvSpPr>
          <p:nvPr>
            <p:ph type="body" sz="half" idx="2"/>
          </p:nvPr>
        </p:nvSpPr>
        <p:spPr>
          <a:xfrm>
            <a:off x="1792288" y="4025505"/>
            <a:ext cx="5486400" cy="603647"/>
          </a:xfrm>
        </p:spPr>
        <p:txBody>
          <a:bodyPr/>
          <a:lstStyle>
            <a:lvl1pPr marL="0" indent="0">
              <a:buNone/>
              <a:defRPr sz="927"/>
            </a:lvl1pPr>
            <a:lvl2pPr marL="302567" indent="0">
              <a:buNone/>
              <a:defRPr sz="794"/>
            </a:lvl2pPr>
            <a:lvl3pPr marL="605135" indent="0">
              <a:buNone/>
              <a:defRPr sz="662"/>
            </a:lvl3pPr>
            <a:lvl4pPr marL="907703" indent="0">
              <a:buNone/>
              <a:defRPr sz="596"/>
            </a:lvl4pPr>
            <a:lvl5pPr marL="1210270" indent="0">
              <a:buNone/>
              <a:defRPr sz="596"/>
            </a:lvl5pPr>
            <a:lvl6pPr marL="1512837" indent="0">
              <a:buNone/>
              <a:defRPr sz="596"/>
            </a:lvl6pPr>
            <a:lvl7pPr marL="1815404" indent="0">
              <a:buNone/>
              <a:defRPr sz="596"/>
            </a:lvl7pPr>
            <a:lvl8pPr marL="2117972" indent="0">
              <a:buNone/>
              <a:defRPr sz="596"/>
            </a:lvl8pPr>
            <a:lvl9pPr marL="2420540" indent="0">
              <a:buNone/>
              <a:defRPr sz="59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D08160-8DEA-4690-9601-ACB030DC1A96}"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9C4371E-11A2-40B4-AB33-C15F6843330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1687287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7B83596-72D9-43BF-80A1-2C0F942A33D3}"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0407750-F270-44AA-9816-38E2C24FE77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9759122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4294C0-FBCD-4318-BC6C-09E4B08C7787}"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105ADA-448D-4277-B563-849C2E56B2F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4991323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8E6484C-98C3-4F6A-8B88-FF361BC6AFD2}"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36586424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6484C-98C3-4F6A-8B88-FF361BC6AFD2}"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188000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Shape 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8E6484C-98C3-4F6A-8B88-FF361BC6AFD2}"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18583257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E6484C-98C3-4F6A-8B88-FF361BC6AFD2}"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30948759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E6484C-98C3-4F6A-8B88-FF361BC6AFD2}" type="datetimeFigureOut">
              <a:rPr lang="en-US" smtClean="0"/>
              <a:t>6/7/2018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32005079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E6484C-98C3-4F6A-8B88-FF361BC6AFD2}" type="datetimeFigureOut">
              <a:rPr lang="en-US" smtClean="0"/>
              <a:t>6/7/2018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11244323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E6484C-98C3-4F6A-8B88-FF361BC6AFD2}" type="datetimeFigureOut">
              <a:rPr lang="en-US" smtClean="0"/>
              <a:t>6/7/2018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16619635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E6484C-98C3-4F6A-8B88-FF361BC6AFD2}"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313428018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8E6484C-98C3-4F6A-8B88-FF361BC6AFD2}"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167445911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6484C-98C3-4F6A-8B88-FF361BC6AFD2}"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11995266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E6484C-98C3-4F6A-8B88-FF361BC6AFD2}"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6B095F-35D0-4EDC-88B1-C08C162CB06B}" type="slidenum">
              <a:rPr lang="en-US" smtClean="0"/>
              <a:t>‹#›</a:t>
            </a:fld>
            <a:endParaRPr lang="en-US"/>
          </a:p>
        </p:txBody>
      </p:sp>
    </p:spTree>
    <p:extLst>
      <p:ext uri="{BB962C8B-B14F-4D97-AF65-F5344CB8AC3E}">
        <p14:creationId xmlns:p14="http://schemas.microsoft.com/office/powerpoint/2010/main" val="367910335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8"/>
        <p:cNvGrpSpPr/>
        <p:nvPr/>
      </p:nvGrpSpPr>
      <p:grpSpPr>
        <a:xfrm>
          <a:off x="0" y="0"/>
          <a:ext cx="0" cy="0"/>
          <a:chOff x="0" y="0"/>
          <a:chExt cx="0" cy="0"/>
        </a:xfrm>
      </p:grpSpPr>
      <p:pic>
        <p:nvPicPr>
          <p:cNvPr id="19" name="Shape 19"/>
          <p:cNvPicPr preferRelativeResize="0"/>
          <p:nvPr/>
        </p:nvPicPr>
        <p:blipFill>
          <a:blip r:embed="rId2">
            <a:alphaModFix/>
          </a:blip>
          <a:stretch>
            <a:fillRect/>
          </a:stretch>
        </p:blipFill>
        <p:spPr>
          <a:xfrm>
            <a:off x="7723251" y="73633"/>
            <a:ext cx="1251352" cy="501974"/>
          </a:xfrm>
          <a:prstGeom prst="rect">
            <a:avLst/>
          </a:prstGeom>
          <a:noFill/>
          <a:ln>
            <a:noFill/>
          </a:ln>
        </p:spPr>
      </p:pic>
      <p:cxnSp>
        <p:nvCxnSpPr>
          <p:cNvPr id="20" name="Shape 20"/>
          <p:cNvCxnSpPr/>
          <p:nvPr/>
        </p:nvCxnSpPr>
        <p:spPr>
          <a:xfrm>
            <a:off x="-72200" y="677025"/>
            <a:ext cx="9325800" cy="0"/>
          </a:xfrm>
          <a:prstGeom prst="straightConnector1">
            <a:avLst/>
          </a:prstGeom>
          <a:noFill/>
          <a:ln w="19050" cap="flat" cmpd="sng">
            <a:solidFill>
              <a:srgbClr val="FF0000"/>
            </a:solidFill>
            <a:prstDash val="solid"/>
            <a:round/>
            <a:headEnd type="none" w="med" len="med"/>
            <a:tailEnd type="none" w="med" len="med"/>
          </a:ln>
        </p:spPr>
      </p:cxnSp>
    </p:spTree>
    <p:extLst>
      <p:ext uri="{BB962C8B-B14F-4D97-AF65-F5344CB8AC3E}">
        <p14:creationId xmlns:p14="http://schemas.microsoft.com/office/powerpoint/2010/main" val="35792816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Shape 6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Shape 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Shape 6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Shape 6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Shape 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Shape 7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Shape 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Shape 7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Shape 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Shape 7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Shape 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Shape 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2" name="Shape 82"/>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Shape 8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Shape 8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Shape 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88" name="Shape 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Shape 9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Shape 9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Shape 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Shape 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95"/>
        <p:cNvGrpSpPr/>
        <p:nvPr/>
      </p:nvGrpSpPr>
      <p:grpSpPr>
        <a:xfrm>
          <a:off x="0" y="0"/>
          <a:ext cx="0" cy="0"/>
          <a:chOff x="0" y="0"/>
          <a:chExt cx="0" cy="0"/>
        </a:xfrm>
      </p:grpSpPr>
      <p:sp>
        <p:nvSpPr>
          <p:cNvPr id="96" name="Shape 96"/>
          <p:cNvSpPr/>
          <p:nvPr/>
        </p:nvSpPr>
        <p:spPr>
          <a:xfrm>
            <a:off x="0" y="0"/>
            <a:ext cx="91440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7" name="Shape 97"/>
          <p:cNvSpPr txBox="1">
            <a:spLocks noGrp="1"/>
          </p:cNvSpPr>
          <p:nvPr>
            <p:ph type="ctrTitle"/>
          </p:nvPr>
        </p:nvSpPr>
        <p:spPr>
          <a:xfrm>
            <a:off x="685800" y="1123952"/>
            <a:ext cx="7772400" cy="11025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98" name="Shape 98"/>
          <p:cNvSpPr txBox="1">
            <a:spLocks noGrp="1"/>
          </p:cNvSpPr>
          <p:nvPr>
            <p:ph type="subTitle" idx="1"/>
          </p:nvPr>
        </p:nvSpPr>
        <p:spPr>
          <a:xfrm>
            <a:off x="1371600" y="2440783"/>
            <a:ext cx="6400800" cy="664500"/>
          </a:xfrm>
          <a:prstGeom prst="rect">
            <a:avLst/>
          </a:prstGeom>
          <a:noFill/>
          <a:ln>
            <a:noFill/>
          </a:ln>
        </p:spPr>
        <p:txBody>
          <a:bodyPr spcFirstLastPara="1" wrap="square" lIns="91425" tIns="91425" rIns="91425" bIns="91425" anchor="t" anchorCtr="0"/>
          <a:lstStyle>
            <a:lvl1pPr marR="0" lvl="0" algn="ctr" rtl="0">
              <a:spcBef>
                <a:spcPts val="280"/>
              </a:spcBef>
              <a:spcAft>
                <a:spcPts val="0"/>
              </a:spcAft>
              <a:buClr>
                <a:srgbClr val="17375E"/>
              </a:buClr>
              <a:buSzPts val="1400"/>
              <a:buFont typeface="Arial"/>
              <a:buNone/>
              <a:defRPr sz="1400" b="0" i="0" u="none" strike="noStrike" cap="none">
                <a:solidFill>
                  <a:srgbClr val="17375E"/>
                </a:solidFill>
                <a:latin typeface="Roboto Light"/>
                <a:ea typeface="Roboto Light"/>
                <a:cs typeface="Roboto Light"/>
                <a:sym typeface="Roboto Light"/>
              </a:defRPr>
            </a:lvl1pPr>
            <a:lvl2pPr marR="0" lvl="1" algn="ctr" rtl="0">
              <a:spcBef>
                <a:spcPts val="1600"/>
              </a:spcBef>
              <a:spcAft>
                <a:spcPts val="0"/>
              </a:spcAft>
              <a:buClr>
                <a:srgbClr val="888888"/>
              </a:buClr>
              <a:buSzPts val="1200"/>
              <a:buFont typeface="Arial"/>
              <a:buNone/>
              <a:defRPr sz="1200" b="0" i="0" u="none" strike="noStrike" cap="none">
                <a:solidFill>
                  <a:srgbClr val="888888"/>
                </a:solidFill>
                <a:latin typeface="Roboto Light"/>
                <a:ea typeface="Roboto Light"/>
                <a:cs typeface="Roboto Light"/>
                <a:sym typeface="Roboto Light"/>
              </a:defRPr>
            </a:lvl2pPr>
            <a:lvl3pPr marR="0" lvl="2" algn="ctr" rtl="0">
              <a:spcBef>
                <a:spcPts val="1600"/>
              </a:spcBef>
              <a:spcAft>
                <a:spcPts val="0"/>
              </a:spcAft>
              <a:buClr>
                <a:srgbClr val="888888"/>
              </a:buClr>
              <a:buSzPts val="1100"/>
              <a:buFont typeface="Arial"/>
              <a:buNone/>
              <a:defRPr sz="1100" b="0" i="0" u="none" strike="noStrike" cap="none">
                <a:solidFill>
                  <a:srgbClr val="888888"/>
                </a:solidFill>
                <a:latin typeface="Roboto Light"/>
                <a:ea typeface="Roboto Light"/>
                <a:cs typeface="Roboto Light"/>
                <a:sym typeface="Roboto Light"/>
              </a:defRPr>
            </a:lvl3pPr>
            <a:lvl4pPr marR="0" lvl="3" algn="ctr" rtl="0">
              <a:spcBef>
                <a:spcPts val="1600"/>
              </a:spcBef>
              <a:spcAft>
                <a:spcPts val="0"/>
              </a:spcAft>
              <a:buClr>
                <a:srgbClr val="888888"/>
              </a:buClr>
              <a:buSzPts val="1050"/>
              <a:buFont typeface="Arial"/>
              <a:buNone/>
              <a:defRPr sz="1050" b="0" i="0" u="none" strike="noStrike" cap="none">
                <a:solidFill>
                  <a:srgbClr val="888888"/>
                </a:solidFill>
                <a:latin typeface="Roboto Light"/>
                <a:ea typeface="Roboto Light"/>
                <a:cs typeface="Roboto Light"/>
                <a:sym typeface="Roboto Light"/>
              </a:defRPr>
            </a:lvl4pPr>
            <a:lvl5pPr marR="0" lvl="4" algn="ctr" rtl="0">
              <a:spcBef>
                <a:spcPts val="1600"/>
              </a:spcBef>
              <a:spcAft>
                <a:spcPts val="0"/>
              </a:spcAft>
              <a:buClr>
                <a:srgbClr val="888888"/>
              </a:buClr>
              <a:buSzPts val="1050"/>
              <a:buFont typeface="Arial"/>
              <a:buNone/>
              <a:defRPr sz="1050" b="0" i="0" u="none" strike="noStrike" cap="none">
                <a:solidFill>
                  <a:srgbClr val="888888"/>
                </a:solidFill>
                <a:latin typeface="Roboto Light"/>
                <a:ea typeface="Roboto Light"/>
                <a:cs typeface="Roboto Light"/>
                <a:sym typeface="Roboto Light"/>
              </a:defRPr>
            </a:lvl5pPr>
            <a:lvl6pPr marR="0" lvl="5"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16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1600"/>
              </a:spcBef>
              <a:spcAft>
                <a:spcPts val="160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99" name="Shape 99"/>
          <p:cNvSpPr>
            <a:spLocks noGrp="1"/>
          </p:cNvSpPr>
          <p:nvPr>
            <p:ph type="pic" idx="2"/>
          </p:nvPr>
        </p:nvSpPr>
        <p:spPr>
          <a:xfrm>
            <a:off x="0" y="0"/>
            <a:ext cx="9144000" cy="51624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6_Title and Content">
  <p:cSld name="26_Title and Content">
    <p:spTree>
      <p:nvGrpSpPr>
        <p:cNvPr id="1" name="Shape 100"/>
        <p:cNvGrpSpPr/>
        <p:nvPr/>
      </p:nvGrpSpPr>
      <p:grpSpPr>
        <a:xfrm>
          <a:off x="0" y="0"/>
          <a:ext cx="0" cy="0"/>
          <a:chOff x="0" y="0"/>
          <a:chExt cx="0" cy="0"/>
        </a:xfrm>
      </p:grpSpPr>
      <p:sp>
        <p:nvSpPr>
          <p:cNvPr id="101" name="Shape 101"/>
          <p:cNvSpPr>
            <a:spLocks noGrp="1"/>
          </p:cNvSpPr>
          <p:nvPr>
            <p:ph type="pic" idx="2"/>
          </p:nvPr>
        </p:nvSpPr>
        <p:spPr>
          <a:xfrm>
            <a:off x="1216" y="-18290"/>
            <a:ext cx="9144000" cy="36567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17375E"/>
              </a:buClr>
              <a:buSzPts val="1400"/>
              <a:buFont typeface="Arial"/>
              <a:buChar char="•"/>
              <a:defRPr sz="1400" b="0" i="0" u="none" strike="noStrike" cap="none">
                <a:solidFill>
                  <a:srgbClr val="17375E"/>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2"/>
        <p:cNvGrpSpPr/>
        <p:nvPr/>
      </p:nvGrpSpPr>
      <p:grpSpPr>
        <a:xfrm>
          <a:off x="0" y="0"/>
          <a:ext cx="0" cy="0"/>
          <a:chOff x="0" y="0"/>
          <a:chExt cx="0" cy="0"/>
        </a:xfrm>
      </p:grpSpPr>
      <p:sp>
        <p:nvSpPr>
          <p:cNvPr id="103" name="Shape 103"/>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04" name="Shape 104"/>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3_Title and Content">
  <p:cSld name="13_Title and Content">
    <p:spTree>
      <p:nvGrpSpPr>
        <p:cNvPr id="1" name="Shape 106"/>
        <p:cNvGrpSpPr/>
        <p:nvPr/>
      </p:nvGrpSpPr>
      <p:grpSpPr>
        <a:xfrm>
          <a:off x="0" y="0"/>
          <a:ext cx="0" cy="0"/>
          <a:chOff x="0" y="0"/>
          <a:chExt cx="0" cy="0"/>
        </a:xfrm>
      </p:grpSpPr>
      <p:sp>
        <p:nvSpPr>
          <p:cNvPr id="107" name="Shape 107"/>
          <p:cNvSpPr>
            <a:spLocks noGrp="1"/>
          </p:cNvSpPr>
          <p:nvPr>
            <p:ph type="pic" idx="2"/>
          </p:nvPr>
        </p:nvSpPr>
        <p:spPr>
          <a:xfrm>
            <a:off x="3160566" y="1598400"/>
            <a:ext cx="2808000" cy="17607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chemeClr val="lt1"/>
              </a:buClr>
              <a:buSzPts val="1050"/>
              <a:buFont typeface="Arial"/>
              <a:buChar char="•"/>
              <a:defRPr sz="1050" b="0" i="0" u="none" strike="noStrike" cap="none">
                <a:solidFill>
                  <a:schemeClr val="lt1"/>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title"/>
          </p:nvPr>
        </p:nvSpPr>
        <p:spPr>
          <a:xfrm>
            <a:off x="762000" y="342900"/>
            <a:ext cx="7620000" cy="857400"/>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Clr>
                <a:schemeClr val="lt1"/>
              </a:buClr>
              <a:buSzPts val="2400"/>
              <a:buFont typeface="Roboto Light"/>
              <a:buNone/>
              <a:defRPr sz="2400" b="1" i="0" u="none" strike="noStrike" cap="none">
                <a:solidFill>
                  <a:schemeClr val="lt1"/>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09" name="Shape 109"/>
          <p:cNvSpPr txBox="1">
            <a:spLocks noGrp="1"/>
          </p:cNvSpPr>
          <p:nvPr>
            <p:ph type="body" idx="1"/>
          </p:nvPr>
        </p:nvSpPr>
        <p:spPr>
          <a:xfrm>
            <a:off x="2057400" y="361950"/>
            <a:ext cx="5029200" cy="324000"/>
          </a:xfrm>
          <a:prstGeom prst="rect">
            <a:avLst/>
          </a:prstGeom>
          <a:noFill/>
          <a:ln>
            <a:noFill/>
          </a:ln>
        </p:spPr>
        <p:txBody>
          <a:bodyPr spcFirstLastPara="1" wrap="square" lIns="91425" tIns="91425" rIns="91425" bIns="91425" anchor="t" anchorCtr="0"/>
          <a:lstStyle>
            <a:lvl1pPr marL="457200" marR="0" lvl="0" indent="-228600" algn="ctr" rtl="0">
              <a:spcBef>
                <a:spcPts val="210"/>
              </a:spcBef>
              <a:spcAft>
                <a:spcPts val="0"/>
              </a:spcAft>
              <a:buClr>
                <a:schemeClr val="lt1"/>
              </a:buClr>
              <a:buSzPts val="1050"/>
              <a:buFont typeface="Arial"/>
              <a:buNone/>
              <a:defRPr sz="1050" b="0" i="0" u="none" strike="noStrike" cap="none">
                <a:solidFill>
                  <a:schemeClr val="lt1"/>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2520606" y="1581150"/>
            <a:ext cx="1524000" cy="304800"/>
          </a:xfrm>
          <a:prstGeom prst="rect">
            <a:avLst/>
          </a:prstGeom>
          <a:noFill/>
          <a:ln>
            <a:noFill/>
          </a:ln>
        </p:spPr>
        <p:txBody>
          <a:bodyPr spcFirstLastPara="1" wrap="square" lIns="91425" tIns="91425" rIns="91425" bIns="91425" anchor="t" anchorCtr="0"/>
          <a:lstStyle>
            <a:lvl1pPr marL="457200" marR="0" lvl="0" indent="-228600" algn="ctr" rtl="0">
              <a:spcBef>
                <a:spcPts val="240"/>
              </a:spcBef>
              <a:spcAft>
                <a:spcPts val="0"/>
              </a:spcAft>
              <a:buClr>
                <a:srgbClr val="7F7F7F"/>
              </a:buClr>
              <a:buSzPts val="1200"/>
              <a:buFont typeface="Arial"/>
              <a:buNone/>
              <a:defRPr sz="1200" b="0" i="0" u="none" strike="noStrike" cap="none">
                <a:solidFill>
                  <a:srgbClr val="7F7F7F"/>
                </a:solidFill>
                <a:latin typeface="Roboto Light"/>
                <a:ea typeface="Roboto Light"/>
                <a:cs typeface="Roboto Light"/>
                <a:sym typeface="Roboto Light"/>
              </a:defRPr>
            </a:lvl1pPr>
            <a:lvl2pPr marL="914400" marR="0" lvl="1"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2pPr>
            <a:lvl3pPr marL="1371600" marR="0" lvl="2"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3pPr>
            <a:lvl4pPr marL="1828800" marR="0" lvl="3"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4pPr>
            <a:lvl5pPr marL="2286000" marR="0" lvl="4" indent="-228600" algn="ctr" rtl="0">
              <a:spcBef>
                <a:spcPts val="1600"/>
              </a:spcBef>
              <a:spcAft>
                <a:spcPts val="0"/>
              </a:spcAft>
              <a:buClr>
                <a:srgbClr val="B4B4B4"/>
              </a:buClr>
              <a:buSzPts val="1600"/>
              <a:buFont typeface="Arial"/>
              <a:buNone/>
              <a:defRPr sz="16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body" idx="2"/>
          </p:nvPr>
        </p:nvSpPr>
        <p:spPr>
          <a:xfrm>
            <a:off x="4419600" y="1581150"/>
            <a:ext cx="1524000" cy="304800"/>
          </a:xfrm>
          <a:prstGeom prst="rect">
            <a:avLst/>
          </a:prstGeom>
          <a:noFill/>
          <a:ln>
            <a:noFill/>
          </a:ln>
        </p:spPr>
        <p:txBody>
          <a:bodyPr spcFirstLastPara="1" wrap="square" lIns="91425" tIns="91425" rIns="91425" bIns="91425" anchor="t" anchorCtr="0"/>
          <a:lstStyle>
            <a:lvl1pPr marL="457200" marR="0" lvl="0" indent="-228600" algn="ctr" rtl="0">
              <a:spcBef>
                <a:spcPts val="240"/>
              </a:spcBef>
              <a:spcAft>
                <a:spcPts val="0"/>
              </a:spcAft>
              <a:buClr>
                <a:srgbClr val="7F7F7F"/>
              </a:buClr>
              <a:buSzPts val="1200"/>
              <a:buFont typeface="Arial"/>
              <a:buNone/>
              <a:defRPr sz="1200" b="0" i="0" u="none" strike="noStrike" cap="none">
                <a:solidFill>
                  <a:srgbClr val="7F7F7F"/>
                </a:solidFill>
                <a:latin typeface="Roboto Light"/>
                <a:ea typeface="Roboto Light"/>
                <a:cs typeface="Roboto Light"/>
                <a:sym typeface="Roboto Light"/>
              </a:defRPr>
            </a:lvl1pPr>
            <a:lvl2pPr marL="914400" marR="0" lvl="1"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2pPr>
            <a:lvl3pPr marL="1371600" marR="0" lvl="2"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3pPr>
            <a:lvl4pPr marL="1828800" marR="0" lvl="3"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4pPr>
            <a:lvl5pPr marL="2286000" marR="0" lvl="4" indent="-228600" algn="ctr" rtl="0">
              <a:spcBef>
                <a:spcPts val="1600"/>
              </a:spcBef>
              <a:spcAft>
                <a:spcPts val="0"/>
              </a:spcAft>
              <a:buClr>
                <a:srgbClr val="B4B4B4"/>
              </a:buClr>
              <a:buSzPts val="1600"/>
              <a:buFont typeface="Arial"/>
              <a:buNone/>
              <a:defRPr sz="16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3"/>
          </p:nvPr>
        </p:nvSpPr>
        <p:spPr>
          <a:xfrm>
            <a:off x="6400800" y="1581150"/>
            <a:ext cx="1524000" cy="304800"/>
          </a:xfrm>
          <a:prstGeom prst="rect">
            <a:avLst/>
          </a:prstGeom>
          <a:noFill/>
          <a:ln>
            <a:noFill/>
          </a:ln>
        </p:spPr>
        <p:txBody>
          <a:bodyPr spcFirstLastPara="1" wrap="square" lIns="91425" tIns="91425" rIns="91425" bIns="91425" anchor="t" anchorCtr="0"/>
          <a:lstStyle>
            <a:lvl1pPr marL="457200" marR="0" lvl="0" indent="-228600" algn="ctr" rtl="0">
              <a:spcBef>
                <a:spcPts val="240"/>
              </a:spcBef>
              <a:spcAft>
                <a:spcPts val="0"/>
              </a:spcAft>
              <a:buClr>
                <a:srgbClr val="7F7F7F"/>
              </a:buClr>
              <a:buSzPts val="1200"/>
              <a:buFont typeface="Arial"/>
              <a:buNone/>
              <a:defRPr sz="1200" b="0" i="0" u="none" strike="noStrike" cap="none">
                <a:solidFill>
                  <a:srgbClr val="7F7F7F"/>
                </a:solidFill>
                <a:latin typeface="Roboto Light"/>
                <a:ea typeface="Roboto Light"/>
                <a:cs typeface="Roboto Light"/>
                <a:sym typeface="Roboto Light"/>
              </a:defRPr>
            </a:lvl1pPr>
            <a:lvl2pPr marL="914400" marR="0" lvl="1"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2pPr>
            <a:lvl3pPr marL="1371600" marR="0" lvl="2"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3pPr>
            <a:lvl4pPr marL="1828800" marR="0" lvl="3"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4pPr>
            <a:lvl5pPr marL="2286000" marR="0" lvl="4" indent="-228600" algn="ctr" rtl="0">
              <a:spcBef>
                <a:spcPts val="1600"/>
              </a:spcBef>
              <a:spcAft>
                <a:spcPts val="0"/>
              </a:spcAft>
              <a:buClr>
                <a:srgbClr val="B4B4B4"/>
              </a:buClr>
              <a:buSzPts val="1600"/>
              <a:buFont typeface="Arial"/>
              <a:buNone/>
              <a:defRPr sz="16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4"/>
          </p:nvPr>
        </p:nvSpPr>
        <p:spPr>
          <a:xfrm>
            <a:off x="457200" y="1581150"/>
            <a:ext cx="1524000" cy="304800"/>
          </a:xfrm>
          <a:prstGeom prst="rect">
            <a:avLst/>
          </a:prstGeom>
          <a:noFill/>
          <a:ln>
            <a:noFill/>
          </a:ln>
        </p:spPr>
        <p:txBody>
          <a:bodyPr spcFirstLastPara="1" wrap="square" lIns="91425" tIns="91425" rIns="91425" bIns="91425" anchor="t" anchorCtr="0"/>
          <a:lstStyle>
            <a:lvl1pPr marL="457200" marR="0" lvl="0" indent="-228600" algn="ctr" rtl="0">
              <a:spcBef>
                <a:spcPts val="240"/>
              </a:spcBef>
              <a:spcAft>
                <a:spcPts val="0"/>
              </a:spcAft>
              <a:buClr>
                <a:srgbClr val="7F7F7F"/>
              </a:buClr>
              <a:buSzPts val="1200"/>
              <a:buFont typeface="Arial"/>
              <a:buNone/>
              <a:defRPr sz="1200" b="0" i="0" u="none" strike="noStrike" cap="none">
                <a:solidFill>
                  <a:srgbClr val="7F7F7F"/>
                </a:solidFill>
                <a:latin typeface="Roboto Light"/>
                <a:ea typeface="Roboto Light"/>
                <a:cs typeface="Roboto Light"/>
                <a:sym typeface="Roboto Light"/>
              </a:defRPr>
            </a:lvl1pPr>
            <a:lvl2pPr marL="914400" marR="0" lvl="1"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2pPr>
            <a:lvl3pPr marL="1371600" marR="0" lvl="2"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3pPr>
            <a:lvl4pPr marL="1828800" marR="0" lvl="3" indent="-330200" algn="l" rtl="0">
              <a:spcBef>
                <a:spcPts val="1600"/>
              </a:spcBef>
              <a:spcAft>
                <a:spcPts val="0"/>
              </a:spcAft>
              <a:buClr>
                <a:srgbClr val="B4B4B4"/>
              </a:buClr>
              <a:buSzPts val="1600"/>
              <a:buFont typeface="Arial"/>
              <a:buChar char="–"/>
              <a:defRPr sz="1600" b="0" i="0" u="none" strike="noStrike" cap="none">
                <a:solidFill>
                  <a:srgbClr val="B4B4B4"/>
                </a:solidFill>
                <a:latin typeface="Roboto Light"/>
                <a:ea typeface="Roboto Light"/>
                <a:cs typeface="Roboto Light"/>
                <a:sym typeface="Roboto Light"/>
              </a:defRPr>
            </a:lvl4pPr>
            <a:lvl5pPr marL="2286000" marR="0" lvl="4" indent="-228600" algn="ctr" rtl="0">
              <a:spcBef>
                <a:spcPts val="1600"/>
              </a:spcBef>
              <a:spcAft>
                <a:spcPts val="0"/>
              </a:spcAft>
              <a:buClr>
                <a:srgbClr val="B4B4B4"/>
              </a:buClr>
              <a:buSzPts val="1600"/>
              <a:buFont typeface="Arial"/>
              <a:buNone/>
              <a:defRPr sz="16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Shape 115"/>
          <p:cNvSpPr>
            <a:spLocks noGrp="1"/>
          </p:cNvSpPr>
          <p:nvPr>
            <p:ph type="pic" idx="5"/>
          </p:nvPr>
        </p:nvSpPr>
        <p:spPr>
          <a:xfrm>
            <a:off x="499201" y="1962150"/>
            <a:ext cx="1440000" cy="1440000"/>
          </a:xfrm>
          <a:prstGeom prst="ellipse">
            <a:avLst/>
          </a:prstGeom>
          <a:noFill/>
          <a:ln>
            <a:noFill/>
          </a:ln>
        </p:spPr>
        <p:txBody>
          <a:bodyPr spcFirstLastPara="1" wrap="square" lIns="91425" tIns="91425" rIns="91425" bIns="91425" anchor="t" anchorCtr="0"/>
          <a:lstStyle>
            <a:lvl1pPr marR="0" lvl="0" algn="ctr" rtl="0">
              <a:spcBef>
                <a:spcPts val="240"/>
              </a:spcBef>
              <a:spcAft>
                <a:spcPts val="0"/>
              </a:spcAft>
              <a:buClr>
                <a:srgbClr val="17252F"/>
              </a:buClr>
              <a:buSzPts val="1200"/>
              <a:buFont typeface="Arial"/>
              <a:buNone/>
              <a:defRPr sz="12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Shape 116"/>
          <p:cNvSpPr>
            <a:spLocks noGrp="1"/>
          </p:cNvSpPr>
          <p:nvPr>
            <p:ph type="pic" idx="6"/>
          </p:nvPr>
        </p:nvSpPr>
        <p:spPr>
          <a:xfrm>
            <a:off x="2520606" y="1962150"/>
            <a:ext cx="1440000" cy="1440000"/>
          </a:xfrm>
          <a:prstGeom prst="ellipse">
            <a:avLst/>
          </a:prstGeom>
          <a:noFill/>
          <a:ln>
            <a:noFill/>
          </a:ln>
        </p:spPr>
        <p:txBody>
          <a:bodyPr spcFirstLastPara="1" wrap="square" lIns="91425" tIns="91425" rIns="91425" bIns="91425" anchor="t" anchorCtr="0"/>
          <a:lstStyle>
            <a:lvl1pPr marR="0" lvl="0" algn="ctr" rtl="0">
              <a:spcBef>
                <a:spcPts val="240"/>
              </a:spcBef>
              <a:spcAft>
                <a:spcPts val="0"/>
              </a:spcAft>
              <a:buClr>
                <a:srgbClr val="17252F"/>
              </a:buClr>
              <a:buSzPts val="1200"/>
              <a:buFont typeface="Arial"/>
              <a:buNone/>
              <a:defRPr sz="12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7" name="Shape 117"/>
          <p:cNvSpPr>
            <a:spLocks noGrp="1"/>
          </p:cNvSpPr>
          <p:nvPr>
            <p:ph type="pic" idx="7"/>
          </p:nvPr>
        </p:nvSpPr>
        <p:spPr>
          <a:xfrm>
            <a:off x="4461601" y="1962150"/>
            <a:ext cx="1440000" cy="1440000"/>
          </a:xfrm>
          <a:prstGeom prst="ellipse">
            <a:avLst/>
          </a:prstGeom>
          <a:noFill/>
          <a:ln>
            <a:noFill/>
          </a:ln>
        </p:spPr>
        <p:txBody>
          <a:bodyPr spcFirstLastPara="1" wrap="square" lIns="91425" tIns="91425" rIns="91425" bIns="91425" anchor="t" anchorCtr="0"/>
          <a:lstStyle>
            <a:lvl1pPr marR="0" lvl="0" algn="ctr" rtl="0">
              <a:spcBef>
                <a:spcPts val="240"/>
              </a:spcBef>
              <a:spcAft>
                <a:spcPts val="0"/>
              </a:spcAft>
              <a:buClr>
                <a:srgbClr val="17252F"/>
              </a:buClr>
              <a:buSzPts val="1200"/>
              <a:buFont typeface="Arial"/>
              <a:buNone/>
              <a:defRPr sz="12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8" name="Shape 118"/>
          <p:cNvSpPr>
            <a:spLocks noGrp="1"/>
          </p:cNvSpPr>
          <p:nvPr>
            <p:ph type="pic" idx="8"/>
          </p:nvPr>
        </p:nvSpPr>
        <p:spPr>
          <a:xfrm>
            <a:off x="6442801" y="1962150"/>
            <a:ext cx="1440000" cy="1440000"/>
          </a:xfrm>
          <a:prstGeom prst="ellipse">
            <a:avLst/>
          </a:prstGeom>
          <a:noFill/>
          <a:ln>
            <a:noFill/>
          </a:ln>
        </p:spPr>
        <p:txBody>
          <a:bodyPr spcFirstLastPara="1" wrap="square" lIns="91425" tIns="91425" rIns="91425" bIns="91425" anchor="t" anchorCtr="0"/>
          <a:lstStyle>
            <a:lvl1pPr marR="0" lvl="0" algn="ctr" rtl="0">
              <a:spcBef>
                <a:spcPts val="240"/>
              </a:spcBef>
              <a:spcAft>
                <a:spcPts val="0"/>
              </a:spcAft>
              <a:buClr>
                <a:srgbClr val="17252F"/>
              </a:buClr>
              <a:buSzPts val="1200"/>
              <a:buFont typeface="Arial"/>
              <a:buNone/>
              <a:defRPr sz="12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9" name="Shape 119"/>
          <p:cNvSpPr txBox="1">
            <a:spLocks noGrp="1"/>
          </p:cNvSpPr>
          <p:nvPr>
            <p:ph type="body" idx="9"/>
          </p:nvPr>
        </p:nvSpPr>
        <p:spPr>
          <a:xfrm>
            <a:off x="2286000" y="3790950"/>
            <a:ext cx="1828800" cy="5334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3pPr>
            <a:lvl4pPr marL="1828800" marR="0" lvl="3"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4pPr>
            <a:lvl5pPr marL="2286000" marR="0" lvl="4"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3"/>
          </p:nvPr>
        </p:nvSpPr>
        <p:spPr>
          <a:xfrm>
            <a:off x="4267200" y="3790950"/>
            <a:ext cx="1828800" cy="5334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3pPr>
            <a:lvl4pPr marL="1828800" marR="0" lvl="3"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4pPr>
            <a:lvl5pPr marL="2286000" marR="0" lvl="4"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4"/>
          </p:nvPr>
        </p:nvSpPr>
        <p:spPr>
          <a:xfrm>
            <a:off x="6248400" y="3790950"/>
            <a:ext cx="1828800" cy="5334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3pPr>
            <a:lvl4pPr marL="1828800" marR="0" lvl="3"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4pPr>
            <a:lvl5pPr marL="2286000" marR="0" lvl="4"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body" idx="15"/>
          </p:nvPr>
        </p:nvSpPr>
        <p:spPr>
          <a:xfrm>
            <a:off x="304800" y="3790950"/>
            <a:ext cx="1828800" cy="5334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3pPr>
            <a:lvl4pPr marL="1828800" marR="0" lvl="3"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4pPr>
            <a:lvl5pPr marL="2286000" marR="0" lvl="4"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24" name="Shape 124"/>
          <p:cNvSpPr txBox="1">
            <a:spLocks noGrp="1"/>
          </p:cNvSpPr>
          <p:nvPr>
            <p:ph type="body" idx="16"/>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0_Title and Content">
  <p:cSld name="30_Title and Content">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28" name="Shape 128"/>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9" name="Shape 129"/>
          <p:cNvSpPr>
            <a:spLocks noGrp="1"/>
          </p:cNvSpPr>
          <p:nvPr>
            <p:ph type="pic" idx="2"/>
          </p:nvPr>
        </p:nvSpPr>
        <p:spPr>
          <a:xfrm>
            <a:off x="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0" name="Shape 130"/>
          <p:cNvSpPr>
            <a:spLocks noGrp="1"/>
          </p:cNvSpPr>
          <p:nvPr>
            <p:ph type="pic" idx="3"/>
          </p:nvPr>
        </p:nvSpPr>
        <p:spPr>
          <a:xfrm>
            <a:off x="13081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1" name="Shape 131"/>
          <p:cNvSpPr>
            <a:spLocks noGrp="1"/>
          </p:cNvSpPr>
          <p:nvPr>
            <p:ph type="pic" idx="4"/>
          </p:nvPr>
        </p:nvSpPr>
        <p:spPr>
          <a:xfrm>
            <a:off x="26162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2" name="Shape 132"/>
          <p:cNvSpPr>
            <a:spLocks noGrp="1"/>
          </p:cNvSpPr>
          <p:nvPr>
            <p:ph type="pic" idx="5"/>
          </p:nvPr>
        </p:nvSpPr>
        <p:spPr>
          <a:xfrm>
            <a:off x="39243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3" name="Shape 133"/>
          <p:cNvSpPr>
            <a:spLocks noGrp="1"/>
          </p:cNvSpPr>
          <p:nvPr>
            <p:ph type="pic" idx="6"/>
          </p:nvPr>
        </p:nvSpPr>
        <p:spPr>
          <a:xfrm>
            <a:off x="52324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4" name="Shape 134"/>
          <p:cNvSpPr>
            <a:spLocks noGrp="1"/>
          </p:cNvSpPr>
          <p:nvPr>
            <p:ph type="pic" idx="7"/>
          </p:nvPr>
        </p:nvSpPr>
        <p:spPr>
          <a:xfrm>
            <a:off x="65405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5" name="Shape 135"/>
          <p:cNvSpPr>
            <a:spLocks noGrp="1"/>
          </p:cNvSpPr>
          <p:nvPr>
            <p:ph type="pic" idx="8"/>
          </p:nvPr>
        </p:nvSpPr>
        <p:spPr>
          <a:xfrm>
            <a:off x="78486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6" name="Shape 136"/>
          <p:cNvSpPr>
            <a:spLocks noGrp="1"/>
          </p:cNvSpPr>
          <p:nvPr>
            <p:ph type="pic" idx="9"/>
          </p:nvPr>
        </p:nvSpPr>
        <p:spPr>
          <a:xfrm>
            <a:off x="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7" name="Shape 137"/>
          <p:cNvSpPr>
            <a:spLocks noGrp="1"/>
          </p:cNvSpPr>
          <p:nvPr>
            <p:ph type="pic" idx="13"/>
          </p:nvPr>
        </p:nvSpPr>
        <p:spPr>
          <a:xfrm>
            <a:off x="13081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a:spLocks noGrp="1"/>
          </p:cNvSpPr>
          <p:nvPr>
            <p:ph type="pic" idx="14"/>
          </p:nvPr>
        </p:nvSpPr>
        <p:spPr>
          <a:xfrm>
            <a:off x="26162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Shape 139"/>
          <p:cNvSpPr>
            <a:spLocks noGrp="1"/>
          </p:cNvSpPr>
          <p:nvPr>
            <p:ph type="pic" idx="15"/>
          </p:nvPr>
        </p:nvSpPr>
        <p:spPr>
          <a:xfrm>
            <a:off x="39243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0" name="Shape 140"/>
          <p:cNvSpPr>
            <a:spLocks noGrp="1"/>
          </p:cNvSpPr>
          <p:nvPr>
            <p:ph type="pic" idx="16"/>
          </p:nvPr>
        </p:nvSpPr>
        <p:spPr>
          <a:xfrm>
            <a:off x="52324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1" name="Shape 141"/>
          <p:cNvSpPr>
            <a:spLocks noGrp="1"/>
          </p:cNvSpPr>
          <p:nvPr>
            <p:ph type="pic" idx="17"/>
          </p:nvPr>
        </p:nvSpPr>
        <p:spPr>
          <a:xfrm>
            <a:off x="65405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2" name="Shape 142"/>
          <p:cNvSpPr>
            <a:spLocks noGrp="1"/>
          </p:cNvSpPr>
          <p:nvPr>
            <p:ph type="pic" idx="18"/>
          </p:nvPr>
        </p:nvSpPr>
        <p:spPr>
          <a:xfrm>
            <a:off x="78486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6_Title and Content">
  <p:cSld name="36_Title and Content">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46" name="Shape 146"/>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7" name="Shape 147"/>
          <p:cNvSpPr>
            <a:spLocks noGrp="1"/>
          </p:cNvSpPr>
          <p:nvPr>
            <p:ph type="pic" idx="2"/>
          </p:nvPr>
        </p:nvSpPr>
        <p:spPr>
          <a:xfrm>
            <a:off x="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a:spLocks noGrp="1"/>
          </p:cNvSpPr>
          <p:nvPr>
            <p:ph type="pic" idx="3"/>
          </p:nvPr>
        </p:nvSpPr>
        <p:spPr>
          <a:xfrm>
            <a:off x="26162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9" name="Shape 149"/>
          <p:cNvSpPr>
            <a:spLocks noGrp="1"/>
          </p:cNvSpPr>
          <p:nvPr>
            <p:ph type="pic" idx="4"/>
          </p:nvPr>
        </p:nvSpPr>
        <p:spPr>
          <a:xfrm>
            <a:off x="52324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0" name="Shape 150"/>
          <p:cNvSpPr>
            <a:spLocks noGrp="1"/>
          </p:cNvSpPr>
          <p:nvPr>
            <p:ph type="pic" idx="5"/>
          </p:nvPr>
        </p:nvSpPr>
        <p:spPr>
          <a:xfrm>
            <a:off x="7848600" y="17335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1" name="Shape 151"/>
          <p:cNvSpPr>
            <a:spLocks noGrp="1"/>
          </p:cNvSpPr>
          <p:nvPr>
            <p:ph type="pic" idx="6"/>
          </p:nvPr>
        </p:nvSpPr>
        <p:spPr>
          <a:xfrm>
            <a:off x="13081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a:spLocks noGrp="1"/>
          </p:cNvSpPr>
          <p:nvPr>
            <p:ph type="pic" idx="7"/>
          </p:nvPr>
        </p:nvSpPr>
        <p:spPr>
          <a:xfrm>
            <a:off x="39243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3" name="Shape 153"/>
          <p:cNvSpPr>
            <a:spLocks noGrp="1"/>
          </p:cNvSpPr>
          <p:nvPr>
            <p:ph type="pic" idx="8"/>
          </p:nvPr>
        </p:nvSpPr>
        <p:spPr>
          <a:xfrm>
            <a:off x="6540500" y="2956950"/>
            <a:ext cx="1295400" cy="1223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Shape 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4_Title and Content">
  <p:cSld name="14_Title and Content">
    <p:spTree>
      <p:nvGrpSpPr>
        <p:cNvPr id="1" name="Shape 155"/>
        <p:cNvGrpSpPr/>
        <p:nvPr/>
      </p:nvGrpSpPr>
      <p:grpSpPr>
        <a:xfrm>
          <a:off x="0" y="0"/>
          <a:ext cx="0" cy="0"/>
          <a:chOff x="0" y="0"/>
          <a:chExt cx="0" cy="0"/>
        </a:xfrm>
      </p:grpSpPr>
      <p:pic>
        <p:nvPicPr>
          <p:cNvPr id="156" name="Shape 156" descr="MacBook-Pro-mockup.png"/>
          <p:cNvPicPr preferRelativeResize="0"/>
          <p:nvPr/>
        </p:nvPicPr>
        <p:blipFill rotWithShape="1">
          <a:blip r:embed="rId2">
            <a:alphaModFix/>
          </a:blip>
          <a:srcRect/>
          <a:stretch/>
        </p:blipFill>
        <p:spPr>
          <a:xfrm>
            <a:off x="609600" y="1710833"/>
            <a:ext cx="4817161" cy="2994518"/>
          </a:xfrm>
          <a:prstGeom prst="rect">
            <a:avLst/>
          </a:prstGeom>
          <a:noFill/>
          <a:ln>
            <a:noFill/>
          </a:ln>
        </p:spPr>
      </p:pic>
      <p:sp>
        <p:nvSpPr>
          <p:cNvPr id="157" name="Shape 157"/>
          <p:cNvSpPr>
            <a:spLocks noGrp="1"/>
          </p:cNvSpPr>
          <p:nvPr>
            <p:ph type="pic" idx="2"/>
          </p:nvPr>
        </p:nvSpPr>
        <p:spPr>
          <a:xfrm>
            <a:off x="1231200" y="1926000"/>
            <a:ext cx="3564000" cy="22320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chemeClr val="lt1"/>
              </a:buClr>
              <a:buSzPts val="1400"/>
              <a:buFont typeface="Arial"/>
              <a:buChar char="•"/>
              <a:defRPr sz="1400" b="0" i="0" u="none" strike="noStrike" cap="none">
                <a:solidFill>
                  <a:schemeClr val="lt1"/>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59" name="Shape 159"/>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31_Title and Content">
  <p:cSld name="31_Title and Content">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63" name="Shape 163"/>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4" name="Shape 164"/>
          <p:cNvSpPr>
            <a:spLocks noGrp="1"/>
          </p:cNvSpPr>
          <p:nvPr>
            <p:ph type="pic" idx="2"/>
          </p:nvPr>
        </p:nvSpPr>
        <p:spPr>
          <a:xfrm>
            <a:off x="3550800" y="15811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a:spLocks noGrp="1"/>
          </p:cNvSpPr>
          <p:nvPr>
            <p:ph type="pic" idx="3"/>
          </p:nvPr>
        </p:nvSpPr>
        <p:spPr>
          <a:xfrm>
            <a:off x="4747200" y="15811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6" name="Shape 166"/>
          <p:cNvSpPr>
            <a:spLocks noGrp="1"/>
          </p:cNvSpPr>
          <p:nvPr>
            <p:ph type="pic" idx="4"/>
          </p:nvPr>
        </p:nvSpPr>
        <p:spPr>
          <a:xfrm>
            <a:off x="5966400" y="15811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7" name="Shape 167"/>
          <p:cNvSpPr>
            <a:spLocks noGrp="1"/>
          </p:cNvSpPr>
          <p:nvPr>
            <p:ph type="pic" idx="5"/>
          </p:nvPr>
        </p:nvSpPr>
        <p:spPr>
          <a:xfrm>
            <a:off x="4137600" y="25489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8" name="Shape 168"/>
          <p:cNvSpPr>
            <a:spLocks noGrp="1"/>
          </p:cNvSpPr>
          <p:nvPr>
            <p:ph type="pic" idx="6"/>
          </p:nvPr>
        </p:nvSpPr>
        <p:spPr>
          <a:xfrm>
            <a:off x="5356800" y="25489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Shape 169"/>
          <p:cNvSpPr>
            <a:spLocks noGrp="1"/>
          </p:cNvSpPr>
          <p:nvPr>
            <p:ph type="pic" idx="7"/>
          </p:nvPr>
        </p:nvSpPr>
        <p:spPr>
          <a:xfrm>
            <a:off x="7185600" y="15811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0" name="Shape 170"/>
          <p:cNvSpPr>
            <a:spLocks noGrp="1"/>
          </p:cNvSpPr>
          <p:nvPr>
            <p:ph type="pic" idx="8"/>
          </p:nvPr>
        </p:nvSpPr>
        <p:spPr>
          <a:xfrm>
            <a:off x="6598800" y="25717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Shape 171"/>
          <p:cNvSpPr>
            <a:spLocks noGrp="1"/>
          </p:cNvSpPr>
          <p:nvPr>
            <p:ph type="pic" idx="9"/>
          </p:nvPr>
        </p:nvSpPr>
        <p:spPr>
          <a:xfrm>
            <a:off x="3542400" y="35395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2" name="Shape 172"/>
          <p:cNvSpPr>
            <a:spLocks noGrp="1"/>
          </p:cNvSpPr>
          <p:nvPr>
            <p:ph type="pic" idx="13"/>
          </p:nvPr>
        </p:nvSpPr>
        <p:spPr>
          <a:xfrm>
            <a:off x="4747200" y="35395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3" name="Shape 173"/>
          <p:cNvSpPr>
            <a:spLocks noGrp="1"/>
          </p:cNvSpPr>
          <p:nvPr>
            <p:ph type="pic" idx="14"/>
          </p:nvPr>
        </p:nvSpPr>
        <p:spPr>
          <a:xfrm>
            <a:off x="5966400" y="35395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4" name="Shape 174"/>
          <p:cNvSpPr>
            <a:spLocks noGrp="1"/>
          </p:cNvSpPr>
          <p:nvPr>
            <p:ph type="pic" idx="15"/>
          </p:nvPr>
        </p:nvSpPr>
        <p:spPr>
          <a:xfrm>
            <a:off x="7261800" y="35395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5" name="Shape 175"/>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4572000" y="1711278"/>
            <a:ext cx="2919600" cy="304800"/>
          </a:xfrm>
          <a:prstGeom prst="rect">
            <a:avLst/>
          </a:prstGeom>
          <a:noFill/>
          <a:ln>
            <a:noFill/>
          </a:ln>
        </p:spPr>
        <p:txBody>
          <a:bodyPr spcFirstLastPara="1" wrap="square" lIns="91425" tIns="91425" rIns="91425" bIns="91425" anchor="ctr" anchorCtr="0"/>
          <a:lstStyle>
            <a:lvl1pPr marL="457200" marR="0" lvl="0" indent="-228600" algn="l" rtl="0">
              <a:spcBef>
                <a:spcPts val="240"/>
              </a:spcBef>
              <a:spcAft>
                <a:spcPts val="0"/>
              </a:spcAft>
              <a:buClr>
                <a:srgbClr val="595959"/>
              </a:buClr>
              <a:buSzPts val="1200"/>
              <a:buFont typeface="Arial"/>
              <a:buNone/>
              <a:defRPr sz="1200" b="0" i="0" u="none" strike="noStrike" cap="none">
                <a:solidFill>
                  <a:srgbClr val="595959"/>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3pPr>
            <a:lvl4pPr marL="1828800" marR="0" lvl="3" indent="-228600" algn="l" rtl="0">
              <a:spcBef>
                <a:spcPts val="1600"/>
              </a:spcBef>
              <a:spcAft>
                <a:spcPts val="0"/>
              </a:spcAft>
              <a:buClr>
                <a:srgbClr val="3F3F3F"/>
              </a:buClr>
              <a:buSzPts val="1100"/>
              <a:buFont typeface="Arial"/>
              <a:buNone/>
              <a:defRPr sz="1100" b="0" i="0" u="none" strike="noStrike" cap="none">
                <a:solidFill>
                  <a:srgbClr val="3F3F3F"/>
                </a:solidFill>
                <a:latin typeface="Arial"/>
                <a:ea typeface="Arial"/>
                <a:cs typeface="Arial"/>
                <a:sym typeface="Arial"/>
              </a:defRPr>
            </a:lvl4pPr>
            <a:lvl5pPr marL="2286000" marR="0" lvl="4" indent="-228600" algn="l" rtl="0">
              <a:spcBef>
                <a:spcPts val="1600"/>
              </a:spcBef>
              <a:spcAft>
                <a:spcPts val="0"/>
              </a:spcAft>
              <a:buClr>
                <a:srgbClr val="3F3F3F"/>
              </a:buClr>
              <a:buSzPts val="1100"/>
              <a:buFont typeface="Arial"/>
              <a:buNone/>
              <a:defRPr sz="1100" b="0" i="0" u="none" strike="noStrike" cap="none">
                <a:solidFill>
                  <a:srgbClr val="3F3F3F"/>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body" idx="2"/>
          </p:nvPr>
        </p:nvSpPr>
        <p:spPr>
          <a:xfrm>
            <a:off x="990600" y="4019550"/>
            <a:ext cx="2336400" cy="304800"/>
          </a:xfrm>
          <a:prstGeom prst="rect">
            <a:avLst/>
          </a:prstGeom>
          <a:noFill/>
          <a:ln>
            <a:noFill/>
          </a:ln>
        </p:spPr>
        <p:txBody>
          <a:bodyPr spcFirstLastPara="1" wrap="square" lIns="91425" tIns="91425" rIns="91425" bIns="91425" anchor="t" anchorCtr="0"/>
          <a:lstStyle>
            <a:lvl1pPr marL="457200" marR="0" lvl="0" indent="-228600" algn="ctr" rtl="0">
              <a:spcBef>
                <a:spcPts val="240"/>
              </a:spcBef>
              <a:spcAft>
                <a:spcPts val="0"/>
              </a:spcAft>
              <a:buClr>
                <a:srgbClr val="595959"/>
              </a:buClr>
              <a:buSzPts val="1200"/>
              <a:buFont typeface="Arial"/>
              <a:buNone/>
              <a:defRPr sz="1200" b="0" i="0" u="none" strike="noStrike" cap="none">
                <a:solidFill>
                  <a:srgbClr val="595959"/>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400"/>
              <a:buFont typeface="Arial"/>
              <a:buNone/>
              <a:defRPr sz="1400" b="0" i="0" u="none" strike="noStrike" cap="none">
                <a:solidFill>
                  <a:srgbClr val="3F3F3F"/>
                </a:solidFill>
                <a:latin typeface="Arial"/>
                <a:ea typeface="Arial"/>
                <a:cs typeface="Arial"/>
                <a:sym typeface="Arial"/>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Arial"/>
                <a:ea typeface="Arial"/>
                <a:cs typeface="Arial"/>
                <a:sym typeface="Arial"/>
              </a:defRPr>
            </a:lvl3pPr>
            <a:lvl4pPr marL="1828800" marR="0" lvl="3" indent="-228600" algn="l" rtl="0">
              <a:spcBef>
                <a:spcPts val="1600"/>
              </a:spcBef>
              <a:spcAft>
                <a:spcPts val="0"/>
              </a:spcAft>
              <a:buClr>
                <a:srgbClr val="3F3F3F"/>
              </a:buClr>
              <a:buSzPts val="1100"/>
              <a:buFont typeface="Arial"/>
              <a:buNone/>
              <a:defRPr sz="1100" b="0" i="0" u="none" strike="noStrike" cap="none">
                <a:solidFill>
                  <a:srgbClr val="3F3F3F"/>
                </a:solidFill>
                <a:latin typeface="Arial"/>
                <a:ea typeface="Arial"/>
                <a:cs typeface="Arial"/>
                <a:sym typeface="Arial"/>
              </a:defRPr>
            </a:lvl4pPr>
            <a:lvl5pPr marL="2286000" marR="0" lvl="4" indent="-228600" algn="l" rtl="0">
              <a:spcBef>
                <a:spcPts val="1600"/>
              </a:spcBef>
              <a:spcAft>
                <a:spcPts val="0"/>
              </a:spcAft>
              <a:buClr>
                <a:srgbClr val="3F3F3F"/>
              </a:buClr>
              <a:buSzPts val="1100"/>
              <a:buFont typeface="Arial"/>
              <a:buNone/>
              <a:defRPr sz="1100" b="0" i="0" u="none" strike="noStrike" cap="none">
                <a:solidFill>
                  <a:srgbClr val="3F3F3F"/>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body" idx="3"/>
          </p:nvPr>
        </p:nvSpPr>
        <p:spPr>
          <a:xfrm>
            <a:off x="4071418" y="2152650"/>
            <a:ext cx="4082100" cy="8763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2pPr>
            <a:lvl3pPr marL="1371600" marR="0" lvl="2"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3pPr>
            <a:lvl4pPr marL="1828800" marR="0" lvl="3"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4pPr>
            <a:lvl5pPr marL="2286000" marR="0" lvl="4" indent="-228600" algn="l" rtl="0">
              <a:spcBef>
                <a:spcPts val="160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0" name="Shape 180"/>
          <p:cNvSpPr>
            <a:spLocks noGrp="1"/>
          </p:cNvSpPr>
          <p:nvPr>
            <p:ph type="pic" idx="4"/>
          </p:nvPr>
        </p:nvSpPr>
        <p:spPr>
          <a:xfrm>
            <a:off x="1219200" y="1885950"/>
            <a:ext cx="1911000" cy="1911000"/>
          </a:xfrm>
          <a:prstGeom prst="ellipse">
            <a:avLst/>
          </a:prstGeom>
          <a:noFill/>
          <a:ln>
            <a:noFill/>
          </a:ln>
        </p:spPr>
        <p:txBody>
          <a:bodyPr spcFirstLastPara="1" wrap="square" lIns="91425" tIns="91425" rIns="91425" bIns="91425" anchor="t" anchorCtr="0"/>
          <a:lstStyle>
            <a:lvl1pPr marR="0" lvl="0" algn="ctr" rtl="0">
              <a:spcBef>
                <a:spcPts val="280"/>
              </a:spcBef>
              <a:spcAft>
                <a:spcPts val="0"/>
              </a:spcAft>
              <a:buClr>
                <a:srgbClr val="7F7F7F"/>
              </a:buClr>
              <a:buSzPts val="1400"/>
              <a:buFont typeface="Arial"/>
              <a:buNone/>
              <a:defRPr sz="1400" b="0" i="0" u="none" strike="noStrike" cap="none">
                <a:solidFill>
                  <a:srgbClr val="7F7F7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1" name="Shape 181"/>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82" name="Shape 182"/>
          <p:cNvSpPr txBox="1">
            <a:spLocks noGrp="1"/>
          </p:cNvSpPr>
          <p:nvPr>
            <p:ph type="body" idx="5"/>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3" name="Shape 183"/>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3_Title and Content">
  <p:cSld name="33_Title and Content">
    <p:spTree>
      <p:nvGrpSpPr>
        <p:cNvPr id="1" name="Shape 184"/>
        <p:cNvGrpSpPr/>
        <p:nvPr/>
      </p:nvGrpSpPr>
      <p:grpSpPr>
        <a:xfrm>
          <a:off x="0" y="0"/>
          <a:ext cx="0" cy="0"/>
          <a:chOff x="0" y="0"/>
          <a:chExt cx="0" cy="0"/>
        </a:xfrm>
      </p:grpSpPr>
      <p:sp>
        <p:nvSpPr>
          <p:cNvPr id="185" name="Shape 185"/>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86" name="Shape 186"/>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7" name="Shape 187"/>
          <p:cNvSpPr>
            <a:spLocks noGrp="1"/>
          </p:cNvSpPr>
          <p:nvPr>
            <p:ph type="pic" idx="2"/>
          </p:nvPr>
        </p:nvSpPr>
        <p:spPr>
          <a:xfrm>
            <a:off x="2179200" y="14743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8" name="Shape 188"/>
          <p:cNvSpPr>
            <a:spLocks noGrp="1"/>
          </p:cNvSpPr>
          <p:nvPr>
            <p:ph type="pic" idx="3"/>
          </p:nvPr>
        </p:nvSpPr>
        <p:spPr>
          <a:xfrm>
            <a:off x="3375600" y="14743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89" name="Shape 189"/>
          <p:cNvSpPr>
            <a:spLocks noGrp="1"/>
          </p:cNvSpPr>
          <p:nvPr>
            <p:ph type="pic" idx="4"/>
          </p:nvPr>
        </p:nvSpPr>
        <p:spPr>
          <a:xfrm>
            <a:off x="4594800" y="14743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0" name="Shape 190"/>
          <p:cNvSpPr>
            <a:spLocks noGrp="1"/>
          </p:cNvSpPr>
          <p:nvPr>
            <p:ph type="pic" idx="5"/>
          </p:nvPr>
        </p:nvSpPr>
        <p:spPr>
          <a:xfrm>
            <a:off x="2766000" y="24421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1" name="Shape 191"/>
          <p:cNvSpPr>
            <a:spLocks noGrp="1"/>
          </p:cNvSpPr>
          <p:nvPr>
            <p:ph type="pic" idx="6"/>
          </p:nvPr>
        </p:nvSpPr>
        <p:spPr>
          <a:xfrm>
            <a:off x="3985200" y="24421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2" name="Shape 192"/>
          <p:cNvSpPr>
            <a:spLocks noGrp="1"/>
          </p:cNvSpPr>
          <p:nvPr>
            <p:ph type="pic" idx="7"/>
          </p:nvPr>
        </p:nvSpPr>
        <p:spPr>
          <a:xfrm>
            <a:off x="5814000" y="14743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3" name="Shape 193"/>
          <p:cNvSpPr>
            <a:spLocks noGrp="1"/>
          </p:cNvSpPr>
          <p:nvPr>
            <p:ph type="pic" idx="8"/>
          </p:nvPr>
        </p:nvSpPr>
        <p:spPr>
          <a:xfrm>
            <a:off x="5227200" y="24649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4" name="Shape 194"/>
          <p:cNvSpPr>
            <a:spLocks noGrp="1"/>
          </p:cNvSpPr>
          <p:nvPr>
            <p:ph type="pic" idx="9"/>
          </p:nvPr>
        </p:nvSpPr>
        <p:spPr>
          <a:xfrm>
            <a:off x="2170800" y="34327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5" name="Shape 195"/>
          <p:cNvSpPr>
            <a:spLocks noGrp="1"/>
          </p:cNvSpPr>
          <p:nvPr>
            <p:ph type="pic" idx="13"/>
          </p:nvPr>
        </p:nvSpPr>
        <p:spPr>
          <a:xfrm>
            <a:off x="3375600" y="34327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6" name="Shape 196"/>
          <p:cNvSpPr>
            <a:spLocks noGrp="1"/>
          </p:cNvSpPr>
          <p:nvPr>
            <p:ph type="pic" idx="14"/>
          </p:nvPr>
        </p:nvSpPr>
        <p:spPr>
          <a:xfrm>
            <a:off x="4594800" y="34327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7" name="Shape 197"/>
          <p:cNvSpPr>
            <a:spLocks noGrp="1"/>
          </p:cNvSpPr>
          <p:nvPr>
            <p:ph type="pic" idx="15"/>
          </p:nvPr>
        </p:nvSpPr>
        <p:spPr>
          <a:xfrm>
            <a:off x="5890200" y="3432750"/>
            <a:ext cx="1044000" cy="1044000"/>
          </a:xfrm>
          <a:prstGeom prst="ellipse">
            <a:avLst/>
          </a:prstGeom>
          <a:noFill/>
          <a:ln>
            <a:noFill/>
          </a:ln>
        </p:spPr>
        <p:txBody>
          <a:bodyPr spcFirstLastPara="1" wrap="square" lIns="91425" tIns="91425" rIns="91425" bIns="91425" anchor="t" anchorCtr="0"/>
          <a:lstStyle>
            <a:lvl1pPr marR="0" lvl="0" algn="ctr" rtl="0">
              <a:spcBef>
                <a:spcPts val="210"/>
              </a:spcBef>
              <a:spcAft>
                <a:spcPts val="0"/>
              </a:spcAft>
              <a:buClr>
                <a:srgbClr val="7F7F7F"/>
              </a:buClr>
              <a:buSzPts val="1050"/>
              <a:buFont typeface="Arial"/>
              <a:buNone/>
              <a:defRPr sz="1050" b="0" i="0" u="none" strike="noStrike" cap="none">
                <a:solidFill>
                  <a:srgbClr val="7F7F7F"/>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4_Title and Content">
  <p:cSld name="34_Title and Content">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01" name="Shape 201"/>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2" name="Shape 202"/>
          <p:cNvSpPr>
            <a:spLocks noGrp="1"/>
          </p:cNvSpPr>
          <p:nvPr>
            <p:ph type="pic" idx="2"/>
          </p:nvPr>
        </p:nvSpPr>
        <p:spPr>
          <a:xfrm>
            <a:off x="4572000" y="1504950"/>
            <a:ext cx="1905000" cy="15282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3" name="Shape 203"/>
          <p:cNvSpPr>
            <a:spLocks noGrp="1"/>
          </p:cNvSpPr>
          <p:nvPr>
            <p:ph type="pic" idx="3"/>
          </p:nvPr>
        </p:nvSpPr>
        <p:spPr>
          <a:xfrm>
            <a:off x="4572000" y="3105150"/>
            <a:ext cx="1905000" cy="15282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4" name="Shape 204"/>
          <p:cNvSpPr>
            <a:spLocks noGrp="1"/>
          </p:cNvSpPr>
          <p:nvPr>
            <p:ph type="pic" idx="4"/>
          </p:nvPr>
        </p:nvSpPr>
        <p:spPr>
          <a:xfrm>
            <a:off x="457200" y="1504950"/>
            <a:ext cx="1905000" cy="15282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5" name="Shape 205"/>
          <p:cNvSpPr>
            <a:spLocks noGrp="1"/>
          </p:cNvSpPr>
          <p:nvPr>
            <p:ph type="pic" idx="5"/>
          </p:nvPr>
        </p:nvSpPr>
        <p:spPr>
          <a:xfrm>
            <a:off x="457200" y="3105150"/>
            <a:ext cx="1905000" cy="15282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5_Title and Content">
  <p:cSld name="35_Title and Content">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09" name="Shape 209"/>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0" name="Shape 210"/>
          <p:cNvSpPr>
            <a:spLocks noGrp="1"/>
          </p:cNvSpPr>
          <p:nvPr>
            <p:ph type="pic" idx="2"/>
          </p:nvPr>
        </p:nvSpPr>
        <p:spPr>
          <a:xfrm>
            <a:off x="2540000" y="14287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1" name="Shape 211"/>
          <p:cNvSpPr>
            <a:spLocks noGrp="1"/>
          </p:cNvSpPr>
          <p:nvPr>
            <p:ph type="pic" idx="3"/>
          </p:nvPr>
        </p:nvSpPr>
        <p:spPr>
          <a:xfrm>
            <a:off x="457200" y="14287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2" name="Shape 212"/>
          <p:cNvSpPr>
            <a:spLocks noGrp="1"/>
          </p:cNvSpPr>
          <p:nvPr>
            <p:ph type="pic" idx="4"/>
          </p:nvPr>
        </p:nvSpPr>
        <p:spPr>
          <a:xfrm>
            <a:off x="4622800" y="14287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3" name="Shape 213"/>
          <p:cNvSpPr>
            <a:spLocks noGrp="1"/>
          </p:cNvSpPr>
          <p:nvPr>
            <p:ph type="pic" idx="5"/>
          </p:nvPr>
        </p:nvSpPr>
        <p:spPr>
          <a:xfrm>
            <a:off x="6705600" y="14287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4" name="Shape 214"/>
          <p:cNvSpPr>
            <a:spLocks noGrp="1"/>
          </p:cNvSpPr>
          <p:nvPr>
            <p:ph type="pic" idx="6"/>
          </p:nvPr>
        </p:nvSpPr>
        <p:spPr>
          <a:xfrm>
            <a:off x="2514600" y="30289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5" name="Shape 215"/>
          <p:cNvSpPr>
            <a:spLocks noGrp="1"/>
          </p:cNvSpPr>
          <p:nvPr>
            <p:ph type="pic" idx="7"/>
          </p:nvPr>
        </p:nvSpPr>
        <p:spPr>
          <a:xfrm>
            <a:off x="457200" y="30289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6" name="Shape 216"/>
          <p:cNvSpPr>
            <a:spLocks noGrp="1"/>
          </p:cNvSpPr>
          <p:nvPr>
            <p:ph type="pic" idx="8"/>
          </p:nvPr>
        </p:nvSpPr>
        <p:spPr>
          <a:xfrm>
            <a:off x="4648200" y="30289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7" name="Shape 217"/>
          <p:cNvSpPr>
            <a:spLocks noGrp="1"/>
          </p:cNvSpPr>
          <p:nvPr>
            <p:ph type="pic" idx="9"/>
          </p:nvPr>
        </p:nvSpPr>
        <p:spPr>
          <a:xfrm>
            <a:off x="6705600" y="3028950"/>
            <a:ext cx="1676400" cy="9906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18" name="Shape 218"/>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6_Title and Content">
  <p:cSld name="16_Title and Content">
    <p:spTree>
      <p:nvGrpSpPr>
        <p:cNvPr id="1" name="Shape 219"/>
        <p:cNvGrpSpPr/>
        <p:nvPr/>
      </p:nvGrpSpPr>
      <p:grpSpPr>
        <a:xfrm>
          <a:off x="0" y="0"/>
          <a:ext cx="0" cy="0"/>
          <a:chOff x="0" y="0"/>
          <a:chExt cx="0" cy="0"/>
        </a:xfrm>
      </p:grpSpPr>
      <p:sp>
        <p:nvSpPr>
          <p:cNvPr id="220" name="Shape 220"/>
          <p:cNvSpPr>
            <a:spLocks noGrp="1"/>
          </p:cNvSpPr>
          <p:nvPr>
            <p:ph type="pic" idx="2"/>
          </p:nvPr>
        </p:nvSpPr>
        <p:spPr>
          <a:xfrm>
            <a:off x="0" y="1504950"/>
            <a:ext cx="9144000" cy="21336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22" name="Shape 222"/>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8_Title and Content">
  <p:cSld name="8_Title and Content">
    <p:spTree>
      <p:nvGrpSpPr>
        <p:cNvPr id="1" name="Shape 224"/>
        <p:cNvGrpSpPr/>
        <p:nvPr/>
      </p:nvGrpSpPr>
      <p:grpSpPr>
        <a:xfrm>
          <a:off x="0" y="0"/>
          <a:ext cx="0" cy="0"/>
          <a:chOff x="0" y="0"/>
          <a:chExt cx="0" cy="0"/>
        </a:xfrm>
      </p:grpSpPr>
      <p:sp>
        <p:nvSpPr>
          <p:cNvPr id="225" name="Shape 225"/>
          <p:cNvSpPr>
            <a:spLocks noGrp="1"/>
          </p:cNvSpPr>
          <p:nvPr>
            <p:ph type="pic" idx="2"/>
          </p:nvPr>
        </p:nvSpPr>
        <p:spPr>
          <a:xfrm>
            <a:off x="0" y="1733550"/>
            <a:ext cx="4724400" cy="28956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6" name="Shape 226"/>
          <p:cNvSpPr txBox="1">
            <a:spLocks noGrp="1"/>
          </p:cNvSpPr>
          <p:nvPr>
            <p:ph type="body" idx="1"/>
          </p:nvPr>
        </p:nvSpPr>
        <p:spPr>
          <a:xfrm>
            <a:off x="5475291" y="2274270"/>
            <a:ext cx="2994000" cy="12198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body" idx="3"/>
          </p:nvPr>
        </p:nvSpPr>
        <p:spPr>
          <a:xfrm>
            <a:off x="5965829" y="1916115"/>
            <a:ext cx="1730400" cy="358800"/>
          </a:xfrm>
          <a:prstGeom prst="rect">
            <a:avLst/>
          </a:prstGeom>
          <a:noFill/>
          <a:ln>
            <a:noFill/>
          </a:ln>
        </p:spPr>
        <p:txBody>
          <a:bodyPr spcFirstLastPara="1" wrap="square" lIns="91425" tIns="91425" rIns="91425" bIns="91425" anchor="t" anchorCtr="0"/>
          <a:lstStyle>
            <a:lvl1pPr marL="457200" marR="0" lvl="0" indent="-228600" algn="l" rtl="0">
              <a:spcBef>
                <a:spcPts val="22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400"/>
              <a:buFont typeface="Arial"/>
              <a:buNone/>
              <a:defRPr sz="1400" b="0" i="0" u="none" strike="noStrike" cap="none">
                <a:solidFill>
                  <a:srgbClr val="B4B4B4"/>
                </a:solidFill>
                <a:latin typeface="Source Sans Pro"/>
                <a:ea typeface="Source Sans Pro"/>
                <a:cs typeface="Source Sans Pro"/>
                <a:sym typeface="Source Sans Pro"/>
              </a:defRPr>
            </a:lvl2pPr>
            <a:lvl3pPr marL="1371600" marR="0" lvl="2" indent="-228600" algn="l" rtl="0">
              <a:spcBef>
                <a:spcPts val="1600"/>
              </a:spcBef>
              <a:spcAft>
                <a:spcPts val="0"/>
              </a:spcAft>
              <a:buClr>
                <a:srgbClr val="B4B4B4"/>
              </a:buClr>
              <a:buSzPts val="1400"/>
              <a:buFont typeface="Arial"/>
              <a:buNone/>
              <a:defRPr sz="1400" b="0" i="0" u="none" strike="noStrike" cap="none">
                <a:solidFill>
                  <a:srgbClr val="B4B4B4"/>
                </a:solidFill>
                <a:latin typeface="Source Sans Pro"/>
                <a:ea typeface="Source Sans Pro"/>
                <a:cs typeface="Source Sans Pro"/>
                <a:sym typeface="Source Sans Pro"/>
              </a:defRPr>
            </a:lvl3pPr>
            <a:lvl4pPr marL="1828800" marR="0" lvl="3" indent="-228600" algn="l" rtl="0">
              <a:spcBef>
                <a:spcPts val="1600"/>
              </a:spcBef>
              <a:spcAft>
                <a:spcPts val="0"/>
              </a:spcAft>
              <a:buClr>
                <a:srgbClr val="B4B4B4"/>
              </a:buClr>
              <a:buSzPts val="1400"/>
              <a:buFont typeface="Arial"/>
              <a:buNone/>
              <a:defRPr sz="1400" b="0" i="0" u="none" strike="noStrike" cap="none">
                <a:solidFill>
                  <a:srgbClr val="B4B4B4"/>
                </a:solidFill>
                <a:latin typeface="Source Sans Pro"/>
                <a:ea typeface="Source Sans Pro"/>
                <a:cs typeface="Source Sans Pro"/>
                <a:sym typeface="Source Sans Pro"/>
              </a:defRPr>
            </a:lvl4pPr>
            <a:lvl5pPr marL="2286000" marR="0" lvl="4" indent="-228600" algn="l" rtl="0">
              <a:spcBef>
                <a:spcPts val="1600"/>
              </a:spcBef>
              <a:spcAft>
                <a:spcPts val="0"/>
              </a:spcAft>
              <a:buClr>
                <a:srgbClr val="B4B4B4"/>
              </a:buClr>
              <a:buSzPts val="1400"/>
              <a:buFont typeface="Arial"/>
              <a:buNone/>
              <a:defRPr sz="1400" b="0" i="0" u="none" strike="noStrike" cap="none">
                <a:solidFill>
                  <a:srgbClr val="B4B4B4"/>
                </a:solidFill>
                <a:latin typeface="Source Sans Pro"/>
                <a:ea typeface="Source Sans Pro"/>
                <a:cs typeface="Source Sans Pro"/>
                <a:sym typeface="Source Sans Pro"/>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29" name="Shape 229"/>
          <p:cNvSpPr txBox="1">
            <a:spLocks noGrp="1"/>
          </p:cNvSpPr>
          <p:nvPr>
            <p:ph type="body" idx="4"/>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2_Title and Content">
  <p:cSld name="12_Title and Content">
    <p:spTree>
      <p:nvGrpSpPr>
        <p:cNvPr id="1" name="Shape 231"/>
        <p:cNvGrpSpPr/>
        <p:nvPr/>
      </p:nvGrpSpPr>
      <p:grpSpPr>
        <a:xfrm>
          <a:off x="0" y="0"/>
          <a:ext cx="0" cy="0"/>
          <a:chOff x="0" y="0"/>
          <a:chExt cx="0" cy="0"/>
        </a:xfrm>
      </p:grpSpPr>
      <p:sp>
        <p:nvSpPr>
          <p:cNvPr id="232" name="Shape 232"/>
          <p:cNvSpPr>
            <a:spLocks noGrp="1"/>
          </p:cNvSpPr>
          <p:nvPr>
            <p:ph type="pic" idx="2"/>
          </p:nvPr>
        </p:nvSpPr>
        <p:spPr>
          <a:xfrm>
            <a:off x="0" y="0"/>
            <a:ext cx="9144000" cy="51435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_Title and Content">
  <p:cSld name="10_Title and Content">
    <p:spTree>
      <p:nvGrpSpPr>
        <p:cNvPr id="1" name="Shape 233"/>
        <p:cNvGrpSpPr/>
        <p:nvPr/>
      </p:nvGrpSpPr>
      <p:grpSpPr>
        <a:xfrm>
          <a:off x="0" y="0"/>
          <a:ext cx="0" cy="0"/>
          <a:chOff x="0" y="0"/>
          <a:chExt cx="0" cy="0"/>
        </a:xfrm>
      </p:grpSpPr>
      <p:sp>
        <p:nvSpPr>
          <p:cNvPr id="234" name="Shape 234"/>
          <p:cNvSpPr txBox="1">
            <a:spLocks noGrp="1"/>
          </p:cNvSpPr>
          <p:nvPr>
            <p:ph type="title"/>
          </p:nvPr>
        </p:nvSpPr>
        <p:spPr>
          <a:xfrm>
            <a:off x="4876800" y="514350"/>
            <a:ext cx="381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800"/>
              <a:buFont typeface="Roboto Light"/>
              <a:buNone/>
              <a:defRPr sz="28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35" name="Shape 235"/>
          <p:cNvSpPr>
            <a:spLocks noGrp="1"/>
          </p:cNvSpPr>
          <p:nvPr>
            <p:ph type="pic" idx="2"/>
          </p:nvPr>
        </p:nvSpPr>
        <p:spPr>
          <a:xfrm>
            <a:off x="0" y="0"/>
            <a:ext cx="4572000" cy="51435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body" idx="1"/>
          </p:nvPr>
        </p:nvSpPr>
        <p:spPr>
          <a:xfrm>
            <a:off x="5029200" y="2041523"/>
            <a:ext cx="3505200" cy="9906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body" idx="3"/>
          </p:nvPr>
        </p:nvSpPr>
        <p:spPr>
          <a:xfrm>
            <a:off x="5638800" y="3108325"/>
            <a:ext cx="2438400" cy="3081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body" idx="4"/>
          </p:nvPr>
        </p:nvSpPr>
        <p:spPr>
          <a:xfrm>
            <a:off x="5638800" y="3562350"/>
            <a:ext cx="2438400" cy="4650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9" name="Shape 239"/>
          <p:cNvSpPr txBox="1">
            <a:spLocks noGrp="1"/>
          </p:cNvSpPr>
          <p:nvPr>
            <p:ph type="body" idx="5"/>
          </p:nvPr>
        </p:nvSpPr>
        <p:spPr>
          <a:xfrm>
            <a:off x="5029200" y="1733552"/>
            <a:ext cx="3505200" cy="357300"/>
          </a:xfrm>
          <a:prstGeom prst="rect">
            <a:avLst/>
          </a:prstGeom>
          <a:noFill/>
          <a:ln>
            <a:noFill/>
          </a:ln>
        </p:spPr>
        <p:txBody>
          <a:bodyPr spcFirstLastPara="1" wrap="square" lIns="91425" tIns="91425" rIns="91425" bIns="91425" anchor="t" anchorCtr="0"/>
          <a:lstStyle>
            <a:lvl1pPr marL="457200" marR="0" lvl="0" indent="-228600" algn="l" rtl="0">
              <a:spcBef>
                <a:spcPts val="22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300"/>
              <a:buFont typeface="Arial"/>
              <a:buNone/>
              <a:defRPr sz="1300" b="0" i="0" u="none" strike="noStrike" cap="none">
                <a:solidFill>
                  <a:srgbClr val="B4B4B4"/>
                </a:solidFill>
                <a:latin typeface="Open Sans"/>
                <a:ea typeface="Open Sans"/>
                <a:cs typeface="Open Sans"/>
                <a:sym typeface="Open Sans"/>
              </a:defRPr>
            </a:lvl2pPr>
            <a:lvl3pPr marL="1371600" marR="0" lvl="2" indent="-228600" algn="l" rtl="0">
              <a:spcBef>
                <a:spcPts val="1600"/>
              </a:spcBef>
              <a:spcAft>
                <a:spcPts val="0"/>
              </a:spcAft>
              <a:buClr>
                <a:srgbClr val="B4B4B4"/>
              </a:buClr>
              <a:buSzPts val="1300"/>
              <a:buFont typeface="Arial"/>
              <a:buNone/>
              <a:defRPr sz="1300" b="0" i="0" u="none" strike="noStrike" cap="none">
                <a:solidFill>
                  <a:srgbClr val="B4B4B4"/>
                </a:solidFill>
                <a:latin typeface="Open Sans"/>
                <a:ea typeface="Open Sans"/>
                <a:cs typeface="Open Sans"/>
                <a:sym typeface="Open Sans"/>
              </a:defRPr>
            </a:lvl3pPr>
            <a:lvl4pPr marL="1828800" marR="0" lvl="3" indent="-228600" algn="l" rtl="0">
              <a:spcBef>
                <a:spcPts val="1600"/>
              </a:spcBef>
              <a:spcAft>
                <a:spcPts val="0"/>
              </a:spcAft>
              <a:buClr>
                <a:srgbClr val="B4B4B4"/>
              </a:buClr>
              <a:buSzPts val="1300"/>
              <a:buFont typeface="Arial"/>
              <a:buNone/>
              <a:defRPr sz="1300" b="0" i="0" u="none" strike="noStrike" cap="none">
                <a:solidFill>
                  <a:srgbClr val="B4B4B4"/>
                </a:solidFill>
                <a:latin typeface="Open Sans"/>
                <a:ea typeface="Open Sans"/>
                <a:cs typeface="Open Sans"/>
                <a:sym typeface="Open Sans"/>
              </a:defRPr>
            </a:lvl4pPr>
            <a:lvl5pPr marL="2286000" marR="0" lvl="4" indent="-228600" algn="l" rtl="0">
              <a:spcBef>
                <a:spcPts val="1600"/>
              </a:spcBef>
              <a:spcAft>
                <a:spcPts val="0"/>
              </a:spcAft>
              <a:buClr>
                <a:srgbClr val="B4B4B4"/>
              </a:buClr>
              <a:buSzPts val="1300"/>
              <a:buFont typeface="Arial"/>
              <a:buNone/>
              <a:defRPr sz="1300" b="0" i="0" u="none" strike="noStrike" cap="none">
                <a:solidFill>
                  <a:srgbClr val="B4B4B4"/>
                </a:solidFill>
                <a:latin typeface="Open Sans"/>
                <a:ea typeface="Open Sans"/>
                <a:cs typeface="Open Sans"/>
                <a:sym typeface="Open Sans"/>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Shape 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8_Title and Content">
  <p:cSld name="18_Title and Content">
    <p:spTree>
      <p:nvGrpSpPr>
        <p:cNvPr id="1" name="Shape 240"/>
        <p:cNvGrpSpPr/>
        <p:nvPr/>
      </p:nvGrpSpPr>
      <p:grpSpPr>
        <a:xfrm>
          <a:off x="0" y="0"/>
          <a:ext cx="0" cy="0"/>
          <a:chOff x="0" y="0"/>
          <a:chExt cx="0" cy="0"/>
        </a:xfrm>
      </p:grpSpPr>
      <p:sp>
        <p:nvSpPr>
          <p:cNvPr id="241" name="Shape 241"/>
          <p:cNvSpPr>
            <a:spLocks noGrp="1"/>
          </p:cNvSpPr>
          <p:nvPr>
            <p:ph type="pic" idx="2"/>
          </p:nvPr>
        </p:nvSpPr>
        <p:spPr>
          <a:xfrm>
            <a:off x="609600" y="1657350"/>
            <a:ext cx="2133600" cy="1371600"/>
          </a:xfrm>
          <a:prstGeom prst="rect">
            <a:avLst/>
          </a:prstGeom>
          <a:noFill/>
          <a:ln>
            <a:noFill/>
          </a:ln>
        </p:spPr>
        <p:txBody>
          <a:bodyPr spcFirstLastPara="1" wrap="square" lIns="91425" tIns="91425" rIns="91425" bIns="91425" anchor="t" anchorCtr="0"/>
          <a:lstStyle>
            <a:lvl1pPr marR="0" lvl="0" algn="l" rtl="0">
              <a:spcBef>
                <a:spcPts val="220"/>
              </a:spcBef>
              <a:spcAft>
                <a:spcPts val="0"/>
              </a:spcAft>
              <a:buClr>
                <a:srgbClr val="17252F"/>
              </a:buClr>
              <a:buSzPts val="1100"/>
              <a:buFont typeface="Arial"/>
              <a:buNone/>
              <a:defRPr sz="11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2" name="Shape 242"/>
          <p:cNvSpPr>
            <a:spLocks noGrp="1"/>
          </p:cNvSpPr>
          <p:nvPr>
            <p:ph type="pic" idx="3"/>
          </p:nvPr>
        </p:nvSpPr>
        <p:spPr>
          <a:xfrm>
            <a:off x="2836862" y="1657350"/>
            <a:ext cx="2133600" cy="1371600"/>
          </a:xfrm>
          <a:prstGeom prst="rect">
            <a:avLst/>
          </a:prstGeom>
          <a:noFill/>
          <a:ln>
            <a:noFill/>
          </a:ln>
        </p:spPr>
        <p:txBody>
          <a:bodyPr spcFirstLastPara="1" wrap="square" lIns="91425" tIns="91425" rIns="91425" bIns="91425" anchor="t" anchorCtr="0"/>
          <a:lstStyle>
            <a:lvl1pPr marR="0" lvl="0" algn="l" rtl="0">
              <a:spcBef>
                <a:spcPts val="220"/>
              </a:spcBef>
              <a:spcAft>
                <a:spcPts val="0"/>
              </a:spcAft>
              <a:buClr>
                <a:srgbClr val="17252F"/>
              </a:buClr>
              <a:buSzPts val="1100"/>
              <a:buFont typeface="Arial"/>
              <a:buNone/>
              <a:defRPr sz="11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3" name="Shape 243"/>
          <p:cNvSpPr>
            <a:spLocks noGrp="1"/>
          </p:cNvSpPr>
          <p:nvPr>
            <p:ph type="pic" idx="4"/>
          </p:nvPr>
        </p:nvSpPr>
        <p:spPr>
          <a:xfrm>
            <a:off x="609600" y="3105150"/>
            <a:ext cx="2133600" cy="1371600"/>
          </a:xfrm>
          <a:prstGeom prst="rect">
            <a:avLst/>
          </a:prstGeom>
          <a:noFill/>
          <a:ln>
            <a:noFill/>
          </a:ln>
        </p:spPr>
        <p:txBody>
          <a:bodyPr spcFirstLastPara="1" wrap="square" lIns="91425" tIns="91425" rIns="91425" bIns="91425" anchor="t" anchorCtr="0"/>
          <a:lstStyle>
            <a:lvl1pPr marR="0" lvl="0" algn="l" rtl="0">
              <a:spcBef>
                <a:spcPts val="220"/>
              </a:spcBef>
              <a:spcAft>
                <a:spcPts val="0"/>
              </a:spcAft>
              <a:buClr>
                <a:srgbClr val="17252F"/>
              </a:buClr>
              <a:buSzPts val="1100"/>
              <a:buFont typeface="Arial"/>
              <a:buNone/>
              <a:defRPr sz="11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4" name="Shape 244"/>
          <p:cNvSpPr>
            <a:spLocks noGrp="1"/>
          </p:cNvSpPr>
          <p:nvPr>
            <p:ph type="pic" idx="5"/>
          </p:nvPr>
        </p:nvSpPr>
        <p:spPr>
          <a:xfrm>
            <a:off x="2836862" y="3105150"/>
            <a:ext cx="2133600" cy="1371600"/>
          </a:xfrm>
          <a:prstGeom prst="rect">
            <a:avLst/>
          </a:prstGeom>
          <a:noFill/>
          <a:ln>
            <a:noFill/>
          </a:ln>
        </p:spPr>
        <p:txBody>
          <a:bodyPr spcFirstLastPara="1" wrap="square" lIns="91425" tIns="91425" rIns="91425" bIns="91425" anchor="t" anchorCtr="0"/>
          <a:lstStyle>
            <a:lvl1pPr marR="0" lvl="0" algn="l" rtl="0">
              <a:spcBef>
                <a:spcPts val="220"/>
              </a:spcBef>
              <a:spcAft>
                <a:spcPts val="0"/>
              </a:spcAft>
              <a:buClr>
                <a:srgbClr val="17252F"/>
              </a:buClr>
              <a:buSzPts val="1100"/>
              <a:buFont typeface="Arial"/>
              <a:buNone/>
              <a:defRPr sz="1100" b="0" i="0" u="none" strike="noStrike" cap="none">
                <a:solidFill>
                  <a:srgbClr val="17252F"/>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5" name="Shape 245"/>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46" name="Shape 246"/>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2_Title and Content">
  <p:cSld name="32_Title and Content">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4495800" y="342900"/>
            <a:ext cx="41148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50" name="Shape 250"/>
          <p:cNvSpPr txBox="1">
            <a:spLocks noGrp="1"/>
          </p:cNvSpPr>
          <p:nvPr>
            <p:ph type="body" idx="1"/>
          </p:nvPr>
        </p:nvSpPr>
        <p:spPr>
          <a:xfrm>
            <a:off x="4495800" y="361950"/>
            <a:ext cx="41148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1" name="Shape 251"/>
          <p:cNvSpPr>
            <a:spLocks noGrp="1"/>
          </p:cNvSpPr>
          <p:nvPr>
            <p:ph type="pic" idx="2"/>
          </p:nvPr>
        </p:nvSpPr>
        <p:spPr>
          <a:xfrm>
            <a:off x="3884" y="25717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2" name="Shape 252"/>
          <p:cNvSpPr>
            <a:spLocks noGrp="1"/>
          </p:cNvSpPr>
          <p:nvPr>
            <p:ph type="pic" idx="3"/>
          </p:nvPr>
        </p:nvSpPr>
        <p:spPr>
          <a:xfrm>
            <a:off x="1311984" y="25717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Shape 253"/>
          <p:cNvSpPr>
            <a:spLocks noGrp="1"/>
          </p:cNvSpPr>
          <p:nvPr>
            <p:ph type="pic" idx="4"/>
          </p:nvPr>
        </p:nvSpPr>
        <p:spPr>
          <a:xfrm>
            <a:off x="2620084" y="25717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4" name="Shape 254"/>
          <p:cNvSpPr>
            <a:spLocks noGrp="1"/>
          </p:cNvSpPr>
          <p:nvPr>
            <p:ph type="pic" idx="5"/>
          </p:nvPr>
        </p:nvSpPr>
        <p:spPr>
          <a:xfrm>
            <a:off x="3884" y="38671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5" name="Shape 255"/>
          <p:cNvSpPr>
            <a:spLocks noGrp="1"/>
          </p:cNvSpPr>
          <p:nvPr>
            <p:ph type="pic" idx="6"/>
          </p:nvPr>
        </p:nvSpPr>
        <p:spPr>
          <a:xfrm>
            <a:off x="1311984" y="38671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6" name="Shape 256"/>
          <p:cNvSpPr>
            <a:spLocks noGrp="1"/>
          </p:cNvSpPr>
          <p:nvPr>
            <p:ph type="pic" idx="7"/>
          </p:nvPr>
        </p:nvSpPr>
        <p:spPr>
          <a:xfrm>
            <a:off x="2620084" y="38671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7" name="Shape 257"/>
          <p:cNvSpPr>
            <a:spLocks noGrp="1"/>
          </p:cNvSpPr>
          <p:nvPr>
            <p:ph type="pic" idx="8"/>
          </p:nvPr>
        </p:nvSpPr>
        <p:spPr>
          <a:xfrm>
            <a:off x="3884" y="-19050"/>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8" name="Shape 258"/>
          <p:cNvSpPr>
            <a:spLocks noGrp="1"/>
          </p:cNvSpPr>
          <p:nvPr>
            <p:ph type="pic" idx="9"/>
          </p:nvPr>
        </p:nvSpPr>
        <p:spPr>
          <a:xfrm>
            <a:off x="1311984" y="-19050"/>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9" name="Shape 259"/>
          <p:cNvSpPr>
            <a:spLocks noGrp="1"/>
          </p:cNvSpPr>
          <p:nvPr>
            <p:ph type="pic" idx="13"/>
          </p:nvPr>
        </p:nvSpPr>
        <p:spPr>
          <a:xfrm>
            <a:off x="2620084" y="-19050"/>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0" name="Shape 260"/>
          <p:cNvSpPr>
            <a:spLocks noGrp="1"/>
          </p:cNvSpPr>
          <p:nvPr>
            <p:ph type="pic" idx="14"/>
          </p:nvPr>
        </p:nvSpPr>
        <p:spPr>
          <a:xfrm>
            <a:off x="3884" y="12763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1" name="Shape 261"/>
          <p:cNvSpPr>
            <a:spLocks noGrp="1"/>
          </p:cNvSpPr>
          <p:nvPr>
            <p:ph type="pic" idx="15"/>
          </p:nvPr>
        </p:nvSpPr>
        <p:spPr>
          <a:xfrm>
            <a:off x="1311984" y="12763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2" name="Shape 262"/>
          <p:cNvSpPr>
            <a:spLocks noGrp="1"/>
          </p:cNvSpPr>
          <p:nvPr>
            <p:ph type="pic" idx="16"/>
          </p:nvPr>
        </p:nvSpPr>
        <p:spPr>
          <a:xfrm>
            <a:off x="2620084" y="1276351"/>
            <a:ext cx="1295400" cy="12954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8_Title and Content">
  <p:cSld name="28_Title and Content">
    <p:spTree>
      <p:nvGrpSpPr>
        <p:cNvPr id="1" name="Shape 263"/>
        <p:cNvGrpSpPr/>
        <p:nvPr/>
      </p:nvGrpSpPr>
      <p:grpSpPr>
        <a:xfrm>
          <a:off x="0" y="0"/>
          <a:ext cx="0" cy="0"/>
          <a:chOff x="0" y="0"/>
          <a:chExt cx="0" cy="0"/>
        </a:xfrm>
      </p:grpSpPr>
      <p:sp>
        <p:nvSpPr>
          <p:cNvPr id="264" name="Shape 264"/>
          <p:cNvSpPr txBox="1">
            <a:spLocks noGrp="1"/>
          </p:cNvSpPr>
          <p:nvPr>
            <p:ph type="body" idx="1"/>
          </p:nvPr>
        </p:nvSpPr>
        <p:spPr>
          <a:xfrm>
            <a:off x="622443" y="3638550"/>
            <a:ext cx="1739700" cy="6810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body" idx="2"/>
          </p:nvPr>
        </p:nvSpPr>
        <p:spPr>
          <a:xfrm>
            <a:off x="2559602" y="3643312"/>
            <a:ext cx="1613100" cy="6810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body" idx="3"/>
          </p:nvPr>
        </p:nvSpPr>
        <p:spPr>
          <a:xfrm>
            <a:off x="609601" y="3262312"/>
            <a:ext cx="1752600" cy="3000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2pPr>
            <a:lvl3pPr marL="1371600" marR="0" lvl="2"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body" idx="4"/>
          </p:nvPr>
        </p:nvSpPr>
        <p:spPr>
          <a:xfrm>
            <a:off x="2559602" y="3262312"/>
            <a:ext cx="1601700" cy="3000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2pPr>
            <a:lvl3pPr marL="1371600" marR="0" lvl="2"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8" name="Shape 268"/>
          <p:cNvSpPr txBox="1">
            <a:spLocks noGrp="1"/>
          </p:cNvSpPr>
          <p:nvPr>
            <p:ph type="body" idx="5"/>
          </p:nvPr>
        </p:nvSpPr>
        <p:spPr>
          <a:xfrm>
            <a:off x="4419600" y="3643312"/>
            <a:ext cx="1675200" cy="6810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9" name="Shape 269"/>
          <p:cNvSpPr txBox="1">
            <a:spLocks noGrp="1"/>
          </p:cNvSpPr>
          <p:nvPr>
            <p:ph type="body" idx="6"/>
          </p:nvPr>
        </p:nvSpPr>
        <p:spPr>
          <a:xfrm>
            <a:off x="4419600" y="3262312"/>
            <a:ext cx="1663500" cy="3000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2pPr>
            <a:lvl3pPr marL="1371600" marR="0" lvl="2"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body" idx="7"/>
          </p:nvPr>
        </p:nvSpPr>
        <p:spPr>
          <a:xfrm>
            <a:off x="6249036" y="3643312"/>
            <a:ext cx="1752000" cy="6810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body" idx="8"/>
          </p:nvPr>
        </p:nvSpPr>
        <p:spPr>
          <a:xfrm>
            <a:off x="6249036" y="3262312"/>
            <a:ext cx="1739700" cy="3000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2pPr>
            <a:lvl3pPr marL="1371600" marR="0" lvl="2"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2" name="Shape 272"/>
          <p:cNvSpPr>
            <a:spLocks noGrp="1"/>
          </p:cNvSpPr>
          <p:nvPr>
            <p:ph type="pic" idx="9"/>
          </p:nvPr>
        </p:nvSpPr>
        <p:spPr>
          <a:xfrm>
            <a:off x="609600" y="1657350"/>
            <a:ext cx="1692000" cy="14478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Char char="•"/>
              <a:defRPr sz="1050" b="0" i="0" u="none" strike="noStrike" cap="none">
                <a:solidFill>
                  <a:srgbClr val="B4B4B4"/>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3" name="Shape 273"/>
          <p:cNvSpPr>
            <a:spLocks noGrp="1"/>
          </p:cNvSpPr>
          <p:nvPr>
            <p:ph type="pic" idx="13"/>
          </p:nvPr>
        </p:nvSpPr>
        <p:spPr>
          <a:xfrm>
            <a:off x="2514600" y="1657350"/>
            <a:ext cx="1692000" cy="14478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Char char="•"/>
              <a:defRPr sz="1050" b="0" i="0" u="none" strike="noStrike" cap="none">
                <a:solidFill>
                  <a:srgbClr val="B4B4B4"/>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4" name="Shape 274"/>
          <p:cNvSpPr>
            <a:spLocks noGrp="1"/>
          </p:cNvSpPr>
          <p:nvPr>
            <p:ph type="pic" idx="14"/>
          </p:nvPr>
        </p:nvSpPr>
        <p:spPr>
          <a:xfrm>
            <a:off x="4404001" y="1657350"/>
            <a:ext cx="1692000" cy="14478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Char char="•"/>
              <a:defRPr sz="1050" b="0" i="0" u="none" strike="noStrike" cap="none">
                <a:solidFill>
                  <a:srgbClr val="B4B4B4"/>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5" name="Shape 275"/>
          <p:cNvSpPr>
            <a:spLocks noGrp="1"/>
          </p:cNvSpPr>
          <p:nvPr>
            <p:ph type="pic" idx="15"/>
          </p:nvPr>
        </p:nvSpPr>
        <p:spPr>
          <a:xfrm>
            <a:off x="6232801" y="1657350"/>
            <a:ext cx="1692000" cy="1447800"/>
          </a:xfrm>
          <a:prstGeom prst="rect">
            <a:avLst/>
          </a:prstGeom>
          <a:noFill/>
          <a:ln>
            <a:noFill/>
          </a:ln>
        </p:spPr>
        <p:txBody>
          <a:bodyPr spcFirstLastPara="1" wrap="square" lIns="91425" tIns="91425" rIns="91425" bIns="91425" anchor="t" anchorCtr="0"/>
          <a:lstStyle>
            <a:lvl1pPr marR="0" lvl="0" algn="l" rtl="0">
              <a:spcBef>
                <a:spcPts val="210"/>
              </a:spcBef>
              <a:spcAft>
                <a:spcPts val="0"/>
              </a:spcAft>
              <a:buClr>
                <a:srgbClr val="B4B4B4"/>
              </a:buClr>
              <a:buSzPts val="1050"/>
              <a:buFont typeface="Arial"/>
              <a:buChar char="•"/>
              <a:defRPr sz="1050" b="0" i="0" u="none" strike="noStrike" cap="none">
                <a:solidFill>
                  <a:srgbClr val="B4B4B4"/>
                </a:solidFill>
                <a:latin typeface="Calibri"/>
                <a:ea typeface="Calibri"/>
                <a:cs typeface="Calibri"/>
                <a:sym typeface="Calibri"/>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6" name="Shape 276"/>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77" name="Shape 277"/>
          <p:cNvSpPr txBox="1">
            <a:spLocks noGrp="1"/>
          </p:cNvSpPr>
          <p:nvPr>
            <p:ph type="body" idx="16"/>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279"/>
        <p:cNvGrpSpPr/>
        <p:nvPr/>
      </p:nvGrpSpPr>
      <p:grpSpPr>
        <a:xfrm>
          <a:off x="0" y="0"/>
          <a:ext cx="0" cy="0"/>
          <a:chOff x="0" y="0"/>
          <a:chExt cx="0" cy="0"/>
        </a:xfrm>
      </p:grpSpPr>
      <p:sp>
        <p:nvSpPr>
          <p:cNvPr id="280" name="Shape 280"/>
          <p:cNvSpPr>
            <a:spLocks noGrp="1"/>
          </p:cNvSpPr>
          <p:nvPr>
            <p:ph type="pic" idx="2"/>
          </p:nvPr>
        </p:nvSpPr>
        <p:spPr>
          <a:xfrm>
            <a:off x="4086001" y="1218752"/>
            <a:ext cx="972000" cy="972000"/>
          </a:xfrm>
          <a:prstGeom prst="ellipse">
            <a:avLst/>
          </a:prstGeom>
          <a:noFill/>
          <a:ln w="28575" cap="flat" cmpd="sng">
            <a:solidFill>
              <a:srgbClr val="FFFFFF"/>
            </a:solidFill>
            <a:prstDash val="solid"/>
            <a:round/>
            <a:headEnd type="none" w="sm" len="sm"/>
            <a:tailEnd type="none" w="sm" len="sm"/>
          </a:ln>
        </p:spPr>
        <p:txBody>
          <a:bodyPr spcFirstLastPara="1" wrap="square" lIns="91425" tIns="91425" rIns="91425" bIns="91425" anchor="t" anchorCtr="0"/>
          <a:lstStyle>
            <a:lvl1pPr marR="0" lvl="0" algn="ctr" rtl="0">
              <a:spcBef>
                <a:spcPts val="220"/>
              </a:spcBef>
              <a:spcAft>
                <a:spcPts val="0"/>
              </a:spcAft>
              <a:buClr>
                <a:schemeClr val="lt1"/>
              </a:buClr>
              <a:buSzPts val="1100"/>
              <a:buFont typeface="Arial"/>
              <a:buNone/>
              <a:defRPr sz="1100" b="0" i="0" u="none" strike="noStrike" cap="none">
                <a:solidFill>
                  <a:schemeClr val="lt1"/>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title"/>
          </p:nvPr>
        </p:nvSpPr>
        <p:spPr>
          <a:xfrm>
            <a:off x="609600" y="2240573"/>
            <a:ext cx="82296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chemeClr val="lt1"/>
              </a:buClr>
              <a:buSzPts val="2400"/>
              <a:buFont typeface="Roboto Light"/>
              <a:buNone/>
              <a:defRPr sz="2400" b="1" i="0" u="none" strike="noStrike" cap="none">
                <a:solidFill>
                  <a:schemeClr val="lt1"/>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82" name="Shape 282"/>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3_Title and Content">
  <p:cSld name="23_Title and Content">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85" name="Shape 285"/>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87"/>
        <p:cNvGrpSpPr/>
        <p:nvPr/>
      </p:nvGrpSpPr>
      <p:grpSpPr>
        <a:xfrm>
          <a:off x="0" y="0"/>
          <a:ext cx="0" cy="0"/>
          <a:chOff x="0" y="0"/>
          <a:chExt cx="0" cy="0"/>
        </a:xfrm>
      </p:grpSpPr>
      <p:sp>
        <p:nvSpPr>
          <p:cNvPr id="288" name="Shape 288"/>
          <p:cNvSpPr>
            <a:spLocks noGrp="1"/>
          </p:cNvSpPr>
          <p:nvPr>
            <p:ph type="pic" idx="2"/>
          </p:nvPr>
        </p:nvSpPr>
        <p:spPr>
          <a:xfrm>
            <a:off x="4572000" y="1809750"/>
            <a:ext cx="2133600" cy="3352800"/>
          </a:xfrm>
          <a:prstGeom prst="rect">
            <a:avLst/>
          </a:prstGeom>
          <a:noFill/>
          <a:ln>
            <a:noFill/>
          </a:ln>
        </p:spPr>
        <p:txBody>
          <a:bodyPr spcFirstLastPara="1" wrap="square" lIns="91425" tIns="91425" rIns="91425" bIns="91425" anchor="t" anchorCtr="0"/>
          <a:lstStyle>
            <a:lvl1pPr marR="0" lvl="0"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89" name="Shape 289"/>
          <p:cNvSpPr>
            <a:spLocks noGrp="1"/>
          </p:cNvSpPr>
          <p:nvPr>
            <p:ph type="pic" idx="3"/>
          </p:nvPr>
        </p:nvSpPr>
        <p:spPr>
          <a:xfrm>
            <a:off x="0" y="1809750"/>
            <a:ext cx="2133600" cy="3352800"/>
          </a:xfrm>
          <a:prstGeom prst="rect">
            <a:avLst/>
          </a:prstGeom>
          <a:noFill/>
          <a:ln>
            <a:noFill/>
          </a:ln>
        </p:spPr>
        <p:txBody>
          <a:bodyPr spcFirstLastPara="1" wrap="square" lIns="91425" tIns="91425" rIns="91425" bIns="91425" anchor="t" anchorCtr="0"/>
          <a:lstStyle>
            <a:lvl1pPr marR="0" lvl="0"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0" name="Shape 290"/>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291" name="Shape 291"/>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b="0" i="0" u="none" strike="noStrike" cap="none">
                <a:solidFill>
                  <a:schemeClr val="lt1"/>
                </a:solidFill>
                <a:latin typeface="Roboto Light"/>
                <a:ea typeface="Roboto Light"/>
                <a:cs typeface="Roboto Light"/>
                <a:sym typeface="Roboto Light"/>
              </a:defRPr>
            </a:lvl1pPr>
            <a:lvl2pPr marL="0" marR="0" lvl="1" indent="0" algn="ctr" rtl="0">
              <a:spcBef>
                <a:spcPts val="0"/>
              </a:spcBef>
              <a:buNone/>
              <a:defRPr sz="1050" b="0" i="0" u="none" strike="noStrike" cap="none">
                <a:solidFill>
                  <a:schemeClr val="lt1"/>
                </a:solidFill>
                <a:latin typeface="Roboto Light"/>
                <a:ea typeface="Roboto Light"/>
                <a:cs typeface="Roboto Light"/>
                <a:sym typeface="Roboto Light"/>
              </a:defRPr>
            </a:lvl2pPr>
            <a:lvl3pPr marL="0" marR="0" lvl="2" indent="0" algn="ctr" rtl="0">
              <a:spcBef>
                <a:spcPts val="0"/>
              </a:spcBef>
              <a:buNone/>
              <a:defRPr sz="1050" b="0" i="0" u="none" strike="noStrike" cap="none">
                <a:solidFill>
                  <a:schemeClr val="lt1"/>
                </a:solidFill>
                <a:latin typeface="Roboto Light"/>
                <a:ea typeface="Roboto Light"/>
                <a:cs typeface="Roboto Light"/>
                <a:sym typeface="Roboto Light"/>
              </a:defRPr>
            </a:lvl3pPr>
            <a:lvl4pPr marL="0" marR="0" lvl="3" indent="0" algn="ctr" rtl="0">
              <a:spcBef>
                <a:spcPts val="0"/>
              </a:spcBef>
              <a:buNone/>
              <a:defRPr sz="1050" b="0" i="0" u="none" strike="noStrike" cap="none">
                <a:solidFill>
                  <a:schemeClr val="lt1"/>
                </a:solidFill>
                <a:latin typeface="Roboto Light"/>
                <a:ea typeface="Roboto Light"/>
                <a:cs typeface="Roboto Light"/>
                <a:sym typeface="Roboto Light"/>
              </a:defRPr>
            </a:lvl4pPr>
            <a:lvl5pPr marL="0" marR="0" lvl="4" indent="0" algn="ctr" rtl="0">
              <a:spcBef>
                <a:spcPts val="0"/>
              </a:spcBef>
              <a:buNone/>
              <a:defRPr sz="1050" b="0" i="0" u="none" strike="noStrike" cap="none">
                <a:solidFill>
                  <a:schemeClr val="lt1"/>
                </a:solidFill>
                <a:latin typeface="Roboto Light"/>
                <a:ea typeface="Roboto Light"/>
                <a:cs typeface="Roboto Light"/>
                <a:sym typeface="Roboto Light"/>
              </a:defRPr>
            </a:lvl5pPr>
            <a:lvl6pPr marL="0" marR="0" lvl="5" indent="0" algn="ctr" rtl="0">
              <a:spcBef>
                <a:spcPts val="0"/>
              </a:spcBef>
              <a:buNone/>
              <a:defRPr sz="1050" b="0" i="0" u="none" strike="noStrike" cap="none">
                <a:solidFill>
                  <a:schemeClr val="lt1"/>
                </a:solidFill>
                <a:latin typeface="Roboto Light"/>
                <a:ea typeface="Roboto Light"/>
                <a:cs typeface="Roboto Light"/>
                <a:sym typeface="Roboto Light"/>
              </a:defRPr>
            </a:lvl6pPr>
            <a:lvl7pPr marL="0" marR="0" lvl="6" indent="0" algn="ctr" rtl="0">
              <a:spcBef>
                <a:spcPts val="0"/>
              </a:spcBef>
              <a:buNone/>
              <a:defRPr sz="1050" b="0" i="0" u="none" strike="noStrike" cap="none">
                <a:solidFill>
                  <a:schemeClr val="lt1"/>
                </a:solidFill>
                <a:latin typeface="Roboto Light"/>
                <a:ea typeface="Roboto Light"/>
                <a:cs typeface="Roboto Light"/>
                <a:sym typeface="Roboto Light"/>
              </a:defRPr>
            </a:lvl7pPr>
            <a:lvl8pPr marL="0" marR="0" lvl="7" indent="0" algn="ctr" rtl="0">
              <a:spcBef>
                <a:spcPts val="0"/>
              </a:spcBef>
              <a:buNone/>
              <a:defRPr sz="1050" b="0" i="0" u="none" strike="noStrike" cap="none">
                <a:solidFill>
                  <a:schemeClr val="lt1"/>
                </a:solidFill>
                <a:latin typeface="Roboto Light"/>
                <a:ea typeface="Roboto Light"/>
                <a:cs typeface="Roboto Light"/>
                <a:sym typeface="Roboto Light"/>
              </a:defRPr>
            </a:lvl8pPr>
            <a:lvl9pPr marL="0" marR="0" lvl="8" indent="0" algn="ctr" rtl="0">
              <a:spcBef>
                <a:spcPts val="0"/>
              </a:spcBef>
              <a:buNone/>
              <a:defRPr sz="1050" b="0" i="0" u="none" strike="noStrike" cap="none">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93"/>
        <p:cNvGrpSpPr/>
        <p:nvPr/>
      </p:nvGrpSpPr>
      <p:grpSpPr>
        <a:xfrm>
          <a:off x="0" y="0"/>
          <a:ext cx="0" cy="0"/>
          <a:chOff x="0" y="0"/>
          <a:chExt cx="0" cy="0"/>
        </a:xfrm>
      </p:grpSpPr>
      <p:sp>
        <p:nvSpPr>
          <p:cNvPr id="294" name="Shape 294"/>
          <p:cNvSpPr>
            <a:spLocks noGrp="1"/>
          </p:cNvSpPr>
          <p:nvPr>
            <p:ph type="pic" idx="2"/>
          </p:nvPr>
        </p:nvSpPr>
        <p:spPr>
          <a:xfrm>
            <a:off x="0" y="1504950"/>
            <a:ext cx="3429000" cy="3082800"/>
          </a:xfrm>
          <a:prstGeom prst="rect">
            <a:avLst/>
          </a:prstGeom>
          <a:noFill/>
          <a:ln>
            <a:noFill/>
          </a:ln>
        </p:spPr>
        <p:txBody>
          <a:bodyPr spcFirstLastPara="1" wrap="square" lIns="91425" tIns="91425" rIns="91425" bIns="91425" anchor="t" anchorCtr="0"/>
          <a:lstStyle>
            <a:lvl1pPr marR="0" lvl="0" algn="l" rtl="0">
              <a:spcBef>
                <a:spcPts val="200"/>
              </a:spcBef>
              <a:spcAft>
                <a:spcPts val="0"/>
              </a:spcAft>
              <a:buClr>
                <a:srgbClr val="17375E"/>
              </a:buClr>
              <a:buSzPts val="1000"/>
              <a:buFont typeface="Arial"/>
              <a:buNone/>
              <a:defRPr sz="1000" b="0" i="0" u="none" strike="noStrike" cap="none">
                <a:solidFill>
                  <a:srgbClr val="17375E"/>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body" idx="1"/>
          </p:nvPr>
        </p:nvSpPr>
        <p:spPr>
          <a:xfrm>
            <a:off x="3733800" y="2046286"/>
            <a:ext cx="2127300" cy="8304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body" idx="3"/>
          </p:nvPr>
        </p:nvSpPr>
        <p:spPr>
          <a:xfrm>
            <a:off x="6407150" y="2038348"/>
            <a:ext cx="2127300" cy="8304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body" idx="4"/>
          </p:nvPr>
        </p:nvSpPr>
        <p:spPr>
          <a:xfrm>
            <a:off x="3736975" y="3633926"/>
            <a:ext cx="2127300" cy="8304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body" idx="5"/>
          </p:nvPr>
        </p:nvSpPr>
        <p:spPr>
          <a:xfrm>
            <a:off x="6410325" y="3625988"/>
            <a:ext cx="2127300" cy="830400"/>
          </a:xfrm>
          <a:prstGeom prst="rect">
            <a:avLst/>
          </a:prstGeom>
          <a:noFill/>
          <a:ln>
            <a:noFill/>
          </a:ln>
        </p:spPr>
        <p:txBody>
          <a:bodyPr spcFirstLastPara="1" wrap="square" lIns="91425" tIns="91425" rIns="91425" bIns="91425" anchor="t"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body" idx="6"/>
          </p:nvPr>
        </p:nvSpPr>
        <p:spPr>
          <a:xfrm>
            <a:off x="4114800" y="1673223"/>
            <a:ext cx="1600200" cy="3081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body" idx="7"/>
          </p:nvPr>
        </p:nvSpPr>
        <p:spPr>
          <a:xfrm>
            <a:off x="6781800" y="1673223"/>
            <a:ext cx="1600200" cy="3081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body" idx="8"/>
          </p:nvPr>
        </p:nvSpPr>
        <p:spPr>
          <a:xfrm>
            <a:off x="4114800" y="3257550"/>
            <a:ext cx="1600200" cy="3081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2" name="Shape 302"/>
          <p:cNvSpPr txBox="1">
            <a:spLocks noGrp="1"/>
          </p:cNvSpPr>
          <p:nvPr>
            <p:ph type="body" idx="9"/>
          </p:nvPr>
        </p:nvSpPr>
        <p:spPr>
          <a:xfrm>
            <a:off x="6781800" y="3257550"/>
            <a:ext cx="1600200" cy="308100"/>
          </a:xfrm>
          <a:prstGeom prst="rect">
            <a:avLst/>
          </a:prstGeom>
          <a:noFill/>
          <a:ln>
            <a:noFill/>
          </a:ln>
        </p:spPr>
        <p:txBody>
          <a:bodyPr spcFirstLastPara="1" wrap="square" lIns="91425" tIns="91425" rIns="91425" bIns="91425" anchor="t" anchorCtr="0"/>
          <a:lstStyle>
            <a:lvl1pPr marL="457200" marR="0" lvl="0" indent="-228600" algn="l" rtl="0">
              <a:spcBef>
                <a:spcPts val="240"/>
              </a:spcBef>
              <a:spcAft>
                <a:spcPts val="0"/>
              </a:spcAft>
              <a:buClr>
                <a:srgbClr val="3F3F3F"/>
              </a:buClr>
              <a:buSzPts val="1200"/>
              <a:buFont typeface="Arial"/>
              <a:buNone/>
              <a:defRPr sz="1200" b="0" i="0" u="none" strike="noStrike" cap="none">
                <a:solidFill>
                  <a:srgbClr val="3F3F3F"/>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200"/>
              <a:buFont typeface="Arial"/>
              <a:buNone/>
              <a:defRPr sz="1200" b="0" i="0" u="none" strike="noStrike" cap="none">
                <a:solidFill>
                  <a:srgbClr val="B4B4B4"/>
                </a:solidFill>
                <a:latin typeface="Roboto Light"/>
                <a:ea typeface="Roboto Light"/>
                <a:cs typeface="Roboto Light"/>
                <a:sym typeface="Roboto Light"/>
              </a:defRPr>
            </a:lvl2pPr>
            <a:lvl3pPr marL="1371600" marR="0" lvl="2" indent="-228600" algn="l" rtl="0">
              <a:spcBef>
                <a:spcPts val="1600"/>
              </a:spcBef>
              <a:spcAft>
                <a:spcPts val="0"/>
              </a:spcAft>
              <a:buClr>
                <a:srgbClr val="B4B4B4"/>
              </a:buClr>
              <a:buSzPts val="1100"/>
              <a:buFont typeface="Arial"/>
              <a:buNone/>
              <a:defRPr sz="1100" b="0" i="0" u="none" strike="noStrike" cap="none">
                <a:solidFill>
                  <a:srgbClr val="B4B4B4"/>
                </a:solidFill>
                <a:latin typeface="Roboto Light"/>
                <a:ea typeface="Roboto Light"/>
                <a:cs typeface="Roboto Light"/>
                <a:sym typeface="Roboto Light"/>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04" name="Shape 304"/>
          <p:cNvSpPr txBox="1">
            <a:spLocks noGrp="1"/>
          </p:cNvSpPr>
          <p:nvPr>
            <p:ph type="body" idx="13"/>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306"/>
        <p:cNvGrpSpPr/>
        <p:nvPr/>
      </p:nvGrpSpPr>
      <p:grpSpPr>
        <a:xfrm>
          <a:off x="0" y="0"/>
          <a:ext cx="0" cy="0"/>
          <a:chOff x="0" y="0"/>
          <a:chExt cx="0" cy="0"/>
        </a:xfrm>
      </p:grpSpPr>
      <p:pic>
        <p:nvPicPr>
          <p:cNvPr id="307" name="Shape 307" descr="iMac-Cinema-Monitor-Style-Mock-up.png"/>
          <p:cNvPicPr preferRelativeResize="0"/>
          <p:nvPr/>
        </p:nvPicPr>
        <p:blipFill rotWithShape="1">
          <a:blip r:embed="rId2">
            <a:alphaModFix/>
          </a:blip>
          <a:srcRect/>
          <a:stretch/>
        </p:blipFill>
        <p:spPr>
          <a:xfrm>
            <a:off x="2362200" y="1471074"/>
            <a:ext cx="4267201" cy="3318663"/>
          </a:xfrm>
          <a:prstGeom prst="rect">
            <a:avLst/>
          </a:prstGeom>
          <a:noFill/>
          <a:ln>
            <a:noFill/>
          </a:ln>
        </p:spPr>
      </p:pic>
      <p:sp>
        <p:nvSpPr>
          <p:cNvPr id="308" name="Shape 308"/>
          <p:cNvSpPr>
            <a:spLocks noGrp="1"/>
          </p:cNvSpPr>
          <p:nvPr>
            <p:ph type="pic" idx="2"/>
          </p:nvPr>
        </p:nvSpPr>
        <p:spPr>
          <a:xfrm>
            <a:off x="2716924" y="1764000"/>
            <a:ext cx="3531600" cy="2207100"/>
          </a:xfrm>
          <a:prstGeom prst="rect">
            <a:avLst/>
          </a:prstGeom>
          <a:noFill/>
          <a:ln>
            <a:noFill/>
          </a:ln>
        </p:spPr>
        <p:txBody>
          <a:bodyPr spcFirstLastPara="1" wrap="square" lIns="91425" tIns="91425" rIns="91425" bIns="91425" anchor="t" anchorCtr="0"/>
          <a:lstStyle>
            <a:lvl1pPr marR="0" lvl="0" algn="ctr" rtl="0">
              <a:spcBef>
                <a:spcPts val="240"/>
              </a:spcBef>
              <a:spcAft>
                <a:spcPts val="0"/>
              </a:spcAft>
              <a:buClr>
                <a:srgbClr val="F2F2F2"/>
              </a:buClr>
              <a:buSzPts val="1200"/>
              <a:buFont typeface="Arial"/>
              <a:buNone/>
              <a:defRPr sz="1200" b="0" i="0" u="none" strike="noStrike" cap="none">
                <a:solidFill>
                  <a:srgbClr val="F2F2F2"/>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09" name="Shape 309"/>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10" name="Shape 310"/>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312"/>
        <p:cNvGrpSpPr/>
        <p:nvPr/>
      </p:nvGrpSpPr>
      <p:grpSpPr>
        <a:xfrm>
          <a:off x="0" y="0"/>
          <a:ext cx="0" cy="0"/>
          <a:chOff x="0" y="0"/>
          <a:chExt cx="0" cy="0"/>
        </a:xfrm>
      </p:grpSpPr>
      <p:pic>
        <p:nvPicPr>
          <p:cNvPr id="313" name="Shape 313" descr="iPhone-5S-3-colors-Mock-up.png"/>
          <p:cNvPicPr preferRelativeResize="0"/>
          <p:nvPr/>
        </p:nvPicPr>
        <p:blipFill rotWithShape="1">
          <a:blip r:embed="rId2">
            <a:alphaModFix/>
          </a:blip>
          <a:srcRect/>
          <a:stretch/>
        </p:blipFill>
        <p:spPr>
          <a:xfrm>
            <a:off x="4495800" y="1524000"/>
            <a:ext cx="1672642" cy="3333750"/>
          </a:xfrm>
          <a:prstGeom prst="rect">
            <a:avLst/>
          </a:prstGeom>
          <a:noFill/>
          <a:ln>
            <a:noFill/>
          </a:ln>
        </p:spPr>
      </p:pic>
      <p:sp>
        <p:nvSpPr>
          <p:cNvPr id="314" name="Shape 314"/>
          <p:cNvSpPr>
            <a:spLocks noGrp="1"/>
          </p:cNvSpPr>
          <p:nvPr>
            <p:ph type="pic" idx="2"/>
          </p:nvPr>
        </p:nvSpPr>
        <p:spPr>
          <a:xfrm>
            <a:off x="4666949" y="2057400"/>
            <a:ext cx="1276800" cy="22323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pic>
        <p:nvPicPr>
          <p:cNvPr id="315" name="Shape 315" descr="iPhone-5S-3-colors-Mock-up.png"/>
          <p:cNvPicPr preferRelativeResize="0"/>
          <p:nvPr/>
        </p:nvPicPr>
        <p:blipFill rotWithShape="1">
          <a:blip r:embed="rId2">
            <a:alphaModFix/>
          </a:blip>
          <a:srcRect/>
          <a:stretch/>
        </p:blipFill>
        <p:spPr>
          <a:xfrm>
            <a:off x="2895600" y="1524000"/>
            <a:ext cx="1672642" cy="3333750"/>
          </a:xfrm>
          <a:prstGeom prst="rect">
            <a:avLst/>
          </a:prstGeom>
          <a:noFill/>
          <a:ln>
            <a:noFill/>
          </a:ln>
        </p:spPr>
      </p:pic>
      <p:sp>
        <p:nvSpPr>
          <p:cNvPr id="316" name="Shape 316"/>
          <p:cNvSpPr>
            <a:spLocks noGrp="1"/>
          </p:cNvSpPr>
          <p:nvPr>
            <p:ph type="pic" idx="3"/>
          </p:nvPr>
        </p:nvSpPr>
        <p:spPr>
          <a:xfrm>
            <a:off x="3066749" y="2057400"/>
            <a:ext cx="1276800" cy="22323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7" name="Shape 317"/>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18" name="Shape 318"/>
          <p:cNvSpPr txBox="1">
            <a:spLocks noGrp="1"/>
          </p:cNvSpPr>
          <p:nvPr>
            <p:ph type="body" idx="1"/>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9" name="Shape 319"/>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320"/>
        <p:cNvGrpSpPr/>
        <p:nvPr/>
      </p:nvGrpSpPr>
      <p:grpSpPr>
        <a:xfrm>
          <a:off x="0" y="0"/>
          <a:ext cx="0" cy="0"/>
          <a:chOff x="0" y="0"/>
          <a:chExt cx="0" cy="0"/>
        </a:xfrm>
      </p:grpSpPr>
      <p:sp>
        <p:nvSpPr>
          <p:cNvPr id="321" name="Shape 321"/>
          <p:cNvSpPr/>
          <p:nvPr/>
        </p:nvSpPr>
        <p:spPr>
          <a:xfrm>
            <a:off x="0" y="0"/>
            <a:ext cx="91440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2" name="Shape 322" descr="iPhone-5S-3-colors-Mock-up.png"/>
          <p:cNvPicPr preferRelativeResize="0"/>
          <p:nvPr/>
        </p:nvPicPr>
        <p:blipFill rotWithShape="1">
          <a:blip r:embed="rId2">
            <a:alphaModFix/>
          </a:blip>
          <a:srcRect/>
          <a:stretch/>
        </p:blipFill>
        <p:spPr>
          <a:xfrm>
            <a:off x="3487172" y="381000"/>
            <a:ext cx="2169658" cy="4324351"/>
          </a:xfrm>
          <a:prstGeom prst="rect">
            <a:avLst/>
          </a:prstGeom>
          <a:noFill/>
          <a:ln>
            <a:noFill/>
          </a:ln>
        </p:spPr>
      </p:pic>
      <p:sp>
        <p:nvSpPr>
          <p:cNvPr id="323" name="Shape 323"/>
          <p:cNvSpPr>
            <a:spLocks noGrp="1"/>
          </p:cNvSpPr>
          <p:nvPr>
            <p:ph type="pic" idx="2"/>
          </p:nvPr>
        </p:nvSpPr>
        <p:spPr>
          <a:xfrm>
            <a:off x="3733800" y="1047750"/>
            <a:ext cx="1656000" cy="28956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Shape 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324"/>
        <p:cNvGrpSpPr/>
        <p:nvPr/>
      </p:nvGrpSpPr>
      <p:grpSpPr>
        <a:xfrm>
          <a:off x="0" y="0"/>
          <a:ext cx="0" cy="0"/>
          <a:chOff x="0" y="0"/>
          <a:chExt cx="0" cy="0"/>
        </a:xfrm>
      </p:grpSpPr>
      <p:sp>
        <p:nvSpPr>
          <p:cNvPr id="325" name="Shape 325"/>
          <p:cNvSpPr/>
          <p:nvPr/>
        </p:nvSpPr>
        <p:spPr>
          <a:xfrm>
            <a:off x="0" y="0"/>
            <a:ext cx="9144000" cy="51435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6" name="Shape 326" descr="01-iPad-Air-Mock-up.png"/>
          <p:cNvPicPr preferRelativeResize="0"/>
          <p:nvPr/>
        </p:nvPicPr>
        <p:blipFill rotWithShape="1">
          <a:blip r:embed="rId2">
            <a:alphaModFix/>
          </a:blip>
          <a:srcRect/>
          <a:stretch/>
        </p:blipFill>
        <p:spPr>
          <a:xfrm>
            <a:off x="3276600" y="666750"/>
            <a:ext cx="2655650" cy="3733801"/>
          </a:xfrm>
          <a:prstGeom prst="rect">
            <a:avLst/>
          </a:prstGeom>
          <a:noFill/>
          <a:ln>
            <a:noFill/>
          </a:ln>
        </p:spPr>
      </p:pic>
      <p:sp>
        <p:nvSpPr>
          <p:cNvPr id="327" name="Shape 327"/>
          <p:cNvSpPr>
            <a:spLocks noGrp="1"/>
          </p:cNvSpPr>
          <p:nvPr>
            <p:ph type="pic" idx="2"/>
          </p:nvPr>
        </p:nvSpPr>
        <p:spPr>
          <a:xfrm>
            <a:off x="3508973" y="1200149"/>
            <a:ext cx="2190900" cy="2808000"/>
          </a:xfrm>
          <a:prstGeom prst="rect">
            <a:avLst/>
          </a:prstGeom>
          <a:noFill/>
          <a:ln>
            <a:noFill/>
          </a:ln>
        </p:spPr>
        <p:txBody>
          <a:bodyPr spcFirstLastPara="1" wrap="square" lIns="91425" tIns="91425" rIns="91425" bIns="91425" anchor="t" anchorCtr="0"/>
          <a:lstStyle>
            <a:lvl1pPr marR="0" lvl="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1_Title and Content">
  <p:cSld name="21_Title and Content">
    <p:spTree>
      <p:nvGrpSpPr>
        <p:cNvPr id="1" name="Shape 328"/>
        <p:cNvGrpSpPr/>
        <p:nvPr/>
      </p:nvGrpSpPr>
      <p:grpSpPr>
        <a:xfrm>
          <a:off x="0" y="0"/>
          <a:ext cx="0" cy="0"/>
          <a:chOff x="0" y="0"/>
          <a:chExt cx="0" cy="0"/>
        </a:xfrm>
      </p:grpSpPr>
      <p:sp>
        <p:nvSpPr>
          <p:cNvPr id="329" name="Shape 329"/>
          <p:cNvSpPr txBox="1">
            <a:spLocks noGrp="1"/>
          </p:cNvSpPr>
          <p:nvPr>
            <p:ph type="body" idx="1"/>
          </p:nvPr>
        </p:nvSpPr>
        <p:spPr>
          <a:xfrm>
            <a:off x="609600" y="1428750"/>
            <a:ext cx="8229600" cy="2971800"/>
          </a:xfrm>
          <a:prstGeom prst="rect">
            <a:avLst/>
          </a:prstGeom>
          <a:noFill/>
          <a:ln>
            <a:noFill/>
          </a:ln>
        </p:spPr>
        <p:txBody>
          <a:bodyPr spcFirstLastPara="1" wrap="square" lIns="91425" tIns="91425" rIns="91425" bIns="91425" anchor="t" anchorCtr="0"/>
          <a:lstStyle>
            <a:lvl1pPr marL="457200" marR="0" lvl="0" indent="-317500" algn="l" rtl="0">
              <a:spcBef>
                <a:spcPts val="280"/>
              </a:spcBef>
              <a:spcAft>
                <a:spcPts val="0"/>
              </a:spcAft>
              <a:buClr>
                <a:srgbClr val="B4B4B4"/>
              </a:buClr>
              <a:buSzPts val="1400"/>
              <a:buFont typeface="Arial"/>
              <a:buChar char="•"/>
              <a:defRPr sz="14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0" name="Shape 330"/>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31" name="Shape 331"/>
          <p:cNvSpPr txBox="1">
            <a:spLocks noGrp="1"/>
          </p:cNvSpPr>
          <p:nvPr>
            <p:ph type="body" idx="2"/>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2" name="Shape 332"/>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9_Title and Content">
  <p:cSld name="29_Title and Content">
    <p:spTree>
      <p:nvGrpSpPr>
        <p:cNvPr id="1" name="Shape 333"/>
        <p:cNvGrpSpPr/>
        <p:nvPr/>
      </p:nvGrpSpPr>
      <p:grpSpPr>
        <a:xfrm>
          <a:off x="0" y="0"/>
          <a:ext cx="0" cy="0"/>
          <a:chOff x="0" y="0"/>
          <a:chExt cx="0" cy="0"/>
        </a:xfrm>
      </p:grpSpPr>
      <p:sp>
        <p:nvSpPr>
          <p:cNvPr id="334" name="Shape 334"/>
          <p:cNvSpPr txBox="1">
            <a:spLocks noGrp="1"/>
          </p:cNvSpPr>
          <p:nvPr>
            <p:ph type="body" idx="1"/>
          </p:nvPr>
        </p:nvSpPr>
        <p:spPr>
          <a:xfrm>
            <a:off x="609600" y="2133600"/>
            <a:ext cx="2362200" cy="22668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5" name="Shape 335"/>
          <p:cNvSpPr txBox="1">
            <a:spLocks noGrp="1"/>
          </p:cNvSpPr>
          <p:nvPr>
            <p:ph type="body" idx="2"/>
          </p:nvPr>
        </p:nvSpPr>
        <p:spPr>
          <a:xfrm>
            <a:off x="3429000" y="2133600"/>
            <a:ext cx="2362200" cy="22668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6" name="Shape 336"/>
          <p:cNvSpPr txBox="1">
            <a:spLocks noGrp="1"/>
          </p:cNvSpPr>
          <p:nvPr>
            <p:ph type="body" idx="3"/>
          </p:nvPr>
        </p:nvSpPr>
        <p:spPr>
          <a:xfrm>
            <a:off x="6324600" y="2133600"/>
            <a:ext cx="2362200" cy="2266800"/>
          </a:xfrm>
          <a:prstGeom prst="rect">
            <a:avLst/>
          </a:prstGeom>
          <a:noFill/>
          <a:ln>
            <a:noFill/>
          </a:ln>
        </p:spPr>
        <p:txBody>
          <a:bodyPr spcFirstLastPara="1" wrap="square" lIns="91425" tIns="91425" rIns="91425" bIns="91425" anchor="t" anchorCtr="0"/>
          <a:lstStyle>
            <a:lvl1pPr marL="457200" marR="0" lvl="0" indent="-228600" algn="ctr"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7" name="Shape 337"/>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38" name="Shape 338"/>
          <p:cNvSpPr txBox="1">
            <a:spLocks noGrp="1"/>
          </p:cNvSpPr>
          <p:nvPr>
            <p:ph type="body" idx="4"/>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39" name="Shape 339"/>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4_Title and Content">
  <p:cSld name="24_Title and Content">
    <p:spTree>
      <p:nvGrpSpPr>
        <p:cNvPr id="1" name="Shape 340"/>
        <p:cNvGrpSpPr/>
        <p:nvPr/>
      </p:nvGrpSpPr>
      <p:grpSpPr>
        <a:xfrm>
          <a:off x="0" y="0"/>
          <a:ext cx="0" cy="0"/>
          <a:chOff x="0" y="0"/>
          <a:chExt cx="0" cy="0"/>
        </a:xfrm>
      </p:grpSpPr>
      <p:sp>
        <p:nvSpPr>
          <p:cNvPr id="341" name="Shape 341"/>
          <p:cNvSpPr txBox="1">
            <a:spLocks noGrp="1"/>
          </p:cNvSpPr>
          <p:nvPr>
            <p:ph type="body" idx="1"/>
          </p:nvPr>
        </p:nvSpPr>
        <p:spPr>
          <a:xfrm>
            <a:off x="959484" y="17785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2" name="Shape 342"/>
          <p:cNvSpPr txBox="1">
            <a:spLocks noGrp="1"/>
          </p:cNvSpPr>
          <p:nvPr>
            <p:ph type="body" idx="2"/>
          </p:nvPr>
        </p:nvSpPr>
        <p:spPr>
          <a:xfrm>
            <a:off x="959802" y="23119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3" name="Shape 343"/>
          <p:cNvSpPr txBox="1">
            <a:spLocks noGrp="1"/>
          </p:cNvSpPr>
          <p:nvPr>
            <p:ph type="body" idx="3"/>
          </p:nvPr>
        </p:nvSpPr>
        <p:spPr>
          <a:xfrm>
            <a:off x="960120" y="28453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4" name="Shape 344"/>
          <p:cNvSpPr txBox="1">
            <a:spLocks noGrp="1"/>
          </p:cNvSpPr>
          <p:nvPr>
            <p:ph type="body" idx="4"/>
          </p:nvPr>
        </p:nvSpPr>
        <p:spPr>
          <a:xfrm>
            <a:off x="960120" y="3400988"/>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5" name="Shape 345"/>
          <p:cNvSpPr txBox="1">
            <a:spLocks noGrp="1"/>
          </p:cNvSpPr>
          <p:nvPr>
            <p:ph type="body" idx="5"/>
          </p:nvPr>
        </p:nvSpPr>
        <p:spPr>
          <a:xfrm>
            <a:off x="960120" y="39121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6" name="Shape 346"/>
          <p:cNvSpPr>
            <a:spLocks noGrp="1"/>
          </p:cNvSpPr>
          <p:nvPr>
            <p:ph type="body" idx="6"/>
          </p:nvPr>
        </p:nvSpPr>
        <p:spPr>
          <a:xfrm>
            <a:off x="533400" y="1748790"/>
            <a:ext cx="411600" cy="432000"/>
          </a:xfrm>
          <a:prstGeom prst="roundRect">
            <a:avLst>
              <a:gd name="adj" fmla="val 50000"/>
            </a:avLst>
          </a:prstGeom>
          <a:solidFill>
            <a:srgbClr val="10AE99"/>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7" name="Shape 347"/>
          <p:cNvSpPr txBox="1">
            <a:spLocks noGrp="1"/>
          </p:cNvSpPr>
          <p:nvPr>
            <p:ph type="body" idx="7"/>
          </p:nvPr>
        </p:nvSpPr>
        <p:spPr>
          <a:xfrm>
            <a:off x="5105082" y="17785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8" name="Shape 348"/>
          <p:cNvSpPr txBox="1">
            <a:spLocks noGrp="1"/>
          </p:cNvSpPr>
          <p:nvPr>
            <p:ph type="body" idx="8"/>
          </p:nvPr>
        </p:nvSpPr>
        <p:spPr>
          <a:xfrm>
            <a:off x="5105400" y="23119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49" name="Shape 349"/>
          <p:cNvSpPr txBox="1">
            <a:spLocks noGrp="1"/>
          </p:cNvSpPr>
          <p:nvPr>
            <p:ph type="body" idx="9"/>
          </p:nvPr>
        </p:nvSpPr>
        <p:spPr>
          <a:xfrm>
            <a:off x="5105400" y="28453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0" name="Shape 350"/>
          <p:cNvSpPr txBox="1">
            <a:spLocks noGrp="1"/>
          </p:cNvSpPr>
          <p:nvPr>
            <p:ph type="body" idx="13"/>
          </p:nvPr>
        </p:nvSpPr>
        <p:spPr>
          <a:xfrm>
            <a:off x="5105400" y="3400988"/>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1" name="Shape 351"/>
          <p:cNvSpPr txBox="1">
            <a:spLocks noGrp="1"/>
          </p:cNvSpPr>
          <p:nvPr>
            <p:ph type="body" idx="14"/>
          </p:nvPr>
        </p:nvSpPr>
        <p:spPr>
          <a:xfrm>
            <a:off x="5105400" y="3912163"/>
            <a:ext cx="3048000" cy="403200"/>
          </a:xfrm>
          <a:prstGeom prst="rect">
            <a:avLst/>
          </a:prstGeom>
          <a:noFill/>
          <a:ln>
            <a:noFill/>
          </a:ln>
        </p:spPr>
        <p:txBody>
          <a:bodyPr spcFirstLastPara="1" wrap="square" lIns="91425" tIns="91425" rIns="91425" bIns="91425" anchor="ctr" anchorCtr="0"/>
          <a:lstStyle>
            <a:lvl1pPr marL="457200" marR="0" lvl="0" indent="-228600" algn="l" rtl="0">
              <a:spcBef>
                <a:spcPts val="160"/>
              </a:spcBef>
              <a:spcAft>
                <a:spcPts val="0"/>
              </a:spcAft>
              <a:buClr>
                <a:srgbClr val="B4B4B4"/>
              </a:buClr>
              <a:buSzPts val="800"/>
              <a:buFont typeface="Arial"/>
              <a:buNone/>
              <a:defRPr sz="800" b="0" i="0" u="none" strike="noStrike" cap="none">
                <a:solidFill>
                  <a:srgbClr val="B4B4B4"/>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2" name="Shape 352"/>
          <p:cNvSpPr>
            <a:spLocks noGrp="1"/>
          </p:cNvSpPr>
          <p:nvPr>
            <p:ph type="body" idx="15"/>
          </p:nvPr>
        </p:nvSpPr>
        <p:spPr>
          <a:xfrm>
            <a:off x="533400" y="2297430"/>
            <a:ext cx="411600" cy="432000"/>
          </a:xfrm>
          <a:prstGeom prst="roundRect">
            <a:avLst>
              <a:gd name="adj" fmla="val 50000"/>
            </a:avLst>
          </a:prstGeom>
          <a:solidFill>
            <a:srgbClr val="10AE99"/>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3" name="Shape 353"/>
          <p:cNvSpPr>
            <a:spLocks noGrp="1"/>
          </p:cNvSpPr>
          <p:nvPr>
            <p:ph type="body" idx="16"/>
          </p:nvPr>
        </p:nvSpPr>
        <p:spPr>
          <a:xfrm>
            <a:off x="533400" y="2891790"/>
            <a:ext cx="411600" cy="432000"/>
          </a:xfrm>
          <a:prstGeom prst="roundRect">
            <a:avLst>
              <a:gd name="adj" fmla="val 50000"/>
            </a:avLst>
          </a:prstGeom>
          <a:solidFill>
            <a:srgbClr val="10AE99"/>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4" name="Shape 354"/>
          <p:cNvSpPr>
            <a:spLocks noGrp="1"/>
          </p:cNvSpPr>
          <p:nvPr>
            <p:ph type="body" idx="17"/>
          </p:nvPr>
        </p:nvSpPr>
        <p:spPr>
          <a:xfrm>
            <a:off x="533400" y="3425190"/>
            <a:ext cx="411600" cy="432000"/>
          </a:xfrm>
          <a:prstGeom prst="roundRect">
            <a:avLst>
              <a:gd name="adj" fmla="val 50000"/>
            </a:avLst>
          </a:prstGeom>
          <a:solidFill>
            <a:srgbClr val="10AE99"/>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5" name="Shape 355"/>
          <p:cNvSpPr>
            <a:spLocks noGrp="1"/>
          </p:cNvSpPr>
          <p:nvPr>
            <p:ph type="body" idx="18"/>
          </p:nvPr>
        </p:nvSpPr>
        <p:spPr>
          <a:xfrm>
            <a:off x="533400" y="3958590"/>
            <a:ext cx="411600" cy="432000"/>
          </a:xfrm>
          <a:prstGeom prst="roundRect">
            <a:avLst>
              <a:gd name="adj" fmla="val 50000"/>
            </a:avLst>
          </a:prstGeom>
          <a:solidFill>
            <a:srgbClr val="10AE99"/>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6" name="Shape 356"/>
          <p:cNvSpPr>
            <a:spLocks noGrp="1"/>
          </p:cNvSpPr>
          <p:nvPr>
            <p:ph type="body" idx="19"/>
          </p:nvPr>
        </p:nvSpPr>
        <p:spPr>
          <a:xfrm>
            <a:off x="4693920" y="1748790"/>
            <a:ext cx="411600" cy="432000"/>
          </a:xfrm>
          <a:prstGeom prst="roundRect">
            <a:avLst>
              <a:gd name="adj" fmla="val 50000"/>
            </a:avLst>
          </a:prstGeom>
          <a:solidFill>
            <a:srgbClr val="825FE0"/>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7" name="Shape 357"/>
          <p:cNvSpPr>
            <a:spLocks noGrp="1"/>
          </p:cNvSpPr>
          <p:nvPr>
            <p:ph type="body" idx="20"/>
          </p:nvPr>
        </p:nvSpPr>
        <p:spPr>
          <a:xfrm>
            <a:off x="4693920" y="2297430"/>
            <a:ext cx="411600" cy="432000"/>
          </a:xfrm>
          <a:prstGeom prst="roundRect">
            <a:avLst>
              <a:gd name="adj" fmla="val 50000"/>
            </a:avLst>
          </a:prstGeom>
          <a:solidFill>
            <a:srgbClr val="825FE0"/>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8" name="Shape 358"/>
          <p:cNvSpPr>
            <a:spLocks noGrp="1"/>
          </p:cNvSpPr>
          <p:nvPr>
            <p:ph type="body" idx="21"/>
          </p:nvPr>
        </p:nvSpPr>
        <p:spPr>
          <a:xfrm>
            <a:off x="4693920" y="2891790"/>
            <a:ext cx="411600" cy="432000"/>
          </a:xfrm>
          <a:prstGeom prst="roundRect">
            <a:avLst>
              <a:gd name="adj" fmla="val 50000"/>
            </a:avLst>
          </a:prstGeom>
          <a:solidFill>
            <a:srgbClr val="825FE0"/>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59" name="Shape 359"/>
          <p:cNvSpPr>
            <a:spLocks noGrp="1"/>
          </p:cNvSpPr>
          <p:nvPr>
            <p:ph type="body" idx="22"/>
          </p:nvPr>
        </p:nvSpPr>
        <p:spPr>
          <a:xfrm>
            <a:off x="4693920" y="3425190"/>
            <a:ext cx="411600" cy="432000"/>
          </a:xfrm>
          <a:prstGeom prst="roundRect">
            <a:avLst>
              <a:gd name="adj" fmla="val 50000"/>
            </a:avLst>
          </a:prstGeom>
          <a:solidFill>
            <a:srgbClr val="825FE0"/>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Shape 360"/>
          <p:cNvSpPr>
            <a:spLocks noGrp="1"/>
          </p:cNvSpPr>
          <p:nvPr>
            <p:ph type="body" idx="23"/>
          </p:nvPr>
        </p:nvSpPr>
        <p:spPr>
          <a:xfrm>
            <a:off x="4693920" y="3958590"/>
            <a:ext cx="411600" cy="432000"/>
          </a:xfrm>
          <a:prstGeom prst="roundRect">
            <a:avLst>
              <a:gd name="adj" fmla="val 50000"/>
            </a:avLst>
          </a:prstGeom>
          <a:solidFill>
            <a:srgbClr val="825FE0"/>
          </a:solidFill>
          <a:ln>
            <a:noFill/>
          </a:ln>
        </p:spPr>
        <p:txBody>
          <a:bodyPr spcFirstLastPara="1" wrap="square" lIns="91425" tIns="91425" rIns="91425" bIns="91425" anchor="ctr" anchorCtr="0"/>
          <a:lstStyle>
            <a:lvl1pPr marL="457200" marR="0" lvl="0" indent="-228600" algn="ctr" rtl="0">
              <a:spcBef>
                <a:spcPts val="320"/>
              </a:spcBef>
              <a:spcAft>
                <a:spcPts val="0"/>
              </a:spcAft>
              <a:buClr>
                <a:schemeClr val="lt1"/>
              </a:buClr>
              <a:buSzPts val="1600"/>
              <a:buFont typeface="Arial"/>
              <a:buNone/>
              <a:defRPr sz="1600" b="0" i="0" u="none" strike="noStrike" cap="none">
                <a:solidFill>
                  <a:schemeClr val="lt1"/>
                </a:solidFill>
                <a:latin typeface="Roboto Light"/>
                <a:ea typeface="Roboto Light"/>
                <a:cs typeface="Roboto Light"/>
                <a:sym typeface="Roboto 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1" name="Shape 361"/>
          <p:cNvSpPr txBox="1">
            <a:spLocks noGrp="1"/>
          </p:cNvSpPr>
          <p:nvPr>
            <p:ph type="title"/>
          </p:nvPr>
        </p:nvSpPr>
        <p:spPr>
          <a:xfrm>
            <a:off x="304800" y="342900"/>
            <a:ext cx="7620000" cy="857400"/>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Clr>
                <a:srgbClr val="343E48"/>
              </a:buClr>
              <a:buSzPts val="2400"/>
              <a:buFont typeface="Roboto Light"/>
              <a:buNone/>
              <a:defRPr sz="2400" b="1" i="0" u="none" strike="noStrike" cap="none">
                <a:solidFill>
                  <a:srgbClr val="343E48"/>
                </a:solidFill>
                <a:latin typeface="Roboto Light"/>
                <a:ea typeface="Roboto Light"/>
                <a:cs typeface="Roboto Light"/>
                <a:sym typeface="Roboto Light"/>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362" name="Shape 362"/>
          <p:cNvSpPr txBox="1">
            <a:spLocks noGrp="1"/>
          </p:cNvSpPr>
          <p:nvPr>
            <p:ph type="body" idx="24"/>
          </p:nvPr>
        </p:nvSpPr>
        <p:spPr>
          <a:xfrm>
            <a:off x="609600" y="361950"/>
            <a:ext cx="5029200" cy="324000"/>
          </a:xfrm>
          <a:prstGeom prst="rect">
            <a:avLst/>
          </a:prstGeom>
          <a:noFill/>
          <a:ln>
            <a:noFill/>
          </a:ln>
        </p:spPr>
        <p:txBody>
          <a:bodyPr spcFirstLastPara="1" wrap="square" lIns="91425" tIns="91425" rIns="91425" bIns="91425" anchor="t" anchorCtr="0"/>
          <a:lstStyle>
            <a:lvl1pPr marL="457200" marR="0" lvl="0" indent="-228600" algn="l" rtl="0">
              <a:spcBef>
                <a:spcPts val="210"/>
              </a:spcBef>
              <a:spcAft>
                <a:spcPts val="0"/>
              </a:spcAft>
              <a:buClr>
                <a:srgbClr val="8D98A5"/>
              </a:buClr>
              <a:buSzPts val="1050"/>
              <a:buFont typeface="Arial"/>
              <a:buNone/>
              <a:defRPr sz="1050" b="0" i="0" u="none" strike="noStrike" cap="none">
                <a:solidFill>
                  <a:srgbClr val="8D98A5"/>
                </a:solidFill>
                <a:latin typeface="Roboto Light"/>
                <a:ea typeface="Roboto Light"/>
                <a:cs typeface="Roboto Light"/>
                <a:sym typeface="Roboto Light"/>
              </a:defRPr>
            </a:lvl1pPr>
            <a:lvl2pPr marL="914400" marR="0" lvl="1"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2pPr>
            <a:lvl3pPr marL="1371600" marR="0" lvl="2"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3pPr>
            <a:lvl4pPr marL="1828800" marR="0" lvl="3"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4pPr>
            <a:lvl5pPr marL="2286000" marR="0" lvl="4" indent="-228600" algn="l" rtl="0">
              <a:spcBef>
                <a:spcPts val="1600"/>
              </a:spcBef>
              <a:spcAft>
                <a:spcPts val="0"/>
              </a:spcAft>
              <a:buClr>
                <a:srgbClr val="B4B4B4"/>
              </a:buClr>
              <a:buSzPts val="1050"/>
              <a:buFont typeface="Arial"/>
              <a:buNone/>
              <a:defRPr sz="1050" b="0" i="0" u="none" strike="noStrike" cap="none">
                <a:solidFill>
                  <a:srgbClr val="B4B4B4"/>
                </a:solidFill>
                <a:latin typeface="Arial"/>
                <a:ea typeface="Arial"/>
                <a:cs typeface="Arial"/>
                <a:sym typeface="Arial"/>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3" name="Shape 363"/>
          <p:cNvSpPr txBox="1">
            <a:spLocks noGrp="1"/>
          </p:cNvSpPr>
          <p:nvPr>
            <p:ph type="sldNum" idx="12"/>
          </p:nvPr>
        </p:nvSpPr>
        <p:spPr>
          <a:xfrm>
            <a:off x="0" y="361950"/>
            <a:ext cx="457200" cy="274500"/>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050">
                <a:solidFill>
                  <a:schemeClr val="lt1"/>
                </a:solidFill>
                <a:latin typeface="Roboto Light"/>
                <a:ea typeface="Roboto Light"/>
                <a:cs typeface="Roboto Light"/>
                <a:sym typeface="Roboto Light"/>
              </a:defRPr>
            </a:lvl1pPr>
            <a:lvl2pPr marL="0" marR="0" lvl="1" indent="0" algn="ctr" rtl="0">
              <a:spcBef>
                <a:spcPts val="0"/>
              </a:spcBef>
              <a:buNone/>
              <a:defRPr sz="1050">
                <a:solidFill>
                  <a:schemeClr val="lt1"/>
                </a:solidFill>
                <a:latin typeface="Roboto Light"/>
                <a:ea typeface="Roboto Light"/>
                <a:cs typeface="Roboto Light"/>
                <a:sym typeface="Roboto Light"/>
              </a:defRPr>
            </a:lvl2pPr>
            <a:lvl3pPr marL="0" marR="0" lvl="2" indent="0" algn="ctr" rtl="0">
              <a:spcBef>
                <a:spcPts val="0"/>
              </a:spcBef>
              <a:buNone/>
              <a:defRPr sz="1050">
                <a:solidFill>
                  <a:schemeClr val="lt1"/>
                </a:solidFill>
                <a:latin typeface="Roboto Light"/>
                <a:ea typeface="Roboto Light"/>
                <a:cs typeface="Roboto Light"/>
                <a:sym typeface="Roboto Light"/>
              </a:defRPr>
            </a:lvl3pPr>
            <a:lvl4pPr marL="0" marR="0" lvl="3" indent="0" algn="ctr" rtl="0">
              <a:spcBef>
                <a:spcPts val="0"/>
              </a:spcBef>
              <a:buNone/>
              <a:defRPr sz="1050">
                <a:solidFill>
                  <a:schemeClr val="lt1"/>
                </a:solidFill>
                <a:latin typeface="Roboto Light"/>
                <a:ea typeface="Roboto Light"/>
                <a:cs typeface="Roboto Light"/>
                <a:sym typeface="Roboto Light"/>
              </a:defRPr>
            </a:lvl4pPr>
            <a:lvl5pPr marL="0" marR="0" lvl="4" indent="0" algn="ctr" rtl="0">
              <a:spcBef>
                <a:spcPts val="0"/>
              </a:spcBef>
              <a:buNone/>
              <a:defRPr sz="1050">
                <a:solidFill>
                  <a:schemeClr val="lt1"/>
                </a:solidFill>
                <a:latin typeface="Roboto Light"/>
                <a:ea typeface="Roboto Light"/>
                <a:cs typeface="Roboto Light"/>
                <a:sym typeface="Roboto Light"/>
              </a:defRPr>
            </a:lvl5pPr>
            <a:lvl6pPr marL="0" marR="0" lvl="5" indent="0" algn="ctr" rtl="0">
              <a:spcBef>
                <a:spcPts val="0"/>
              </a:spcBef>
              <a:buNone/>
              <a:defRPr sz="1050">
                <a:solidFill>
                  <a:schemeClr val="lt1"/>
                </a:solidFill>
                <a:latin typeface="Roboto Light"/>
                <a:ea typeface="Roboto Light"/>
                <a:cs typeface="Roboto Light"/>
                <a:sym typeface="Roboto Light"/>
              </a:defRPr>
            </a:lvl6pPr>
            <a:lvl7pPr marL="0" marR="0" lvl="6" indent="0" algn="ctr" rtl="0">
              <a:spcBef>
                <a:spcPts val="0"/>
              </a:spcBef>
              <a:buNone/>
              <a:defRPr sz="1050">
                <a:solidFill>
                  <a:schemeClr val="lt1"/>
                </a:solidFill>
                <a:latin typeface="Roboto Light"/>
                <a:ea typeface="Roboto Light"/>
                <a:cs typeface="Roboto Light"/>
                <a:sym typeface="Roboto Light"/>
              </a:defRPr>
            </a:lvl7pPr>
            <a:lvl8pPr marL="0" marR="0" lvl="7" indent="0" algn="ctr" rtl="0">
              <a:spcBef>
                <a:spcPts val="0"/>
              </a:spcBef>
              <a:buNone/>
              <a:defRPr sz="1050">
                <a:solidFill>
                  <a:schemeClr val="lt1"/>
                </a:solidFill>
                <a:latin typeface="Roboto Light"/>
                <a:ea typeface="Roboto Light"/>
                <a:cs typeface="Roboto Light"/>
                <a:sym typeface="Roboto Light"/>
              </a:defRPr>
            </a:lvl8pPr>
            <a:lvl9pPr marL="0" marR="0" lvl="8" indent="0" algn="ctr" rtl="0">
              <a:spcBef>
                <a:spcPts val="0"/>
              </a:spcBef>
              <a:buNone/>
              <a:defRPr sz="1050">
                <a:solidFill>
                  <a:schemeClr val="lt1"/>
                </a:solidFill>
                <a:latin typeface="Roboto Light"/>
                <a:ea typeface="Roboto Light"/>
                <a:cs typeface="Roboto Light"/>
                <a:sym typeface="Roboto Light"/>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70_Custom Layout">
  <p:cSld name="70_Custom Layout">
    <p:spTree>
      <p:nvGrpSpPr>
        <p:cNvPr id="1" name="Shape 364"/>
        <p:cNvGrpSpPr/>
        <p:nvPr/>
      </p:nvGrpSpPr>
      <p:grpSpPr>
        <a:xfrm>
          <a:off x="0" y="0"/>
          <a:ext cx="0" cy="0"/>
          <a:chOff x="0" y="0"/>
          <a:chExt cx="0" cy="0"/>
        </a:xfrm>
      </p:grpSpPr>
      <p:sp>
        <p:nvSpPr>
          <p:cNvPr id="365" name="Shape 365"/>
          <p:cNvSpPr>
            <a:spLocks noGrp="1"/>
          </p:cNvSpPr>
          <p:nvPr>
            <p:ph type="pic" idx="2"/>
          </p:nvPr>
        </p:nvSpPr>
        <p:spPr>
          <a:xfrm>
            <a:off x="977689" y="696861"/>
            <a:ext cx="2197800" cy="12561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6" name="Shape 366"/>
          <p:cNvSpPr>
            <a:spLocks noGrp="1"/>
          </p:cNvSpPr>
          <p:nvPr>
            <p:ph type="pic" idx="3"/>
          </p:nvPr>
        </p:nvSpPr>
        <p:spPr>
          <a:xfrm>
            <a:off x="977689" y="2587807"/>
            <a:ext cx="2197800" cy="12561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7" name="Shape 367"/>
          <p:cNvSpPr>
            <a:spLocks noGrp="1"/>
          </p:cNvSpPr>
          <p:nvPr>
            <p:ph type="pic" idx="4"/>
          </p:nvPr>
        </p:nvSpPr>
        <p:spPr>
          <a:xfrm>
            <a:off x="3483724" y="696861"/>
            <a:ext cx="2197800" cy="12561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8" name="Shape 368"/>
          <p:cNvSpPr>
            <a:spLocks noGrp="1"/>
          </p:cNvSpPr>
          <p:nvPr>
            <p:ph type="pic" idx="5"/>
          </p:nvPr>
        </p:nvSpPr>
        <p:spPr>
          <a:xfrm>
            <a:off x="3483724" y="2587807"/>
            <a:ext cx="2197800" cy="12561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9" name="Shape 369"/>
          <p:cNvSpPr>
            <a:spLocks noGrp="1"/>
          </p:cNvSpPr>
          <p:nvPr>
            <p:ph type="pic" idx="6"/>
          </p:nvPr>
        </p:nvSpPr>
        <p:spPr>
          <a:xfrm>
            <a:off x="5989758" y="696861"/>
            <a:ext cx="2197800" cy="12561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0" name="Shape 370"/>
          <p:cNvSpPr>
            <a:spLocks noGrp="1"/>
          </p:cNvSpPr>
          <p:nvPr>
            <p:ph type="pic" idx="7"/>
          </p:nvPr>
        </p:nvSpPr>
        <p:spPr>
          <a:xfrm>
            <a:off x="5989758" y="2587807"/>
            <a:ext cx="2197800" cy="12561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69_Custom Layout">
  <p:cSld name="69_Custom Layout">
    <p:spTree>
      <p:nvGrpSpPr>
        <p:cNvPr id="1" name="Shape 371"/>
        <p:cNvGrpSpPr/>
        <p:nvPr/>
      </p:nvGrpSpPr>
      <p:grpSpPr>
        <a:xfrm>
          <a:off x="0" y="0"/>
          <a:ext cx="0" cy="0"/>
          <a:chOff x="0" y="0"/>
          <a:chExt cx="0" cy="0"/>
        </a:xfrm>
      </p:grpSpPr>
      <p:sp>
        <p:nvSpPr>
          <p:cNvPr id="372" name="Shape 372"/>
          <p:cNvSpPr>
            <a:spLocks noGrp="1"/>
          </p:cNvSpPr>
          <p:nvPr>
            <p:ph type="pic" idx="2"/>
          </p:nvPr>
        </p:nvSpPr>
        <p:spPr>
          <a:xfrm>
            <a:off x="752365" y="696861"/>
            <a:ext cx="2471400" cy="23943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3" name="Shape 373"/>
          <p:cNvSpPr>
            <a:spLocks noGrp="1"/>
          </p:cNvSpPr>
          <p:nvPr>
            <p:ph type="pic" idx="3"/>
          </p:nvPr>
        </p:nvSpPr>
        <p:spPr>
          <a:xfrm>
            <a:off x="3320229" y="1952852"/>
            <a:ext cx="2471400" cy="23943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4" name="Shape 374"/>
          <p:cNvSpPr>
            <a:spLocks noGrp="1"/>
          </p:cNvSpPr>
          <p:nvPr>
            <p:ph type="pic" idx="4"/>
          </p:nvPr>
        </p:nvSpPr>
        <p:spPr>
          <a:xfrm>
            <a:off x="5888094" y="696861"/>
            <a:ext cx="2471400" cy="23943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68_Custom Layout">
  <p:cSld name="68_Custom Layout">
    <p:spTree>
      <p:nvGrpSpPr>
        <p:cNvPr id="1" name="Shape 375"/>
        <p:cNvGrpSpPr/>
        <p:nvPr/>
      </p:nvGrpSpPr>
      <p:grpSpPr>
        <a:xfrm>
          <a:off x="0" y="0"/>
          <a:ext cx="0" cy="0"/>
          <a:chOff x="0" y="0"/>
          <a:chExt cx="0" cy="0"/>
        </a:xfrm>
      </p:grpSpPr>
      <p:sp>
        <p:nvSpPr>
          <p:cNvPr id="376" name="Shape 376"/>
          <p:cNvSpPr>
            <a:spLocks noGrp="1"/>
          </p:cNvSpPr>
          <p:nvPr>
            <p:ph type="pic" idx="2"/>
          </p:nvPr>
        </p:nvSpPr>
        <p:spPr>
          <a:xfrm>
            <a:off x="752365" y="696861"/>
            <a:ext cx="3756300" cy="23943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7" name="Shape 377"/>
          <p:cNvSpPr>
            <a:spLocks noGrp="1"/>
          </p:cNvSpPr>
          <p:nvPr>
            <p:ph type="pic" idx="3"/>
          </p:nvPr>
        </p:nvSpPr>
        <p:spPr>
          <a:xfrm>
            <a:off x="4603186" y="1845128"/>
            <a:ext cx="1742100" cy="25020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8" name="Shape 378"/>
          <p:cNvSpPr>
            <a:spLocks noGrp="1"/>
          </p:cNvSpPr>
          <p:nvPr>
            <p:ph type="pic" idx="4"/>
          </p:nvPr>
        </p:nvSpPr>
        <p:spPr>
          <a:xfrm>
            <a:off x="6439869" y="1845128"/>
            <a:ext cx="1919700" cy="25020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63_Custom Layout">
  <p:cSld name="63_Custom Layout">
    <p:spTree>
      <p:nvGrpSpPr>
        <p:cNvPr id="1" name="Shape 379"/>
        <p:cNvGrpSpPr/>
        <p:nvPr/>
      </p:nvGrpSpPr>
      <p:grpSpPr>
        <a:xfrm>
          <a:off x="0" y="0"/>
          <a:ext cx="0" cy="0"/>
          <a:chOff x="0" y="0"/>
          <a:chExt cx="0" cy="0"/>
        </a:xfrm>
      </p:grpSpPr>
      <p:sp>
        <p:nvSpPr>
          <p:cNvPr id="380" name="Shape 380"/>
          <p:cNvSpPr>
            <a:spLocks noGrp="1"/>
          </p:cNvSpPr>
          <p:nvPr>
            <p:ph type="pic" idx="2"/>
          </p:nvPr>
        </p:nvSpPr>
        <p:spPr>
          <a:xfrm>
            <a:off x="1045794" y="98051"/>
            <a:ext cx="2500500" cy="40212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1" name="Shape 381"/>
          <p:cNvSpPr>
            <a:spLocks noGrp="1"/>
          </p:cNvSpPr>
          <p:nvPr>
            <p:ph type="pic" idx="3"/>
          </p:nvPr>
        </p:nvSpPr>
        <p:spPr>
          <a:xfrm>
            <a:off x="3737375" y="1857343"/>
            <a:ext cx="2510700" cy="22620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2" name="Shape 382"/>
          <p:cNvSpPr>
            <a:spLocks noGrp="1"/>
          </p:cNvSpPr>
          <p:nvPr>
            <p:ph type="pic" idx="4"/>
          </p:nvPr>
        </p:nvSpPr>
        <p:spPr>
          <a:xfrm>
            <a:off x="3737376" y="98051"/>
            <a:ext cx="4367400" cy="15717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3" name="Shape 383"/>
          <p:cNvSpPr>
            <a:spLocks noGrp="1"/>
          </p:cNvSpPr>
          <p:nvPr>
            <p:ph type="pic" idx="5"/>
          </p:nvPr>
        </p:nvSpPr>
        <p:spPr>
          <a:xfrm>
            <a:off x="6435659" y="1857343"/>
            <a:ext cx="1669200" cy="22620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62_Custom Layout">
  <p:cSld name="62_Custom Layout">
    <p:spTree>
      <p:nvGrpSpPr>
        <p:cNvPr id="1" name="Shape 384"/>
        <p:cNvGrpSpPr/>
        <p:nvPr/>
      </p:nvGrpSpPr>
      <p:grpSpPr>
        <a:xfrm>
          <a:off x="0" y="0"/>
          <a:ext cx="0" cy="0"/>
          <a:chOff x="0" y="0"/>
          <a:chExt cx="0" cy="0"/>
        </a:xfrm>
      </p:grpSpPr>
      <p:sp>
        <p:nvSpPr>
          <p:cNvPr id="385" name="Shape 385"/>
          <p:cNvSpPr>
            <a:spLocks noGrp="1"/>
          </p:cNvSpPr>
          <p:nvPr>
            <p:ph type="pic" idx="2"/>
          </p:nvPr>
        </p:nvSpPr>
        <p:spPr>
          <a:xfrm>
            <a:off x="3006660" y="3070082"/>
            <a:ext cx="2812200" cy="19806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Shape 386"/>
          <p:cNvSpPr>
            <a:spLocks noGrp="1"/>
          </p:cNvSpPr>
          <p:nvPr>
            <p:ph type="pic" idx="3"/>
          </p:nvPr>
        </p:nvSpPr>
        <p:spPr>
          <a:xfrm>
            <a:off x="1045795" y="3070082"/>
            <a:ext cx="1773300" cy="19806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7" name="Shape 387"/>
          <p:cNvSpPr>
            <a:spLocks noGrp="1"/>
          </p:cNvSpPr>
          <p:nvPr>
            <p:ph type="pic" idx="4"/>
          </p:nvPr>
        </p:nvSpPr>
        <p:spPr>
          <a:xfrm>
            <a:off x="1045795" y="104417"/>
            <a:ext cx="3429000" cy="27747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8" name="Shape 388"/>
          <p:cNvSpPr>
            <a:spLocks noGrp="1"/>
          </p:cNvSpPr>
          <p:nvPr>
            <p:ph type="pic" idx="5"/>
          </p:nvPr>
        </p:nvSpPr>
        <p:spPr>
          <a:xfrm>
            <a:off x="4665853" y="104417"/>
            <a:ext cx="3439200" cy="27747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9" name="Shape 389"/>
          <p:cNvSpPr>
            <a:spLocks noGrp="1"/>
          </p:cNvSpPr>
          <p:nvPr>
            <p:ph type="pic" idx="6"/>
          </p:nvPr>
        </p:nvSpPr>
        <p:spPr>
          <a:xfrm>
            <a:off x="6009968" y="3070082"/>
            <a:ext cx="2094900" cy="19806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61_Custom Layout">
  <p:cSld name="61_Custom Layout">
    <p:spTree>
      <p:nvGrpSpPr>
        <p:cNvPr id="1" name="Shape 390"/>
        <p:cNvGrpSpPr/>
        <p:nvPr/>
      </p:nvGrpSpPr>
      <p:grpSpPr>
        <a:xfrm>
          <a:off x="0" y="0"/>
          <a:ext cx="0" cy="0"/>
          <a:chOff x="0" y="0"/>
          <a:chExt cx="0" cy="0"/>
        </a:xfrm>
      </p:grpSpPr>
      <p:sp>
        <p:nvSpPr>
          <p:cNvPr id="391" name="Shape 391"/>
          <p:cNvSpPr txBox="1">
            <a:spLocks noGrp="1"/>
          </p:cNvSpPr>
          <p:nvPr>
            <p:ph type="body" idx="1"/>
          </p:nvPr>
        </p:nvSpPr>
        <p:spPr>
          <a:xfrm>
            <a:off x="1045795" y="642228"/>
            <a:ext cx="7057200" cy="334200"/>
          </a:xfrm>
          <a:prstGeom prst="rect">
            <a:avLst/>
          </a:prstGeom>
          <a:noFill/>
          <a:ln>
            <a:noFill/>
          </a:ln>
        </p:spPr>
        <p:txBody>
          <a:bodyPr spcFirstLastPara="1" wrap="square" lIns="91425" tIns="91425" rIns="91425" bIns="91425" anchor="t" anchorCtr="0"/>
          <a:lstStyle>
            <a:lvl1pPr marL="457200" marR="0" lvl="0" indent="-385762" algn="ctr" rtl="0">
              <a:spcBef>
                <a:spcPts val="495"/>
              </a:spcBef>
              <a:spcAft>
                <a:spcPts val="0"/>
              </a:spcAft>
              <a:buClr>
                <a:srgbClr val="B4B4B4"/>
              </a:buClr>
              <a:buSzPts val="2475"/>
              <a:buFont typeface="Arial"/>
              <a:buChar char="•"/>
              <a:defRPr sz="2475" b="0" i="0" u="none" strike="noStrike" cap="none">
                <a:solidFill>
                  <a:srgbClr val="B4B4B4"/>
                </a:solidFill>
                <a:latin typeface="Montserrat ExtraLight"/>
                <a:ea typeface="Montserrat ExtraLight"/>
                <a:cs typeface="Montserrat ExtraLight"/>
                <a:sym typeface="Montserrat Extra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2" name="Shape 392"/>
          <p:cNvSpPr>
            <a:spLocks noGrp="1"/>
          </p:cNvSpPr>
          <p:nvPr>
            <p:ph type="pic" idx="2"/>
          </p:nvPr>
        </p:nvSpPr>
        <p:spPr>
          <a:xfrm>
            <a:off x="1045794" y="1678185"/>
            <a:ext cx="1722900" cy="33645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3" name="Shape 393"/>
          <p:cNvSpPr>
            <a:spLocks noGrp="1"/>
          </p:cNvSpPr>
          <p:nvPr>
            <p:ph type="pic" idx="3"/>
          </p:nvPr>
        </p:nvSpPr>
        <p:spPr>
          <a:xfrm>
            <a:off x="2959733" y="3789336"/>
            <a:ext cx="2762100" cy="12534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4" name="Shape 394"/>
          <p:cNvSpPr>
            <a:spLocks noGrp="1"/>
          </p:cNvSpPr>
          <p:nvPr>
            <p:ph type="pic" idx="4"/>
          </p:nvPr>
        </p:nvSpPr>
        <p:spPr>
          <a:xfrm>
            <a:off x="2959733" y="1678184"/>
            <a:ext cx="2762100" cy="19200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5" name="Shape 395"/>
          <p:cNvSpPr>
            <a:spLocks noGrp="1"/>
          </p:cNvSpPr>
          <p:nvPr>
            <p:ph type="pic" idx="5"/>
          </p:nvPr>
        </p:nvSpPr>
        <p:spPr>
          <a:xfrm>
            <a:off x="5912762" y="1678184"/>
            <a:ext cx="2192100" cy="12399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96" name="Shape 396"/>
          <p:cNvSpPr>
            <a:spLocks noGrp="1"/>
          </p:cNvSpPr>
          <p:nvPr>
            <p:ph type="pic" idx="6"/>
          </p:nvPr>
        </p:nvSpPr>
        <p:spPr>
          <a:xfrm>
            <a:off x="5912762" y="3105724"/>
            <a:ext cx="2192100" cy="19368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72_Custom Layout">
  <p:cSld name="72_Custom Layout">
    <p:spTree>
      <p:nvGrpSpPr>
        <p:cNvPr id="1" name="Shape 397"/>
        <p:cNvGrpSpPr/>
        <p:nvPr/>
      </p:nvGrpSpPr>
      <p:grpSpPr>
        <a:xfrm>
          <a:off x="0" y="0"/>
          <a:ext cx="0" cy="0"/>
          <a:chOff x="0" y="0"/>
          <a:chExt cx="0" cy="0"/>
        </a:xfrm>
      </p:grpSpPr>
      <p:sp>
        <p:nvSpPr>
          <p:cNvPr id="398" name="Shape 398"/>
          <p:cNvSpPr txBox="1">
            <a:spLocks noGrp="1"/>
          </p:cNvSpPr>
          <p:nvPr>
            <p:ph type="body" idx="1"/>
          </p:nvPr>
        </p:nvSpPr>
        <p:spPr>
          <a:xfrm>
            <a:off x="1080179" y="553738"/>
            <a:ext cx="7057200" cy="334200"/>
          </a:xfrm>
          <a:prstGeom prst="rect">
            <a:avLst/>
          </a:prstGeom>
          <a:noFill/>
          <a:ln>
            <a:noFill/>
          </a:ln>
        </p:spPr>
        <p:txBody>
          <a:bodyPr spcFirstLastPara="1" wrap="square" lIns="91425" tIns="91425" rIns="91425" bIns="91425" anchor="t" anchorCtr="0"/>
          <a:lstStyle>
            <a:lvl1pPr marL="457200" marR="0" lvl="0" indent="-371475" algn="ctr" rtl="0">
              <a:spcBef>
                <a:spcPts val="450"/>
              </a:spcBef>
              <a:spcAft>
                <a:spcPts val="0"/>
              </a:spcAft>
              <a:buClr>
                <a:srgbClr val="B4B4B4"/>
              </a:buClr>
              <a:buSzPts val="2250"/>
              <a:buFont typeface="Arial"/>
              <a:buChar char="•"/>
              <a:defRPr sz="2250" b="0" i="0" u="none" strike="noStrike" cap="none">
                <a:solidFill>
                  <a:srgbClr val="B4B4B4"/>
                </a:solidFill>
                <a:latin typeface="Montserrat ExtraLight"/>
                <a:ea typeface="Montserrat ExtraLight"/>
                <a:cs typeface="Montserrat ExtraLight"/>
                <a:sym typeface="Montserrat Extra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57_Custom Layout">
  <p:cSld name="57_Custom Layout">
    <p:spTree>
      <p:nvGrpSpPr>
        <p:cNvPr id="1" name="Shape 399"/>
        <p:cNvGrpSpPr/>
        <p:nvPr/>
      </p:nvGrpSpPr>
      <p:grpSpPr>
        <a:xfrm>
          <a:off x="0" y="0"/>
          <a:ext cx="0" cy="0"/>
          <a:chOff x="0" y="0"/>
          <a:chExt cx="0" cy="0"/>
        </a:xfrm>
      </p:grpSpPr>
      <p:sp>
        <p:nvSpPr>
          <p:cNvPr id="400" name="Shape 400"/>
          <p:cNvSpPr txBox="1">
            <a:spLocks noGrp="1"/>
          </p:cNvSpPr>
          <p:nvPr>
            <p:ph type="body" idx="1"/>
          </p:nvPr>
        </p:nvSpPr>
        <p:spPr>
          <a:xfrm>
            <a:off x="1080179" y="874515"/>
            <a:ext cx="7057200" cy="334200"/>
          </a:xfrm>
          <a:prstGeom prst="rect">
            <a:avLst/>
          </a:prstGeom>
          <a:noFill/>
          <a:ln>
            <a:noFill/>
          </a:ln>
        </p:spPr>
        <p:txBody>
          <a:bodyPr spcFirstLastPara="1" wrap="square" lIns="91425" tIns="91425" rIns="91425" bIns="91425" anchor="t" anchorCtr="0"/>
          <a:lstStyle>
            <a:lvl1pPr marL="457200" marR="0" lvl="0" indent="-371475" algn="l" rtl="0">
              <a:spcBef>
                <a:spcPts val="450"/>
              </a:spcBef>
              <a:spcAft>
                <a:spcPts val="0"/>
              </a:spcAft>
              <a:buClr>
                <a:srgbClr val="B4B4B4"/>
              </a:buClr>
              <a:buSzPts val="2250"/>
              <a:buFont typeface="Arial"/>
              <a:buChar char="•"/>
              <a:defRPr sz="2250" b="0" i="0" u="none" strike="noStrike" cap="none">
                <a:solidFill>
                  <a:srgbClr val="B4B4B4"/>
                </a:solidFill>
                <a:latin typeface="Montserrat ExtraLight"/>
                <a:ea typeface="Montserrat ExtraLight"/>
                <a:cs typeface="Montserrat ExtraLight"/>
                <a:sym typeface="Montserrat ExtraLight"/>
              </a:defRPr>
            </a:lvl1pPr>
            <a:lvl2pPr marL="914400" marR="0" lvl="1" indent="-304800" algn="l" rtl="0">
              <a:spcBef>
                <a:spcPts val="160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L="1371600" marR="0" lvl="2" indent="-298450" algn="l" rtl="0">
              <a:spcBef>
                <a:spcPts val="160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L="1828800" marR="0" lvl="3"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L="2286000" marR="0" lvl="4" indent="-295275" algn="l" rtl="0">
              <a:spcBef>
                <a:spcPts val="160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401"/>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97_Custom Layout">
  <p:cSld name="97_Custom Layout">
    <p:spTree>
      <p:nvGrpSpPr>
        <p:cNvPr id="1" name="Shape 402"/>
        <p:cNvGrpSpPr/>
        <p:nvPr/>
      </p:nvGrpSpPr>
      <p:grpSpPr>
        <a:xfrm>
          <a:off x="0" y="0"/>
          <a:ext cx="0" cy="0"/>
          <a:chOff x="0" y="0"/>
          <a:chExt cx="0" cy="0"/>
        </a:xfrm>
      </p:grpSpPr>
      <p:grpSp>
        <p:nvGrpSpPr>
          <p:cNvPr id="403" name="Shape 403"/>
          <p:cNvGrpSpPr/>
          <p:nvPr/>
        </p:nvGrpSpPr>
        <p:grpSpPr>
          <a:xfrm>
            <a:off x="5426665" y="721826"/>
            <a:ext cx="7435080" cy="3993451"/>
            <a:chOff x="11404888" y="8353757"/>
            <a:chExt cx="4813596" cy="2586097"/>
          </a:xfrm>
        </p:grpSpPr>
        <p:sp>
          <p:nvSpPr>
            <p:cNvPr id="404" name="Shape 404"/>
            <p:cNvSpPr/>
            <p:nvPr/>
          </p:nvSpPr>
          <p:spPr>
            <a:xfrm>
              <a:off x="12012852" y="8353757"/>
              <a:ext cx="3602294" cy="2370589"/>
            </a:xfrm>
            <a:custGeom>
              <a:avLst/>
              <a:gdLst/>
              <a:ahLst/>
              <a:cxnLst/>
              <a:rect l="0" t="0" r="0" b="0"/>
              <a:pathLst>
                <a:path w="1606" h="1057" extrusionOk="0">
                  <a:moveTo>
                    <a:pt x="1568" y="0"/>
                  </a:moveTo>
                  <a:cubicBezTo>
                    <a:pt x="39" y="0"/>
                    <a:pt x="39" y="0"/>
                    <a:pt x="39" y="0"/>
                  </a:cubicBezTo>
                  <a:cubicBezTo>
                    <a:pt x="18" y="0"/>
                    <a:pt x="0" y="17"/>
                    <a:pt x="0" y="39"/>
                  </a:cubicBezTo>
                  <a:cubicBezTo>
                    <a:pt x="0" y="1057"/>
                    <a:pt x="0" y="1057"/>
                    <a:pt x="0" y="1057"/>
                  </a:cubicBezTo>
                  <a:cubicBezTo>
                    <a:pt x="1606" y="1057"/>
                    <a:pt x="1606" y="1057"/>
                    <a:pt x="1606" y="1057"/>
                  </a:cubicBezTo>
                  <a:cubicBezTo>
                    <a:pt x="1606" y="39"/>
                    <a:pt x="1606" y="39"/>
                    <a:pt x="1606" y="39"/>
                  </a:cubicBezTo>
                  <a:cubicBezTo>
                    <a:pt x="1606" y="17"/>
                    <a:pt x="1589" y="0"/>
                    <a:pt x="1568" y="0"/>
                  </a:cubicBezTo>
                  <a:close/>
                </a:path>
              </a:pathLst>
            </a:custGeom>
            <a:solidFill>
              <a:srgbClr val="4140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05" name="Shape 405"/>
            <p:cNvSpPr/>
            <p:nvPr/>
          </p:nvSpPr>
          <p:spPr>
            <a:xfrm>
              <a:off x="12174385" y="8501798"/>
              <a:ext cx="3283200" cy="21126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06" name="Shape 406"/>
            <p:cNvSpPr/>
            <p:nvPr/>
          </p:nvSpPr>
          <p:spPr>
            <a:xfrm>
              <a:off x="11404888" y="10859280"/>
              <a:ext cx="4813590" cy="80574"/>
            </a:xfrm>
            <a:custGeom>
              <a:avLst/>
              <a:gdLst/>
              <a:ahLst/>
              <a:cxnLst/>
              <a:rect l="0" t="0" r="0" b="0"/>
              <a:pathLst>
                <a:path w="5074" h="85" extrusionOk="0">
                  <a:moveTo>
                    <a:pt x="4845" y="85"/>
                  </a:moveTo>
                  <a:lnTo>
                    <a:pt x="227" y="85"/>
                  </a:lnTo>
                  <a:lnTo>
                    <a:pt x="0" y="0"/>
                  </a:lnTo>
                  <a:lnTo>
                    <a:pt x="5074" y="0"/>
                  </a:lnTo>
                  <a:lnTo>
                    <a:pt x="4845" y="85"/>
                  </a:lnTo>
                  <a:close/>
                </a:path>
              </a:pathLst>
            </a:custGeom>
            <a:solidFill>
              <a:srgbClr val="7C828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07" name="Shape 407"/>
            <p:cNvSpPr/>
            <p:nvPr/>
          </p:nvSpPr>
          <p:spPr>
            <a:xfrm>
              <a:off x="13795494" y="8427778"/>
              <a:ext cx="31200" cy="31200"/>
            </a:xfrm>
            <a:prstGeom prst="ellipse">
              <a:avLst/>
            </a:prstGeom>
            <a:solidFill>
              <a:srgbClr val="8082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08" name="Shape 408"/>
            <p:cNvSpPr/>
            <p:nvPr/>
          </p:nvSpPr>
          <p:spPr>
            <a:xfrm>
              <a:off x="13418841" y="10724346"/>
              <a:ext cx="780600" cy="81000"/>
            </a:xfrm>
            <a:prstGeom prst="rect">
              <a:avLst/>
            </a:prstGeom>
            <a:solidFill>
              <a:srgbClr val="A7A9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09" name="Shape 409"/>
            <p:cNvSpPr/>
            <p:nvPr/>
          </p:nvSpPr>
          <p:spPr>
            <a:xfrm>
              <a:off x="11404888" y="10724346"/>
              <a:ext cx="4813596" cy="134934"/>
            </a:xfrm>
            <a:custGeom>
              <a:avLst/>
              <a:gdLst/>
              <a:ahLst/>
              <a:cxnLst/>
              <a:rect l="0" t="0" r="0" b="0"/>
              <a:pathLst>
                <a:path w="2146" h="60" extrusionOk="0">
                  <a:moveTo>
                    <a:pt x="1219" y="0"/>
                  </a:moveTo>
                  <a:cubicBezTo>
                    <a:pt x="1219" y="13"/>
                    <a:pt x="1219" y="13"/>
                    <a:pt x="1219" y="13"/>
                  </a:cubicBezTo>
                  <a:cubicBezTo>
                    <a:pt x="1219" y="22"/>
                    <a:pt x="1211" y="29"/>
                    <a:pt x="1202" y="29"/>
                  </a:cubicBezTo>
                  <a:cubicBezTo>
                    <a:pt x="942" y="29"/>
                    <a:pt x="942" y="29"/>
                    <a:pt x="942" y="29"/>
                  </a:cubicBezTo>
                  <a:cubicBezTo>
                    <a:pt x="933" y="29"/>
                    <a:pt x="926" y="22"/>
                    <a:pt x="926" y="13"/>
                  </a:cubicBezTo>
                  <a:cubicBezTo>
                    <a:pt x="926" y="0"/>
                    <a:pt x="926" y="0"/>
                    <a:pt x="926" y="0"/>
                  </a:cubicBezTo>
                  <a:cubicBezTo>
                    <a:pt x="0" y="0"/>
                    <a:pt x="0" y="0"/>
                    <a:pt x="0" y="0"/>
                  </a:cubicBezTo>
                  <a:cubicBezTo>
                    <a:pt x="0" y="60"/>
                    <a:pt x="0" y="60"/>
                    <a:pt x="0" y="60"/>
                  </a:cubicBezTo>
                  <a:cubicBezTo>
                    <a:pt x="2146" y="60"/>
                    <a:pt x="2146" y="60"/>
                    <a:pt x="2146" y="60"/>
                  </a:cubicBezTo>
                  <a:cubicBezTo>
                    <a:pt x="2146" y="0"/>
                    <a:pt x="2146" y="0"/>
                    <a:pt x="2146" y="0"/>
                  </a:cubicBezTo>
                  <a:lnTo>
                    <a:pt x="1219" y="0"/>
                  </a:lnTo>
                  <a:close/>
                </a:path>
              </a:pathLst>
            </a:custGeom>
            <a:solidFill>
              <a:srgbClr val="C5CED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410" name="Shape 410"/>
          <p:cNvSpPr>
            <a:spLocks noGrp="1"/>
          </p:cNvSpPr>
          <p:nvPr>
            <p:ph type="pic" idx="2"/>
          </p:nvPr>
        </p:nvSpPr>
        <p:spPr>
          <a:xfrm>
            <a:off x="6600173" y="950093"/>
            <a:ext cx="5086200" cy="32625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96_Custom Layout">
  <p:cSld name="96_Custom Layout">
    <p:spTree>
      <p:nvGrpSpPr>
        <p:cNvPr id="1" name="Shape 411"/>
        <p:cNvGrpSpPr/>
        <p:nvPr/>
      </p:nvGrpSpPr>
      <p:grpSpPr>
        <a:xfrm>
          <a:off x="0" y="0"/>
          <a:ext cx="0" cy="0"/>
          <a:chOff x="0" y="0"/>
          <a:chExt cx="0" cy="0"/>
        </a:xfrm>
      </p:grpSpPr>
      <p:grpSp>
        <p:nvGrpSpPr>
          <p:cNvPr id="412" name="Shape 412"/>
          <p:cNvGrpSpPr/>
          <p:nvPr/>
        </p:nvGrpSpPr>
        <p:grpSpPr>
          <a:xfrm>
            <a:off x="-3717336" y="721826"/>
            <a:ext cx="7435080" cy="3993451"/>
            <a:chOff x="11404888" y="8353757"/>
            <a:chExt cx="4813596" cy="2586097"/>
          </a:xfrm>
        </p:grpSpPr>
        <p:sp>
          <p:nvSpPr>
            <p:cNvPr id="413" name="Shape 413"/>
            <p:cNvSpPr/>
            <p:nvPr/>
          </p:nvSpPr>
          <p:spPr>
            <a:xfrm>
              <a:off x="12012852" y="8353757"/>
              <a:ext cx="3602294" cy="2370589"/>
            </a:xfrm>
            <a:custGeom>
              <a:avLst/>
              <a:gdLst/>
              <a:ahLst/>
              <a:cxnLst/>
              <a:rect l="0" t="0" r="0" b="0"/>
              <a:pathLst>
                <a:path w="1606" h="1057" extrusionOk="0">
                  <a:moveTo>
                    <a:pt x="1568" y="0"/>
                  </a:moveTo>
                  <a:cubicBezTo>
                    <a:pt x="39" y="0"/>
                    <a:pt x="39" y="0"/>
                    <a:pt x="39" y="0"/>
                  </a:cubicBezTo>
                  <a:cubicBezTo>
                    <a:pt x="18" y="0"/>
                    <a:pt x="0" y="17"/>
                    <a:pt x="0" y="39"/>
                  </a:cubicBezTo>
                  <a:cubicBezTo>
                    <a:pt x="0" y="1057"/>
                    <a:pt x="0" y="1057"/>
                    <a:pt x="0" y="1057"/>
                  </a:cubicBezTo>
                  <a:cubicBezTo>
                    <a:pt x="1606" y="1057"/>
                    <a:pt x="1606" y="1057"/>
                    <a:pt x="1606" y="1057"/>
                  </a:cubicBezTo>
                  <a:cubicBezTo>
                    <a:pt x="1606" y="39"/>
                    <a:pt x="1606" y="39"/>
                    <a:pt x="1606" y="39"/>
                  </a:cubicBezTo>
                  <a:cubicBezTo>
                    <a:pt x="1606" y="17"/>
                    <a:pt x="1589" y="0"/>
                    <a:pt x="1568" y="0"/>
                  </a:cubicBezTo>
                  <a:close/>
                </a:path>
              </a:pathLst>
            </a:custGeom>
            <a:solidFill>
              <a:srgbClr val="41404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14" name="Shape 414"/>
            <p:cNvSpPr/>
            <p:nvPr/>
          </p:nvSpPr>
          <p:spPr>
            <a:xfrm>
              <a:off x="12174385" y="8501798"/>
              <a:ext cx="3283200" cy="2112600"/>
            </a:xfrm>
            <a:prstGeom prst="rect">
              <a:avLst/>
            </a:prstGeom>
            <a:solidFill>
              <a:srgbClr val="E6E7E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15" name="Shape 415"/>
            <p:cNvSpPr/>
            <p:nvPr/>
          </p:nvSpPr>
          <p:spPr>
            <a:xfrm>
              <a:off x="11404888" y="10859280"/>
              <a:ext cx="4813590" cy="80574"/>
            </a:xfrm>
            <a:custGeom>
              <a:avLst/>
              <a:gdLst/>
              <a:ahLst/>
              <a:cxnLst/>
              <a:rect l="0" t="0" r="0" b="0"/>
              <a:pathLst>
                <a:path w="5074" h="85" extrusionOk="0">
                  <a:moveTo>
                    <a:pt x="4845" y="85"/>
                  </a:moveTo>
                  <a:lnTo>
                    <a:pt x="227" y="85"/>
                  </a:lnTo>
                  <a:lnTo>
                    <a:pt x="0" y="0"/>
                  </a:lnTo>
                  <a:lnTo>
                    <a:pt x="5074" y="0"/>
                  </a:lnTo>
                  <a:lnTo>
                    <a:pt x="4845" y="85"/>
                  </a:lnTo>
                  <a:close/>
                </a:path>
              </a:pathLst>
            </a:custGeom>
            <a:solidFill>
              <a:srgbClr val="7C828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16" name="Shape 416"/>
            <p:cNvSpPr/>
            <p:nvPr/>
          </p:nvSpPr>
          <p:spPr>
            <a:xfrm>
              <a:off x="13795494" y="8427778"/>
              <a:ext cx="31200" cy="31200"/>
            </a:xfrm>
            <a:prstGeom prst="ellipse">
              <a:avLst/>
            </a:prstGeom>
            <a:solidFill>
              <a:srgbClr val="808285"/>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17" name="Shape 417"/>
            <p:cNvSpPr/>
            <p:nvPr/>
          </p:nvSpPr>
          <p:spPr>
            <a:xfrm>
              <a:off x="13418841" y="10724346"/>
              <a:ext cx="780600" cy="81000"/>
            </a:xfrm>
            <a:prstGeom prst="rect">
              <a:avLst/>
            </a:prstGeom>
            <a:solidFill>
              <a:srgbClr val="A7A9AC"/>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418" name="Shape 418"/>
            <p:cNvSpPr/>
            <p:nvPr/>
          </p:nvSpPr>
          <p:spPr>
            <a:xfrm>
              <a:off x="11404888" y="10724346"/>
              <a:ext cx="4813596" cy="134934"/>
            </a:xfrm>
            <a:custGeom>
              <a:avLst/>
              <a:gdLst/>
              <a:ahLst/>
              <a:cxnLst/>
              <a:rect l="0" t="0" r="0" b="0"/>
              <a:pathLst>
                <a:path w="2146" h="60" extrusionOk="0">
                  <a:moveTo>
                    <a:pt x="1219" y="0"/>
                  </a:moveTo>
                  <a:cubicBezTo>
                    <a:pt x="1219" y="13"/>
                    <a:pt x="1219" y="13"/>
                    <a:pt x="1219" y="13"/>
                  </a:cubicBezTo>
                  <a:cubicBezTo>
                    <a:pt x="1219" y="22"/>
                    <a:pt x="1211" y="29"/>
                    <a:pt x="1202" y="29"/>
                  </a:cubicBezTo>
                  <a:cubicBezTo>
                    <a:pt x="942" y="29"/>
                    <a:pt x="942" y="29"/>
                    <a:pt x="942" y="29"/>
                  </a:cubicBezTo>
                  <a:cubicBezTo>
                    <a:pt x="933" y="29"/>
                    <a:pt x="926" y="22"/>
                    <a:pt x="926" y="13"/>
                  </a:cubicBezTo>
                  <a:cubicBezTo>
                    <a:pt x="926" y="0"/>
                    <a:pt x="926" y="0"/>
                    <a:pt x="926" y="0"/>
                  </a:cubicBezTo>
                  <a:cubicBezTo>
                    <a:pt x="0" y="0"/>
                    <a:pt x="0" y="0"/>
                    <a:pt x="0" y="0"/>
                  </a:cubicBezTo>
                  <a:cubicBezTo>
                    <a:pt x="0" y="60"/>
                    <a:pt x="0" y="60"/>
                    <a:pt x="0" y="60"/>
                  </a:cubicBezTo>
                  <a:cubicBezTo>
                    <a:pt x="2146" y="60"/>
                    <a:pt x="2146" y="60"/>
                    <a:pt x="2146" y="60"/>
                  </a:cubicBezTo>
                  <a:cubicBezTo>
                    <a:pt x="2146" y="0"/>
                    <a:pt x="2146" y="0"/>
                    <a:pt x="2146" y="0"/>
                  </a:cubicBezTo>
                  <a:lnTo>
                    <a:pt x="1219" y="0"/>
                  </a:lnTo>
                  <a:close/>
                </a:path>
              </a:pathLst>
            </a:custGeom>
            <a:solidFill>
              <a:srgbClr val="C5CED6"/>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grpSp>
      <p:sp>
        <p:nvSpPr>
          <p:cNvPr id="419" name="Shape 419"/>
          <p:cNvSpPr>
            <a:spLocks noGrp="1"/>
          </p:cNvSpPr>
          <p:nvPr>
            <p:ph type="pic" idx="2"/>
          </p:nvPr>
        </p:nvSpPr>
        <p:spPr>
          <a:xfrm>
            <a:off x="-2519649" y="950093"/>
            <a:ext cx="5086200" cy="3262500"/>
          </a:xfrm>
          <a:prstGeom prst="rect">
            <a:avLst/>
          </a:prstGeom>
          <a:solidFill>
            <a:srgbClr val="FEFEFE"/>
          </a:solidFill>
          <a:ln>
            <a:noFill/>
          </a:ln>
        </p:spPr>
        <p:txBody>
          <a:bodyPr spcFirstLastPara="1" wrap="square" lIns="91425" tIns="91425" rIns="91425" bIns="91425" anchor="ctr" anchorCtr="0"/>
          <a:lstStyle>
            <a:lvl1pPr marR="0" lvl="0" algn="ctr" rtl="0">
              <a:spcBef>
                <a:spcPts val="330"/>
              </a:spcBef>
              <a:spcAft>
                <a:spcPts val="0"/>
              </a:spcAft>
              <a:buClr>
                <a:srgbClr val="B4B4B4"/>
              </a:buClr>
              <a:buSzPts val="1650"/>
              <a:buFont typeface="Arial"/>
              <a:buChar char="•"/>
              <a:defRPr sz="1650" b="0" i="0" u="none" strike="noStrike" cap="none">
                <a:solidFill>
                  <a:srgbClr val="B4B4B4"/>
                </a:solidFill>
                <a:latin typeface="Raleway"/>
                <a:ea typeface="Raleway"/>
                <a:cs typeface="Raleway"/>
                <a:sym typeface="Raleway"/>
              </a:defRPr>
            </a:lvl1pPr>
            <a:lvl2pPr marR="0" lvl="1" algn="l" rtl="0">
              <a:spcBef>
                <a:spcPts val="240"/>
              </a:spcBef>
              <a:spcAft>
                <a:spcPts val="0"/>
              </a:spcAft>
              <a:buClr>
                <a:srgbClr val="B4B4B4"/>
              </a:buClr>
              <a:buSzPts val="1200"/>
              <a:buFont typeface="Arial"/>
              <a:buChar char="–"/>
              <a:defRPr sz="1200" b="0" i="0" u="none" strike="noStrike" cap="none">
                <a:solidFill>
                  <a:srgbClr val="B4B4B4"/>
                </a:solidFill>
                <a:latin typeface="Roboto Light"/>
                <a:ea typeface="Roboto Light"/>
                <a:cs typeface="Roboto Light"/>
                <a:sym typeface="Roboto Light"/>
              </a:defRPr>
            </a:lvl2pPr>
            <a:lvl3pPr marR="0" lvl="2" algn="l" rtl="0">
              <a:spcBef>
                <a:spcPts val="220"/>
              </a:spcBef>
              <a:spcAft>
                <a:spcPts val="0"/>
              </a:spcAft>
              <a:buClr>
                <a:srgbClr val="B4B4B4"/>
              </a:buClr>
              <a:buSzPts val="1100"/>
              <a:buFont typeface="Arial"/>
              <a:buChar char="•"/>
              <a:defRPr sz="1100" b="0" i="0" u="none" strike="noStrike" cap="none">
                <a:solidFill>
                  <a:srgbClr val="B4B4B4"/>
                </a:solidFill>
                <a:latin typeface="Roboto Light"/>
                <a:ea typeface="Roboto Light"/>
                <a:cs typeface="Roboto Light"/>
                <a:sym typeface="Roboto Light"/>
              </a:defRPr>
            </a:lvl3pPr>
            <a:lvl4pPr marR="0" lvl="3"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4pPr>
            <a:lvl5pPr marR="0" lvl="4" algn="l" rtl="0">
              <a:spcBef>
                <a:spcPts val="210"/>
              </a:spcBef>
              <a:spcAft>
                <a:spcPts val="0"/>
              </a:spcAft>
              <a:buClr>
                <a:srgbClr val="B4B4B4"/>
              </a:buClr>
              <a:buSzPts val="1050"/>
              <a:buFont typeface="Arial"/>
              <a:buChar char="»"/>
              <a:defRPr sz="1050" b="0" i="0" u="none" strike="noStrike" cap="none">
                <a:solidFill>
                  <a:srgbClr val="B4B4B4"/>
                </a:solidFill>
                <a:latin typeface="Roboto Light"/>
                <a:ea typeface="Roboto Light"/>
                <a:cs typeface="Roboto Light"/>
                <a:sym typeface="Roboto Light"/>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343"/>
            <a:ext cx="7772400" cy="1102995"/>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184651772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6592804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4699"/>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273"/>
            <a:ext cx="7772400" cy="112442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2812568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71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D7FBB31-5B85-2648-A629-CA153452B12B}"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6331962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573"/>
            <a:ext cx="4040188" cy="4800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633"/>
            <a:ext cx="4040188"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573"/>
            <a:ext cx="4041775" cy="48006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633"/>
            <a:ext cx="4041775" cy="29632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D7FBB31-5B85-2648-A629-CA153452B12B}" type="datetimeFigureOut">
              <a:rPr lang="en-US" smtClean="0"/>
              <a:t>6/7/2018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3847226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Shape 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D7FBB31-5B85-2648-A629-CA153452B12B}" type="datetimeFigureOut">
              <a:rPr lang="en-US" smtClean="0"/>
              <a:t>6/7/2018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16467007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7FBB31-5B85-2648-A629-CA153452B12B}" type="datetimeFigureOut">
              <a:rPr lang="en-US" smtClean="0"/>
              <a:t>6/7/2018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6463701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312"/>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312"/>
            <a:ext cx="5111750" cy="439054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5849"/>
            <a:ext cx="3008313" cy="35190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7FBB31-5B85-2648-A629-CA153452B12B}"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35078198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76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058"/>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6218"/>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D7FBB31-5B85-2648-A629-CA153452B12B}"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27758882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1035596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740"/>
            <a:ext cx="2057400" cy="43891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740"/>
            <a:ext cx="6019800" cy="43891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7FBB31-5B85-2648-A629-CA153452B12B}"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1906E2-D992-7D46-9613-4F10DABE6A8F}" type="slidenum">
              <a:rPr lang="en-US" smtClean="0"/>
              <a:t>‹#›</a:t>
            </a:fld>
            <a:endParaRPr lang="en-US"/>
          </a:p>
        </p:txBody>
      </p:sp>
    </p:spTree>
    <p:extLst>
      <p:ext uri="{BB962C8B-B14F-4D97-AF65-F5344CB8AC3E}">
        <p14:creationId xmlns:p14="http://schemas.microsoft.com/office/powerpoint/2010/main" val="370251463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2692402"/>
            <a:ext cx="9144000" cy="1197428"/>
          </a:xfrm>
          <a:prstGeom prst="rect">
            <a:avLst/>
          </a:prstGeom>
          <a:solidFill>
            <a:srgbClr val="132148">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1320801" y="3005790"/>
            <a:ext cx="6045200" cy="0"/>
          </a:xfrm>
          <a:prstGeom prst="line">
            <a:avLst/>
          </a:prstGeom>
          <a:ln w="12700" cmpd="sng">
            <a:solidFill>
              <a:srgbClr val="57B33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Hawk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0345" y="2257783"/>
            <a:ext cx="1461924" cy="645105"/>
          </a:xfrm>
          <a:prstGeom prst="rect">
            <a:avLst/>
          </a:prstGeom>
        </p:spPr>
      </p:pic>
      <p:sp>
        <p:nvSpPr>
          <p:cNvPr id="12" name="Title 1"/>
          <p:cNvSpPr>
            <a:spLocks noGrp="1"/>
          </p:cNvSpPr>
          <p:nvPr>
            <p:ph type="ctrTitle" hasCustomPrompt="1"/>
          </p:nvPr>
        </p:nvSpPr>
        <p:spPr>
          <a:xfrm>
            <a:off x="0" y="3005792"/>
            <a:ext cx="9144000" cy="657981"/>
          </a:xfrm>
        </p:spPr>
        <p:txBody>
          <a:bodyPr>
            <a:normAutofit/>
          </a:bodyPr>
          <a:lstStyle>
            <a:lvl1pPr algn="ctr">
              <a:defRPr sz="3200"/>
            </a:lvl1pPr>
          </a:lstStyle>
          <a:p>
            <a:r>
              <a:rPr lang="en-US" dirty="0"/>
              <a:t>CLICK TO EDIT MASTER TITLE STYLE</a:t>
            </a:r>
          </a:p>
        </p:txBody>
      </p:sp>
    </p:spTree>
    <p:extLst>
      <p:ext uri="{BB962C8B-B14F-4D97-AF65-F5344CB8AC3E}">
        <p14:creationId xmlns:p14="http://schemas.microsoft.com/office/powerpoint/2010/main" val="2370330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2692402"/>
            <a:ext cx="9144000" cy="1197428"/>
          </a:xfrm>
          <a:prstGeom prst="rect">
            <a:avLst/>
          </a:prstGeom>
          <a:solidFill>
            <a:srgbClr val="132148">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1320801" y="3005790"/>
            <a:ext cx="6045200" cy="0"/>
          </a:xfrm>
          <a:prstGeom prst="line">
            <a:avLst/>
          </a:prstGeom>
          <a:ln w="12700" cmpd="sng">
            <a:solidFill>
              <a:srgbClr val="57B33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Hawk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0345" y="2257783"/>
            <a:ext cx="1461924" cy="645105"/>
          </a:xfrm>
          <a:prstGeom prst="rect">
            <a:avLst/>
          </a:prstGeom>
        </p:spPr>
      </p:pic>
      <p:sp>
        <p:nvSpPr>
          <p:cNvPr id="12" name="Title 1"/>
          <p:cNvSpPr>
            <a:spLocks noGrp="1"/>
          </p:cNvSpPr>
          <p:nvPr>
            <p:ph type="ctrTitle" hasCustomPrompt="1"/>
          </p:nvPr>
        </p:nvSpPr>
        <p:spPr>
          <a:xfrm>
            <a:off x="0" y="3005792"/>
            <a:ext cx="9144000" cy="657981"/>
          </a:xfrm>
        </p:spPr>
        <p:txBody>
          <a:bodyPr>
            <a:normAutofit/>
          </a:bodyPr>
          <a:lstStyle>
            <a:lvl1pPr algn="ctr">
              <a:defRPr sz="3200"/>
            </a:lvl1pPr>
          </a:lstStyle>
          <a:p>
            <a:r>
              <a:rPr lang="en-US" dirty="0"/>
              <a:t>CLICK TO EDIT MASTER TITLE STYLE</a:t>
            </a:r>
          </a:p>
        </p:txBody>
      </p:sp>
    </p:spTree>
    <p:extLst>
      <p:ext uri="{BB962C8B-B14F-4D97-AF65-F5344CB8AC3E}">
        <p14:creationId xmlns:p14="http://schemas.microsoft.com/office/powerpoint/2010/main" val="6082580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0" y="2692402"/>
            <a:ext cx="9144000" cy="1197428"/>
          </a:xfrm>
          <a:prstGeom prst="rect">
            <a:avLst/>
          </a:prstGeom>
          <a:solidFill>
            <a:srgbClr val="132148">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cxnSp>
        <p:nvCxnSpPr>
          <p:cNvPr id="7" name="Straight Connector 6"/>
          <p:cNvCxnSpPr/>
          <p:nvPr userDrawn="1"/>
        </p:nvCxnSpPr>
        <p:spPr>
          <a:xfrm>
            <a:off x="1320801" y="3005790"/>
            <a:ext cx="6045200" cy="0"/>
          </a:xfrm>
          <a:prstGeom prst="line">
            <a:avLst/>
          </a:prstGeom>
          <a:ln w="12700" cmpd="sng">
            <a:solidFill>
              <a:srgbClr val="57B33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Hawk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40345" y="2257783"/>
            <a:ext cx="1461924" cy="645105"/>
          </a:xfrm>
          <a:prstGeom prst="rect">
            <a:avLst/>
          </a:prstGeom>
        </p:spPr>
      </p:pic>
      <p:sp>
        <p:nvSpPr>
          <p:cNvPr id="12" name="Title 1"/>
          <p:cNvSpPr>
            <a:spLocks noGrp="1"/>
          </p:cNvSpPr>
          <p:nvPr>
            <p:ph type="ctrTitle" hasCustomPrompt="1"/>
          </p:nvPr>
        </p:nvSpPr>
        <p:spPr>
          <a:xfrm>
            <a:off x="0" y="3005792"/>
            <a:ext cx="9144000" cy="657981"/>
          </a:xfrm>
        </p:spPr>
        <p:txBody>
          <a:bodyPr>
            <a:normAutofit/>
          </a:bodyPr>
          <a:lstStyle>
            <a:lvl1pPr algn="ctr">
              <a:defRPr sz="3200"/>
            </a:lvl1pPr>
          </a:lstStyle>
          <a:p>
            <a:r>
              <a:rPr lang="en-US" dirty="0"/>
              <a:t>CLICK TO EDIT MASTER TITLE STYLE</a:t>
            </a:r>
          </a:p>
        </p:txBody>
      </p:sp>
    </p:spTree>
    <p:extLst>
      <p:ext uri="{BB962C8B-B14F-4D97-AF65-F5344CB8AC3E}">
        <p14:creationId xmlns:p14="http://schemas.microsoft.com/office/powerpoint/2010/main" val="35219295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3482772"/>
            <a:ext cx="9144000" cy="1002800"/>
          </a:xfrm>
          <a:prstGeom prst="rect">
            <a:avLst/>
          </a:prstGeom>
          <a:solidFill>
            <a:srgbClr val="132148">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9" name="Straight Connector 8"/>
          <p:cNvCxnSpPr/>
          <p:nvPr userDrawn="1"/>
        </p:nvCxnSpPr>
        <p:spPr>
          <a:xfrm>
            <a:off x="0" y="3621314"/>
            <a:ext cx="9144000" cy="0"/>
          </a:xfrm>
          <a:prstGeom prst="line">
            <a:avLst/>
          </a:prstGeom>
          <a:ln w="12700" cmpd="sng">
            <a:solidFill>
              <a:srgbClr val="57B335"/>
            </a:solidFill>
          </a:ln>
          <a:effectLst/>
        </p:spPr>
        <p:style>
          <a:lnRef idx="2">
            <a:schemeClr val="accent1"/>
          </a:lnRef>
          <a:fillRef idx="0">
            <a:schemeClr val="accent1"/>
          </a:fillRef>
          <a:effectRef idx="1">
            <a:schemeClr val="accent1"/>
          </a:effectRef>
          <a:fontRef idx="minor">
            <a:schemeClr val="tx1"/>
          </a:fontRef>
        </p:style>
      </p:cxnSp>
      <p:pic>
        <p:nvPicPr>
          <p:cNvPr id="10" name="Picture 9" descr="Hawk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6726" y="3791334"/>
            <a:ext cx="941163" cy="415307"/>
          </a:xfrm>
          <a:prstGeom prst="rect">
            <a:avLst/>
          </a:prstGeom>
        </p:spPr>
      </p:pic>
      <p:sp>
        <p:nvSpPr>
          <p:cNvPr id="2" name="Title 1"/>
          <p:cNvSpPr>
            <a:spLocks noGrp="1"/>
          </p:cNvSpPr>
          <p:nvPr>
            <p:ph type="title" hasCustomPrompt="1"/>
          </p:nvPr>
        </p:nvSpPr>
        <p:spPr>
          <a:xfrm>
            <a:off x="1" y="3708402"/>
            <a:ext cx="7474856" cy="490982"/>
          </a:xfrm>
        </p:spPr>
        <p:txBody>
          <a:bodyPr anchor="t">
            <a:noAutofit/>
          </a:bodyPr>
          <a:lstStyle>
            <a:lvl1pPr algn="r">
              <a:defRPr sz="2800" b="1" cap="all"/>
            </a:lvl1pPr>
          </a:lstStyle>
          <a:p>
            <a:r>
              <a:rPr lang="en-US" dirty="0"/>
              <a:t>SUBTITLE HERE</a:t>
            </a:r>
          </a:p>
        </p:txBody>
      </p:sp>
    </p:spTree>
    <p:extLst>
      <p:ext uri="{BB962C8B-B14F-4D97-AF65-F5344CB8AC3E}">
        <p14:creationId xmlns:p14="http://schemas.microsoft.com/office/powerpoint/2010/main" val="206157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Shape 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Shape 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a:xfrm>
            <a:off x="0" y="3482772"/>
            <a:ext cx="9144000" cy="1002800"/>
          </a:xfrm>
          <a:prstGeom prst="rect">
            <a:avLst/>
          </a:prstGeom>
          <a:solidFill>
            <a:srgbClr val="132148">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9" name="Straight Connector 8"/>
          <p:cNvCxnSpPr/>
          <p:nvPr userDrawn="1"/>
        </p:nvCxnSpPr>
        <p:spPr>
          <a:xfrm>
            <a:off x="0" y="3621314"/>
            <a:ext cx="9144000" cy="0"/>
          </a:xfrm>
          <a:prstGeom prst="line">
            <a:avLst/>
          </a:prstGeom>
          <a:ln w="12700" cmpd="sng">
            <a:solidFill>
              <a:srgbClr val="57B335"/>
            </a:solidFill>
          </a:ln>
          <a:effectLst/>
        </p:spPr>
        <p:style>
          <a:lnRef idx="2">
            <a:schemeClr val="accent1"/>
          </a:lnRef>
          <a:fillRef idx="0">
            <a:schemeClr val="accent1"/>
          </a:fillRef>
          <a:effectRef idx="1">
            <a:schemeClr val="accent1"/>
          </a:effectRef>
          <a:fontRef idx="minor">
            <a:schemeClr val="tx1"/>
          </a:fontRef>
        </p:style>
      </p:cxnSp>
      <p:pic>
        <p:nvPicPr>
          <p:cNvPr id="10" name="Picture 9" descr="Hawk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556726" y="3791334"/>
            <a:ext cx="941163" cy="415307"/>
          </a:xfrm>
          <a:prstGeom prst="rect">
            <a:avLst/>
          </a:prstGeom>
        </p:spPr>
      </p:pic>
      <p:sp>
        <p:nvSpPr>
          <p:cNvPr id="2" name="Title 1"/>
          <p:cNvSpPr>
            <a:spLocks noGrp="1"/>
          </p:cNvSpPr>
          <p:nvPr>
            <p:ph type="title" hasCustomPrompt="1"/>
          </p:nvPr>
        </p:nvSpPr>
        <p:spPr>
          <a:xfrm>
            <a:off x="1" y="3708402"/>
            <a:ext cx="7474856" cy="490982"/>
          </a:xfrm>
        </p:spPr>
        <p:txBody>
          <a:bodyPr anchor="t">
            <a:noAutofit/>
          </a:bodyPr>
          <a:lstStyle>
            <a:lvl1pPr algn="r">
              <a:defRPr sz="2800" b="1" cap="all"/>
            </a:lvl1pPr>
          </a:lstStyle>
          <a:p>
            <a:r>
              <a:rPr lang="en-US" dirty="0"/>
              <a:t>SUBTITLE HERE</a:t>
            </a:r>
          </a:p>
        </p:txBody>
      </p:sp>
    </p:spTree>
    <p:extLst>
      <p:ext uri="{BB962C8B-B14F-4D97-AF65-F5344CB8AC3E}">
        <p14:creationId xmlns:p14="http://schemas.microsoft.com/office/powerpoint/2010/main" val="20027391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16000" y="4852799"/>
            <a:ext cx="709200" cy="188307"/>
          </a:xfrm>
          <a:prstGeom prst="rect">
            <a:avLst/>
          </a:prstGeom>
        </p:spPr>
        <p:txBody>
          <a:bodyPr/>
          <a:lstStyle>
            <a:lvl1pPr>
              <a:defRPr sz="800" b="0"/>
            </a:lvl1pPr>
          </a:lstStyle>
          <a:p>
            <a:pPr algn="r"/>
            <a:r>
              <a:rPr lang="en-US" dirty="0"/>
              <a:t>3/23/2017</a:t>
            </a:r>
          </a:p>
        </p:txBody>
      </p:sp>
      <p:sp>
        <p:nvSpPr>
          <p:cNvPr id="4" name="Slide Number Placeholder 3"/>
          <p:cNvSpPr>
            <a:spLocks noGrp="1"/>
          </p:cNvSpPr>
          <p:nvPr>
            <p:ph type="sldNum" sz="quarter" idx="12"/>
          </p:nvPr>
        </p:nvSpPr>
        <p:spPr>
          <a:xfrm>
            <a:off x="8316000" y="185119"/>
            <a:ext cx="709200" cy="273844"/>
          </a:xfrm>
          <a:prstGeom prst="rect">
            <a:avLst/>
          </a:prstGeom>
        </p:spPr>
        <p:txBody>
          <a:bodyPr/>
          <a:lstStyle>
            <a:lvl1pPr algn="r">
              <a:defRPr sz="1400">
                <a:solidFill>
                  <a:schemeClr val="bg1"/>
                </a:solidFill>
              </a:defRPr>
            </a:lvl1pPr>
          </a:lstStyle>
          <a:p>
            <a:fld id="{495F9F65-0700-4149-99E1-43684B5BBC34}" type="slidenum">
              <a:rPr lang="en-US" smtClean="0"/>
              <a:pPr/>
              <a:t>‹#›</a:t>
            </a:fld>
            <a:endParaRPr lang="en-US" dirty="0"/>
          </a:p>
        </p:txBody>
      </p:sp>
      <p:sp>
        <p:nvSpPr>
          <p:cNvPr id="5" name="Title 1"/>
          <p:cNvSpPr>
            <a:spLocks noGrp="1"/>
          </p:cNvSpPr>
          <p:nvPr>
            <p:ph type="title"/>
          </p:nvPr>
        </p:nvSpPr>
        <p:spPr>
          <a:xfrm>
            <a:off x="1617785" y="69981"/>
            <a:ext cx="5899638" cy="475320"/>
          </a:xfrm>
        </p:spPr>
        <p:txBody>
          <a:bodyPr>
            <a:noAutofit/>
          </a:bodyPr>
          <a:lstStyle>
            <a:lvl1pPr>
              <a:defRPr sz="2800"/>
            </a:lvl1pPr>
          </a:lstStyle>
          <a:p>
            <a:endParaRPr lang="en-US" dirty="0"/>
          </a:p>
        </p:txBody>
      </p:sp>
      <p:sp>
        <p:nvSpPr>
          <p:cNvPr id="6" name="Content Placeholder 2"/>
          <p:cNvSpPr>
            <a:spLocks noGrp="1"/>
          </p:cNvSpPr>
          <p:nvPr>
            <p:ph idx="1"/>
          </p:nvPr>
        </p:nvSpPr>
        <p:spPr>
          <a:xfrm>
            <a:off x="1298446" y="896815"/>
            <a:ext cx="7388354" cy="3697808"/>
          </a:xfrm>
        </p:spPr>
        <p:txBody>
          <a:bodyPr>
            <a:normAutofit/>
          </a:bodyPr>
          <a:lstStyle>
            <a:lvl1pPr>
              <a:defRPr sz="1800"/>
            </a:lvl1pPr>
            <a:lvl2pPr>
              <a:defRPr sz="1800"/>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7051812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TextBox 10"/>
          <p:cNvSpPr txBox="1"/>
          <p:nvPr userDrawn="1"/>
        </p:nvSpPr>
        <p:spPr>
          <a:xfrm>
            <a:off x="5029200" y="3192471"/>
            <a:ext cx="3018972" cy="646331"/>
          </a:xfrm>
          <a:prstGeom prst="rect">
            <a:avLst/>
          </a:prstGeom>
          <a:noFill/>
        </p:spPr>
        <p:txBody>
          <a:bodyPr wrap="square" rtlCol="0">
            <a:spAutoFit/>
          </a:bodyPr>
          <a:lstStyle/>
          <a:p>
            <a:pPr algn="ctr"/>
            <a:r>
              <a:rPr lang="en-US" sz="3600" b="1" dirty="0">
                <a:solidFill>
                  <a:srgbClr val="57B335"/>
                </a:solidFill>
                <a:latin typeface="Arial"/>
                <a:cs typeface="Arial"/>
              </a:rPr>
              <a:t>THANK YOU</a:t>
            </a:r>
          </a:p>
        </p:txBody>
      </p:sp>
      <p:pic>
        <p:nvPicPr>
          <p:cNvPr id="14" name="Picture 13" descr="Hawk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52938" y="3134480"/>
            <a:ext cx="1567695" cy="691779"/>
          </a:xfrm>
          <a:prstGeom prst="rect">
            <a:avLst/>
          </a:prstGeom>
        </p:spPr>
      </p:pic>
    </p:spTree>
    <p:extLst>
      <p:ext uri="{BB962C8B-B14F-4D97-AF65-F5344CB8AC3E}">
        <p14:creationId xmlns:p14="http://schemas.microsoft.com/office/powerpoint/2010/main" val="37266400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large-lines.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68" indent="0" algn="ctr">
              <a:buNone/>
              <a:defRPr>
                <a:solidFill>
                  <a:schemeClr val="tx1">
                    <a:tint val="75000"/>
                  </a:schemeClr>
                </a:solidFill>
              </a:defRPr>
            </a:lvl2pPr>
            <a:lvl3pPr marL="514337" indent="0" algn="ctr">
              <a:buNone/>
              <a:defRPr>
                <a:solidFill>
                  <a:schemeClr val="tx1">
                    <a:tint val="75000"/>
                  </a:schemeClr>
                </a:solidFill>
              </a:defRPr>
            </a:lvl3pPr>
            <a:lvl4pPr marL="771506" indent="0" algn="ctr">
              <a:buNone/>
              <a:defRPr>
                <a:solidFill>
                  <a:schemeClr val="tx1">
                    <a:tint val="75000"/>
                  </a:schemeClr>
                </a:solidFill>
              </a:defRPr>
            </a:lvl4pPr>
            <a:lvl5pPr marL="1028675" indent="0" algn="ctr">
              <a:buNone/>
              <a:defRPr>
                <a:solidFill>
                  <a:schemeClr val="tx1">
                    <a:tint val="75000"/>
                  </a:schemeClr>
                </a:solidFill>
              </a:defRPr>
            </a:lvl5pPr>
            <a:lvl6pPr marL="1285843" indent="0" algn="ctr">
              <a:buNone/>
              <a:defRPr>
                <a:solidFill>
                  <a:schemeClr val="tx1">
                    <a:tint val="75000"/>
                  </a:schemeClr>
                </a:solidFill>
              </a:defRPr>
            </a:lvl6pPr>
            <a:lvl7pPr marL="1543012" indent="0" algn="ctr">
              <a:buNone/>
              <a:defRPr>
                <a:solidFill>
                  <a:schemeClr val="tx1">
                    <a:tint val="75000"/>
                  </a:schemeClr>
                </a:solidFill>
              </a:defRPr>
            </a:lvl7pPr>
            <a:lvl8pPr marL="1800180" indent="0" algn="ctr">
              <a:buNone/>
              <a:defRPr>
                <a:solidFill>
                  <a:schemeClr val="tx1">
                    <a:tint val="75000"/>
                  </a:schemeClr>
                </a:solidFill>
              </a:defRPr>
            </a:lvl8pPr>
            <a:lvl9pPr marL="2057348"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FEA9CBAE-73B5-4B03-A9D5-B645A68D8703}"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8B63B3-BB14-4F0F-9471-018DB62B69D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65071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11" name="Title 1"/>
          <p:cNvSpPr>
            <a:spLocks noGrp="1"/>
          </p:cNvSpPr>
          <p:nvPr>
            <p:ph type="title"/>
          </p:nvPr>
        </p:nvSpPr>
        <p:spPr>
          <a:xfrm>
            <a:off x="457200" y="205979"/>
            <a:ext cx="8229600" cy="857250"/>
          </a:xfrm>
        </p:spPr>
        <p:txBody>
          <a:bodyPr/>
          <a:lstStyle>
            <a:lvl1pPr>
              <a:defRPr>
                <a:solidFill>
                  <a:schemeClr val="bg1"/>
                </a:solidFill>
                <a:latin typeface="Agenda" panose="02000603040000020004" pitchFamily="2" charset="0"/>
              </a:defRPr>
            </a:lvl1pPr>
          </a:lstStyle>
          <a:p>
            <a:r>
              <a:rPr lang="en-US" dirty="0"/>
              <a:t>Click to edit Master title style</a:t>
            </a:r>
          </a:p>
        </p:txBody>
      </p:sp>
      <p:sp>
        <p:nvSpPr>
          <p:cNvPr id="12" name="Content Placeholder 2"/>
          <p:cNvSpPr>
            <a:spLocks noGrp="1"/>
          </p:cNvSpPr>
          <p:nvPr>
            <p:ph idx="1"/>
          </p:nvPr>
        </p:nvSpPr>
        <p:spPr>
          <a:xfrm>
            <a:off x="457200" y="1200153"/>
            <a:ext cx="8229600" cy="3394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805269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8"/>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68" indent="0">
              <a:buNone/>
              <a:defRPr sz="1013">
                <a:solidFill>
                  <a:schemeClr val="tx1">
                    <a:tint val="75000"/>
                  </a:schemeClr>
                </a:solidFill>
              </a:defRPr>
            </a:lvl2pPr>
            <a:lvl3pPr marL="514337" indent="0">
              <a:buNone/>
              <a:defRPr sz="900">
                <a:solidFill>
                  <a:schemeClr val="tx1">
                    <a:tint val="75000"/>
                  </a:schemeClr>
                </a:solidFill>
              </a:defRPr>
            </a:lvl3pPr>
            <a:lvl4pPr marL="771506" indent="0">
              <a:buNone/>
              <a:defRPr sz="788">
                <a:solidFill>
                  <a:schemeClr val="tx1">
                    <a:tint val="75000"/>
                  </a:schemeClr>
                </a:solidFill>
              </a:defRPr>
            </a:lvl4pPr>
            <a:lvl5pPr marL="1028675" indent="0">
              <a:buNone/>
              <a:defRPr sz="788">
                <a:solidFill>
                  <a:schemeClr val="tx1">
                    <a:tint val="75000"/>
                  </a:schemeClr>
                </a:solidFill>
              </a:defRPr>
            </a:lvl5pPr>
            <a:lvl6pPr marL="1285843" indent="0">
              <a:buNone/>
              <a:defRPr sz="788">
                <a:solidFill>
                  <a:schemeClr val="tx1">
                    <a:tint val="75000"/>
                  </a:schemeClr>
                </a:solidFill>
              </a:defRPr>
            </a:lvl6pPr>
            <a:lvl7pPr marL="1543012" indent="0">
              <a:buNone/>
              <a:defRPr sz="788">
                <a:solidFill>
                  <a:schemeClr val="tx1">
                    <a:tint val="75000"/>
                  </a:schemeClr>
                </a:solidFill>
              </a:defRPr>
            </a:lvl7pPr>
            <a:lvl8pPr marL="1800180" indent="0">
              <a:buNone/>
              <a:defRPr sz="788">
                <a:solidFill>
                  <a:schemeClr val="tx1">
                    <a:tint val="75000"/>
                  </a:schemeClr>
                </a:solidFill>
              </a:defRPr>
            </a:lvl8pPr>
            <a:lvl9pPr marL="2057348"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461C2F-11F7-4857-A968-F79F882F9101}"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9C743A-7512-46C3-8711-107682D90E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73195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3"/>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3"/>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0BF7BE7-13CB-499F-9704-0B2391F8EC5D}"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CB570E5-34D2-4D5F-BDC8-B5D366EC505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65650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9B4C9C-C185-4215-90CA-F7123A357DB4}" type="datetimeFigureOut">
              <a:rPr lang="en-US">
                <a:solidFill>
                  <a:prstClr val="black">
                    <a:tint val="75000"/>
                  </a:prstClr>
                </a:solidFill>
              </a:rPr>
              <a:pPr>
                <a:defRPr/>
              </a:pPr>
              <a:t>6/7/2018</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C2DB041-ABBC-4C2B-8E27-B1484A493A3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756656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C839B8-FE24-4697-BFDE-65D038DF3C83}" type="datetimeFigureOut">
              <a:rPr lang="en-US">
                <a:solidFill>
                  <a:prstClr val="black">
                    <a:tint val="75000"/>
                  </a:prstClr>
                </a:solidFill>
              </a:rPr>
              <a:pPr>
                <a:defRPr/>
              </a:pPr>
              <a:t>6/7/2018</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6B0A947-916E-4BCA-9769-BE1DA1F4689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86364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63A3827-E50C-4D83-9C36-9960277CCBFC}" type="datetimeFigureOut">
              <a:rPr lang="en-US">
                <a:solidFill>
                  <a:prstClr val="black">
                    <a:tint val="75000"/>
                  </a:prstClr>
                </a:solidFill>
              </a:rPr>
              <a:pPr>
                <a:defRPr/>
              </a:pPr>
              <a:t>6/7/2018</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A00B5ED7-F4E8-4C74-92F7-4AA71451243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55374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Shape 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C6E771-BE04-42FB-A1CA-1D617828632B}"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E02961-138D-4711-A0E5-65B8DD7D848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9606105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788"/>
            </a:lvl1pPr>
            <a:lvl2pPr marL="257168" indent="0">
              <a:buNone/>
              <a:defRPr sz="675"/>
            </a:lvl2pPr>
            <a:lvl3pPr marL="514337" indent="0">
              <a:buNone/>
              <a:defRPr sz="563"/>
            </a:lvl3pPr>
            <a:lvl4pPr marL="771506" indent="0">
              <a:buNone/>
              <a:defRPr sz="506"/>
            </a:lvl4pPr>
            <a:lvl5pPr marL="1028675" indent="0">
              <a:buNone/>
              <a:defRPr sz="506"/>
            </a:lvl5pPr>
            <a:lvl6pPr marL="1285843" indent="0">
              <a:buNone/>
              <a:defRPr sz="506"/>
            </a:lvl6pPr>
            <a:lvl7pPr marL="1543012" indent="0">
              <a:buNone/>
              <a:defRPr sz="506"/>
            </a:lvl7pPr>
            <a:lvl8pPr marL="1800180" indent="0">
              <a:buNone/>
              <a:defRPr sz="506"/>
            </a:lvl8pPr>
            <a:lvl9pPr marL="2057348" indent="0">
              <a:buNone/>
              <a:defRPr sz="506"/>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5A2512B-E630-4E10-825B-32E69977AA0E}" type="datetimeFigureOut">
              <a:rPr lang="en-US">
                <a:solidFill>
                  <a:prstClr val="black">
                    <a:tint val="75000"/>
                  </a:prstClr>
                </a:solidFill>
              </a:rPr>
              <a:pPr>
                <a:defRPr/>
              </a:pPr>
              <a:t>6/7/2018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D7B47B2-00F3-45AC-8C57-DE3436DFCF7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49864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833AD6-C3A3-40FD-823F-34AE740BA1A3}"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4C3B5-4FB2-4974-B21F-D0B3884E82C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57660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4D81BDE-8B7B-45A4-9333-B17D9B0B7F7E}" type="datetimeFigureOut">
              <a:rPr lang="en-US">
                <a:solidFill>
                  <a:prstClr val="black">
                    <a:tint val="75000"/>
                  </a:prstClr>
                </a:solidFill>
              </a:rPr>
              <a:pPr>
                <a:defRPr/>
              </a:pPr>
              <a:t>6/7/2018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E8E18D8-8449-42DA-A370-C33609B08DE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809929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smtClean="0">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366987508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156308" y="186105"/>
            <a:ext cx="8792307" cy="4771292"/>
          </a:xfrm>
          <a:prstGeom prst="rect">
            <a:avLst/>
          </a:prstGeom>
          <a:noFill/>
          <a:ln w="57150"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Picture Placeholder 7"/>
          <p:cNvSpPr>
            <a:spLocks noGrp="1"/>
          </p:cNvSpPr>
          <p:nvPr>
            <p:ph type="pic" sz="quarter" idx="14"/>
          </p:nvPr>
        </p:nvSpPr>
        <p:spPr>
          <a:xfrm>
            <a:off x="6968722" y="603740"/>
            <a:ext cx="1582616" cy="1968011"/>
          </a:xfrm>
        </p:spPr>
        <p:txBody>
          <a:bodyPr/>
          <a:lstStyle>
            <a:lvl1pPr marL="0" indent="0">
              <a:buNone/>
              <a:defRPr/>
            </a:lvl1pPr>
          </a:lstStyle>
          <a:p>
            <a:endParaRPr lang="en-US" dirty="0"/>
          </a:p>
        </p:txBody>
      </p:sp>
      <p:sp>
        <p:nvSpPr>
          <p:cNvPr id="14" name="Picture Placeholder 7"/>
          <p:cNvSpPr>
            <a:spLocks noGrp="1"/>
          </p:cNvSpPr>
          <p:nvPr>
            <p:ph type="pic" sz="quarter" idx="16"/>
          </p:nvPr>
        </p:nvSpPr>
        <p:spPr>
          <a:xfrm>
            <a:off x="6968722" y="2616007"/>
            <a:ext cx="1582616" cy="1968011"/>
          </a:xfrm>
        </p:spPr>
        <p:txBody>
          <a:bodyPr/>
          <a:lstStyle>
            <a:lvl1pPr marL="0" indent="0">
              <a:buNone/>
              <a:defRPr/>
            </a:lvl1pPr>
          </a:lstStyle>
          <a:p>
            <a:endParaRPr lang="en-US" dirty="0"/>
          </a:p>
        </p:txBody>
      </p:sp>
      <p:sp>
        <p:nvSpPr>
          <p:cNvPr id="21" name="Picture Placeholder 7"/>
          <p:cNvSpPr>
            <a:spLocks noGrp="1"/>
          </p:cNvSpPr>
          <p:nvPr>
            <p:ph type="pic" sz="quarter" idx="17"/>
          </p:nvPr>
        </p:nvSpPr>
        <p:spPr>
          <a:xfrm>
            <a:off x="5327488" y="603740"/>
            <a:ext cx="1582616" cy="1968011"/>
          </a:xfrm>
        </p:spPr>
        <p:txBody>
          <a:bodyPr/>
          <a:lstStyle>
            <a:lvl1pPr marL="0" indent="0">
              <a:buNone/>
              <a:defRPr/>
            </a:lvl1pPr>
          </a:lstStyle>
          <a:p>
            <a:endParaRPr lang="en-US" dirty="0"/>
          </a:p>
        </p:txBody>
      </p:sp>
      <p:sp>
        <p:nvSpPr>
          <p:cNvPr id="22" name="Picture Placeholder 7"/>
          <p:cNvSpPr>
            <a:spLocks noGrp="1"/>
          </p:cNvSpPr>
          <p:nvPr>
            <p:ph type="pic" sz="quarter" idx="18"/>
          </p:nvPr>
        </p:nvSpPr>
        <p:spPr>
          <a:xfrm>
            <a:off x="5327488" y="2616007"/>
            <a:ext cx="1582616" cy="1968011"/>
          </a:xfrm>
        </p:spPr>
        <p:txBody>
          <a:bodyPr/>
          <a:lstStyle>
            <a:lvl1pPr marL="0" indent="0">
              <a:buNone/>
              <a:defRPr/>
            </a:lvl1pPr>
          </a:lstStyle>
          <a:p>
            <a:endParaRPr lang="en-US" dirty="0"/>
          </a:p>
        </p:txBody>
      </p:sp>
      <p:sp>
        <p:nvSpPr>
          <p:cNvPr id="23" name="Picture Placeholder 7"/>
          <p:cNvSpPr>
            <a:spLocks noGrp="1"/>
          </p:cNvSpPr>
          <p:nvPr>
            <p:ph type="pic" sz="quarter" idx="19"/>
          </p:nvPr>
        </p:nvSpPr>
        <p:spPr>
          <a:xfrm>
            <a:off x="3688866" y="603740"/>
            <a:ext cx="1582616" cy="1968011"/>
          </a:xfrm>
        </p:spPr>
        <p:txBody>
          <a:bodyPr/>
          <a:lstStyle>
            <a:lvl1pPr marL="0" indent="0">
              <a:buNone/>
              <a:defRPr/>
            </a:lvl1pPr>
          </a:lstStyle>
          <a:p>
            <a:endParaRPr lang="en-US" dirty="0"/>
          </a:p>
        </p:txBody>
      </p:sp>
      <p:sp>
        <p:nvSpPr>
          <p:cNvPr id="24" name="Picture Placeholder 7"/>
          <p:cNvSpPr>
            <a:spLocks noGrp="1"/>
          </p:cNvSpPr>
          <p:nvPr>
            <p:ph type="pic" sz="quarter" idx="20"/>
          </p:nvPr>
        </p:nvSpPr>
        <p:spPr>
          <a:xfrm>
            <a:off x="3688866" y="2616007"/>
            <a:ext cx="1582616" cy="1968011"/>
          </a:xfrm>
        </p:spPr>
        <p:txBody>
          <a:bodyPr/>
          <a:lstStyle>
            <a:lvl1pPr marL="0" indent="0">
              <a:buNone/>
              <a:defRPr/>
            </a:lvl1pPr>
          </a:lstStyle>
          <a:p>
            <a:endParaRPr lang="en-US" dirty="0"/>
          </a:p>
        </p:txBody>
      </p:sp>
    </p:spTree>
    <p:extLst>
      <p:ext uri="{BB962C8B-B14F-4D97-AF65-F5344CB8AC3E}">
        <p14:creationId xmlns:p14="http://schemas.microsoft.com/office/powerpoint/2010/main" val="199632410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003399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6/7/2018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3329233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6/7/2018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5996032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6/7/2018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085697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51" Type="http://schemas.openxmlformats.org/officeDocument/2006/relationships/slideLayout" Target="../slideLayouts/slideLayout6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image" Target="../media/image6.wmf"/><Relationship Id="rId5" Type="http://schemas.openxmlformats.org/officeDocument/2006/relationships/slideLayout" Target="../slideLayouts/slideLayout80.xml"/><Relationship Id="rId10" Type="http://schemas.openxmlformats.org/officeDocument/2006/relationships/oleObject" Target="../embeddings/oleObject1.bin"/><Relationship Id="rId4" Type="http://schemas.openxmlformats.org/officeDocument/2006/relationships/slideLayout" Target="../slideLayouts/slideLayout79.xml"/><Relationship Id="rId9" Type="http://schemas.openxmlformats.org/officeDocument/2006/relationships/vmlDrawing" Target="../drawings/vmlDrawing1.v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9.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Shape 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Shape 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Shape 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7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739"/>
            <a:ext cx="2133600" cy="272891"/>
          </a:xfrm>
          <a:prstGeom prst="rect">
            <a:avLst/>
          </a:prstGeom>
        </p:spPr>
        <p:txBody>
          <a:bodyPr vert="horz" lIns="91440" tIns="45720" rIns="91440" bIns="45720" rtlCol="0" anchor="ctr"/>
          <a:lstStyle>
            <a:lvl1pPr algn="l">
              <a:defRPr sz="1200">
                <a:solidFill>
                  <a:schemeClr val="tx1">
                    <a:tint val="75000"/>
                  </a:schemeClr>
                </a:solidFill>
              </a:defRPr>
            </a:lvl1pPr>
          </a:lstStyle>
          <a:p>
            <a:fld id="{ED7FBB31-5B85-2648-A629-CA153452B12B}" type="datetimeFigureOut">
              <a:rPr lang="en-US" smtClean="0"/>
              <a:t>6/7/2018</a:t>
            </a:fld>
            <a:endParaRPr lang="en-US"/>
          </a:p>
        </p:txBody>
      </p:sp>
      <p:sp>
        <p:nvSpPr>
          <p:cNvPr id="5" name="Footer Placeholder 4"/>
          <p:cNvSpPr>
            <a:spLocks noGrp="1"/>
          </p:cNvSpPr>
          <p:nvPr>
            <p:ph type="ftr" sz="quarter" idx="3"/>
          </p:nvPr>
        </p:nvSpPr>
        <p:spPr>
          <a:xfrm>
            <a:off x="3124200" y="4767739"/>
            <a:ext cx="2895600" cy="27289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739"/>
            <a:ext cx="2133600" cy="272891"/>
          </a:xfrm>
          <a:prstGeom prst="rect">
            <a:avLst/>
          </a:prstGeom>
        </p:spPr>
        <p:txBody>
          <a:bodyPr vert="horz" lIns="91440" tIns="45720" rIns="91440" bIns="45720" rtlCol="0" anchor="ctr"/>
          <a:lstStyle>
            <a:lvl1pPr algn="r">
              <a:defRPr sz="1200">
                <a:solidFill>
                  <a:schemeClr val="tx1">
                    <a:tint val="75000"/>
                  </a:schemeClr>
                </a:solidFill>
              </a:defRPr>
            </a:lvl1pPr>
          </a:lstStyle>
          <a:p>
            <a:fld id="{DD1906E2-D992-7D46-9613-4F10DABE6A8F}" type="slidenum">
              <a:rPr lang="en-US" smtClean="0"/>
              <a:t>‹#›</a:t>
            </a:fld>
            <a:endParaRPr lang="en-US"/>
          </a:p>
        </p:txBody>
      </p:sp>
    </p:spTree>
    <p:extLst>
      <p:ext uri="{BB962C8B-B14F-4D97-AF65-F5344CB8AC3E}">
        <p14:creationId xmlns:p14="http://schemas.microsoft.com/office/powerpoint/2010/main" val="290459795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98446" y="1002324"/>
            <a:ext cx="7388354" cy="3592300"/>
          </a:xfrm>
          <a:prstGeom prst="rect">
            <a:avLst/>
          </a:prstGeom>
        </p:spPr>
        <p:txBody>
          <a:bodyPr vert="horz" lIns="91440" tIns="45720" rIns="91440" bIns="45720" rtlCol="0">
            <a:normAutofit/>
          </a:bodyPr>
          <a:lstStyle/>
          <a:p>
            <a:pPr lvl="0"/>
            <a:r>
              <a:rPr lang="en-US" dirty="0"/>
              <a:t>Subhead level type here</a:t>
            </a:r>
          </a:p>
          <a:p>
            <a:pPr lvl="1"/>
            <a:r>
              <a:rPr lang="en-US" dirty="0"/>
              <a:t>Paragraph level type here</a:t>
            </a:r>
          </a:p>
        </p:txBody>
      </p:sp>
      <p:sp>
        <p:nvSpPr>
          <p:cNvPr id="7" name="Date Placeholder 3"/>
          <p:cNvSpPr>
            <a:spLocks noGrp="1"/>
          </p:cNvSpPr>
          <p:nvPr>
            <p:ph type="dt" sz="half" idx="2"/>
          </p:nvPr>
        </p:nvSpPr>
        <p:spPr>
          <a:xfrm>
            <a:off x="6697134" y="4669640"/>
            <a:ext cx="804334" cy="248949"/>
          </a:xfrm>
          <a:prstGeom prst="rect">
            <a:avLst/>
          </a:prstGeom>
        </p:spPr>
        <p:txBody>
          <a:bodyPr/>
          <a:lstStyle>
            <a:lvl1pPr>
              <a:defRPr sz="900" b="1"/>
            </a:lvl1pPr>
          </a:lstStyle>
          <a:p>
            <a:r>
              <a:rPr lang="en-US"/>
              <a:t>3/23/2017</a:t>
            </a:r>
          </a:p>
        </p:txBody>
      </p:sp>
      <p:sp>
        <p:nvSpPr>
          <p:cNvPr id="9" name="Slide Number Placeholder 5"/>
          <p:cNvSpPr>
            <a:spLocks noGrp="1"/>
          </p:cNvSpPr>
          <p:nvPr>
            <p:ph type="sldNum" sz="quarter" idx="4"/>
          </p:nvPr>
        </p:nvSpPr>
        <p:spPr>
          <a:xfrm>
            <a:off x="7848600" y="4669640"/>
            <a:ext cx="838200" cy="248949"/>
          </a:xfrm>
          <a:prstGeom prst="rect">
            <a:avLst/>
          </a:prstGeom>
        </p:spPr>
        <p:txBody>
          <a:bodyPr/>
          <a:lstStyle>
            <a:lvl1pPr>
              <a:defRPr sz="900" b="1"/>
            </a:lvl1pPr>
          </a:lstStyle>
          <a:p>
            <a:fld id="{495F9F65-0700-4149-99E1-43684B5BBC34}" type="slidenum">
              <a:rPr lang="en-US" smtClean="0"/>
              <a:pPr/>
              <a:t>‹#›</a:t>
            </a:fld>
            <a:endParaRPr lang="en-US" dirty="0"/>
          </a:p>
        </p:txBody>
      </p:sp>
      <p:sp>
        <p:nvSpPr>
          <p:cNvPr id="2" name="Title Placeholder 1"/>
          <p:cNvSpPr>
            <a:spLocks noGrp="1"/>
          </p:cNvSpPr>
          <p:nvPr>
            <p:ph type="title"/>
          </p:nvPr>
        </p:nvSpPr>
        <p:spPr>
          <a:xfrm>
            <a:off x="1298447" y="96716"/>
            <a:ext cx="6960183" cy="404447"/>
          </a:xfrm>
          <a:prstGeom prst="rect">
            <a:avLst/>
          </a:prstGeom>
        </p:spPr>
        <p:txBody>
          <a:bodyPr vert="horz" lIns="91440" tIns="45720" rIns="91440" bIns="45720" rtlCol="0" anchor="ctr">
            <a:normAutofit/>
          </a:bodyPr>
          <a:lstStyle/>
          <a:p>
            <a:r>
              <a:rPr lang="en-US" dirty="0"/>
              <a:t>CLICK TO EDIT MASTER TITLE STYLE</a:t>
            </a:r>
          </a:p>
        </p:txBody>
      </p:sp>
      <p:graphicFrame>
        <p:nvGraphicFramePr>
          <p:cNvPr id="4" name="Object 3"/>
          <p:cNvGraphicFramePr>
            <a:graphicFrameLocks noChangeAspect="1"/>
          </p:cNvGraphicFramePr>
          <p:nvPr userDrawn="1">
            <p:extLst/>
          </p:nvPr>
        </p:nvGraphicFramePr>
        <p:xfrm>
          <a:off x="-18512" y="-2794"/>
          <a:ext cx="9162512" cy="816036"/>
        </p:xfrm>
        <a:graphic>
          <a:graphicData uri="http://schemas.openxmlformats.org/presentationml/2006/ole">
            <mc:AlternateContent xmlns:mc="http://schemas.openxmlformats.org/markup-compatibility/2006">
              <mc:Choice xmlns:v="urn:schemas-microsoft-com:vml" Requires="v">
                <p:oleObj spid="_x0000_s1027" name="Image" r:id="rId10" imgW="15402960" imgH="1371240" progId="Photoshop.Image.18">
                  <p:embed/>
                </p:oleObj>
              </mc:Choice>
              <mc:Fallback>
                <p:oleObj name="Image" r:id="rId10" imgW="15402960" imgH="1371240" progId="Photoshop.Image.18">
                  <p:embed/>
                  <p:pic>
                    <p:nvPicPr>
                      <p:cNvPr id="4" name="Object 3"/>
                      <p:cNvPicPr/>
                      <p:nvPr/>
                    </p:nvPicPr>
                    <p:blipFill>
                      <a:blip r:embed="rId11"/>
                      <a:stretch>
                        <a:fillRect/>
                      </a:stretch>
                    </p:blipFill>
                    <p:spPr>
                      <a:xfrm>
                        <a:off x="-18512" y="-2794"/>
                        <a:ext cx="9162512" cy="816036"/>
                      </a:xfrm>
                      <a:prstGeom prst="rect">
                        <a:avLst/>
                      </a:prstGeom>
                    </p:spPr>
                  </p:pic>
                </p:oleObj>
              </mc:Fallback>
            </mc:AlternateContent>
          </a:graphicData>
        </a:graphic>
      </p:graphicFrame>
    </p:spTree>
    <p:extLst>
      <p:ext uri="{BB962C8B-B14F-4D97-AF65-F5344CB8AC3E}">
        <p14:creationId xmlns:p14="http://schemas.microsoft.com/office/powerpoint/2010/main" val="191184007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Lst>
  <p:hf hdr="0" ftr="0"/>
  <p:txStyles>
    <p:titleStyle>
      <a:lvl1pPr algn="l" defTabSz="457189" rtl="0" eaLnBrk="1" latinLnBrk="0" hangingPunct="1">
        <a:spcBef>
          <a:spcPct val="0"/>
        </a:spcBef>
        <a:buNone/>
        <a:defRPr sz="1800" b="0" kern="1200">
          <a:solidFill>
            <a:schemeClr val="bg1"/>
          </a:solidFill>
          <a:latin typeface="Arial"/>
          <a:ea typeface="+mj-ea"/>
          <a:cs typeface="Arial"/>
        </a:defRPr>
      </a:lvl1pPr>
    </p:titleStyle>
    <p:bodyStyle>
      <a:lvl1pPr marL="0" indent="0" algn="l" defTabSz="457189" rtl="0" eaLnBrk="1" latinLnBrk="0" hangingPunct="1">
        <a:spcBef>
          <a:spcPct val="20000"/>
        </a:spcBef>
        <a:buFont typeface="Arial"/>
        <a:buNone/>
        <a:defRPr sz="2800" kern="1200" baseline="0">
          <a:solidFill>
            <a:schemeClr val="tx1">
              <a:lumMod val="75000"/>
              <a:lumOff val="25000"/>
            </a:schemeClr>
          </a:solidFill>
          <a:latin typeface="Arial"/>
          <a:ea typeface="+mn-ea"/>
          <a:cs typeface="Arial"/>
        </a:defRPr>
      </a:lvl1pPr>
      <a:lvl2pPr marL="0" indent="0" algn="l" defTabSz="457189" rtl="0" eaLnBrk="1" latinLnBrk="0" hangingPunct="1">
        <a:spcBef>
          <a:spcPct val="20000"/>
        </a:spcBef>
        <a:buFont typeface="Arial"/>
        <a:buNone/>
        <a:defRPr sz="2000" kern="1200" baseline="0">
          <a:solidFill>
            <a:schemeClr val="tx1">
              <a:lumMod val="75000"/>
              <a:lumOff val="25000"/>
            </a:schemeClr>
          </a:solidFill>
          <a:latin typeface="Arial"/>
          <a:ea typeface="+mn-ea"/>
          <a:cs typeface="Arial"/>
        </a:defRPr>
      </a:lvl2pPr>
      <a:lvl3pPr marL="1142972" indent="-228594" algn="l" defTabSz="457189" rtl="0" eaLnBrk="1" latinLnBrk="0" hangingPunct="1">
        <a:spcBef>
          <a:spcPct val="20000"/>
        </a:spcBef>
        <a:buFont typeface="Arial"/>
        <a:buChar char="•"/>
        <a:defRPr sz="2400" kern="1200">
          <a:solidFill>
            <a:schemeClr val="tx1"/>
          </a:solidFill>
          <a:latin typeface="Arial"/>
          <a:ea typeface="+mn-ea"/>
          <a:cs typeface="Arial"/>
        </a:defRPr>
      </a:lvl3pPr>
      <a:lvl4pPr marL="1600160" indent="-228594" algn="l" defTabSz="457189" rtl="0" eaLnBrk="1" latinLnBrk="0" hangingPunct="1">
        <a:spcBef>
          <a:spcPct val="20000"/>
        </a:spcBef>
        <a:buFont typeface="Arial"/>
        <a:buChar char="–"/>
        <a:defRPr sz="2000" kern="1200">
          <a:solidFill>
            <a:schemeClr val="tx1"/>
          </a:solidFill>
          <a:latin typeface="Arial"/>
          <a:ea typeface="+mn-ea"/>
          <a:cs typeface="Arial"/>
        </a:defRPr>
      </a:lvl4pPr>
      <a:lvl5pPr marL="2057348" indent="-228594" algn="l" defTabSz="457189" rtl="0" eaLnBrk="1" latinLnBrk="0" hangingPunct="1">
        <a:spcBef>
          <a:spcPct val="20000"/>
        </a:spcBef>
        <a:buFont typeface="Arial"/>
        <a:buChar char="»"/>
        <a:defRPr sz="20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200153"/>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675">
                <a:solidFill>
                  <a:schemeClr val="tx1">
                    <a:tint val="75000"/>
                  </a:schemeClr>
                </a:solidFill>
                <a:latin typeface="Agenda" panose="02000603040000020004" pitchFamily="2" charset="0"/>
              </a:defRPr>
            </a:lvl1pPr>
          </a:lstStyle>
          <a:p>
            <a:pPr defTabSz="685783">
              <a:defRPr/>
            </a:pPr>
            <a:fld id="{C63E458A-DAF5-47A2-AB96-19EA9F5C5790}" type="datetimeFigureOut">
              <a:rPr lang="en-US" smtClean="0">
                <a:solidFill>
                  <a:prstClr val="black">
                    <a:tint val="75000"/>
                  </a:prstClr>
                </a:solidFill>
              </a:rPr>
              <a:pPr defTabSz="685783">
                <a:defRPr/>
              </a:pPr>
              <a:t>6/7/2018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675">
                <a:solidFill>
                  <a:schemeClr val="tx1">
                    <a:tint val="75000"/>
                  </a:schemeClr>
                </a:solidFill>
                <a:latin typeface="Agenda" panose="02000603040000020004" pitchFamily="2" charset="0"/>
              </a:defRPr>
            </a:lvl1pPr>
          </a:lstStyle>
          <a:p>
            <a:pPr defTabSz="685783">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675">
                <a:solidFill>
                  <a:schemeClr val="tx1">
                    <a:tint val="75000"/>
                  </a:schemeClr>
                </a:solidFill>
                <a:latin typeface="Agenda" panose="02000603040000020004" pitchFamily="2" charset="0"/>
              </a:defRPr>
            </a:lvl1pPr>
          </a:lstStyle>
          <a:p>
            <a:pPr defTabSz="685783">
              <a:defRPr/>
            </a:pPr>
            <a:fld id="{F2F24048-EC40-42B7-829E-AD27A49F44A2}" type="slidenum">
              <a:rPr lang="en-US" smtClean="0">
                <a:solidFill>
                  <a:prstClr val="black">
                    <a:tint val="75000"/>
                  </a:prstClr>
                </a:solidFill>
              </a:rPr>
              <a:pPr defTabSz="685783">
                <a:defRPr/>
              </a:pPr>
              <a:t>‹#›</a:t>
            </a:fld>
            <a:endParaRPr lang="en-US" dirty="0">
              <a:solidFill>
                <a:prstClr val="black">
                  <a:tint val="75000"/>
                </a:prstClr>
              </a:solidFill>
            </a:endParaRPr>
          </a:p>
        </p:txBody>
      </p:sp>
    </p:spTree>
    <p:extLst>
      <p:ext uri="{BB962C8B-B14F-4D97-AF65-F5344CB8AC3E}">
        <p14:creationId xmlns:p14="http://schemas.microsoft.com/office/powerpoint/2010/main" val="25475681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Lst>
  <p:txStyles>
    <p:titleStyle>
      <a:lvl1pPr algn="ctr" rtl="0" eaLnBrk="0" fontAlgn="base" hangingPunct="0">
        <a:spcBef>
          <a:spcPct val="0"/>
        </a:spcBef>
        <a:spcAft>
          <a:spcPct val="0"/>
        </a:spcAft>
        <a:defRPr sz="2475" kern="1200">
          <a:solidFill>
            <a:schemeClr val="tx1"/>
          </a:solidFill>
          <a:latin typeface="Agenda" panose="02000603040000020004" pitchFamily="2" charset="0"/>
          <a:ea typeface="+mj-ea"/>
          <a:cs typeface="+mj-cs"/>
        </a:defRPr>
      </a:lvl1pPr>
      <a:lvl2pPr algn="ctr" rtl="0" eaLnBrk="0" fontAlgn="base" hangingPunct="0">
        <a:spcBef>
          <a:spcPct val="0"/>
        </a:spcBef>
        <a:spcAft>
          <a:spcPct val="0"/>
        </a:spcAft>
        <a:defRPr sz="2475">
          <a:solidFill>
            <a:schemeClr val="tx1"/>
          </a:solidFill>
          <a:latin typeface="Calibri" pitchFamily="34" charset="0"/>
        </a:defRPr>
      </a:lvl2pPr>
      <a:lvl3pPr algn="ctr" rtl="0" eaLnBrk="0" fontAlgn="base" hangingPunct="0">
        <a:spcBef>
          <a:spcPct val="0"/>
        </a:spcBef>
        <a:spcAft>
          <a:spcPct val="0"/>
        </a:spcAft>
        <a:defRPr sz="2475">
          <a:solidFill>
            <a:schemeClr val="tx1"/>
          </a:solidFill>
          <a:latin typeface="Calibri" pitchFamily="34" charset="0"/>
        </a:defRPr>
      </a:lvl3pPr>
      <a:lvl4pPr algn="ctr" rtl="0" eaLnBrk="0" fontAlgn="base" hangingPunct="0">
        <a:spcBef>
          <a:spcPct val="0"/>
        </a:spcBef>
        <a:spcAft>
          <a:spcPct val="0"/>
        </a:spcAft>
        <a:defRPr sz="2475">
          <a:solidFill>
            <a:schemeClr val="tx1"/>
          </a:solidFill>
          <a:latin typeface="Calibri" pitchFamily="34" charset="0"/>
        </a:defRPr>
      </a:lvl4pPr>
      <a:lvl5pPr algn="ctr" rtl="0" eaLnBrk="0" fontAlgn="base" hangingPunct="0">
        <a:spcBef>
          <a:spcPct val="0"/>
        </a:spcBef>
        <a:spcAft>
          <a:spcPct val="0"/>
        </a:spcAft>
        <a:defRPr sz="2475">
          <a:solidFill>
            <a:schemeClr val="tx1"/>
          </a:solidFill>
          <a:latin typeface="Calibri" pitchFamily="34" charset="0"/>
        </a:defRPr>
      </a:lvl5pPr>
      <a:lvl6pPr marL="257168" algn="ctr" rtl="0" fontAlgn="base">
        <a:spcBef>
          <a:spcPct val="0"/>
        </a:spcBef>
        <a:spcAft>
          <a:spcPct val="0"/>
        </a:spcAft>
        <a:defRPr sz="2475">
          <a:solidFill>
            <a:schemeClr val="tx1"/>
          </a:solidFill>
          <a:latin typeface="Calibri" pitchFamily="34" charset="0"/>
        </a:defRPr>
      </a:lvl6pPr>
      <a:lvl7pPr marL="514337" algn="ctr" rtl="0" fontAlgn="base">
        <a:spcBef>
          <a:spcPct val="0"/>
        </a:spcBef>
        <a:spcAft>
          <a:spcPct val="0"/>
        </a:spcAft>
        <a:defRPr sz="2475">
          <a:solidFill>
            <a:schemeClr val="tx1"/>
          </a:solidFill>
          <a:latin typeface="Calibri" pitchFamily="34" charset="0"/>
        </a:defRPr>
      </a:lvl7pPr>
      <a:lvl8pPr marL="771506" algn="ctr" rtl="0" fontAlgn="base">
        <a:spcBef>
          <a:spcPct val="0"/>
        </a:spcBef>
        <a:spcAft>
          <a:spcPct val="0"/>
        </a:spcAft>
        <a:defRPr sz="2475">
          <a:solidFill>
            <a:schemeClr val="tx1"/>
          </a:solidFill>
          <a:latin typeface="Calibri" pitchFamily="34" charset="0"/>
        </a:defRPr>
      </a:lvl8pPr>
      <a:lvl9pPr marL="1028675" algn="ctr" rtl="0" fontAlgn="base">
        <a:spcBef>
          <a:spcPct val="0"/>
        </a:spcBef>
        <a:spcAft>
          <a:spcPct val="0"/>
        </a:spcAft>
        <a:defRPr sz="2475">
          <a:solidFill>
            <a:schemeClr val="tx1"/>
          </a:solidFill>
          <a:latin typeface="Calibri" pitchFamily="34" charset="0"/>
        </a:defRPr>
      </a:lvl9pPr>
    </p:titleStyle>
    <p:bodyStyle>
      <a:lvl1pPr marL="192876" indent="-192876" algn="l" rtl="0" eaLnBrk="0" fontAlgn="base" hangingPunct="0">
        <a:spcBef>
          <a:spcPct val="20000"/>
        </a:spcBef>
        <a:spcAft>
          <a:spcPct val="0"/>
        </a:spcAft>
        <a:buFont typeface="Arial" charset="0"/>
        <a:buChar char="•"/>
        <a:defRPr sz="1800" kern="1200">
          <a:solidFill>
            <a:schemeClr val="tx1"/>
          </a:solidFill>
          <a:latin typeface="Agenda" panose="02000603040000020004" pitchFamily="2" charset="0"/>
          <a:ea typeface="+mn-ea"/>
          <a:cs typeface="+mn-cs"/>
        </a:defRPr>
      </a:lvl1pPr>
      <a:lvl2pPr marL="417899" indent="-160731" algn="l" rtl="0" eaLnBrk="0" fontAlgn="base" hangingPunct="0">
        <a:spcBef>
          <a:spcPct val="20000"/>
        </a:spcBef>
        <a:spcAft>
          <a:spcPct val="0"/>
        </a:spcAft>
        <a:buFont typeface="Arial" charset="0"/>
        <a:buChar char="–"/>
        <a:defRPr sz="1575" kern="1200">
          <a:solidFill>
            <a:schemeClr val="tx1"/>
          </a:solidFill>
          <a:latin typeface="Agenda" panose="02000603040000020004" pitchFamily="2" charset="0"/>
          <a:ea typeface="+mn-ea"/>
          <a:cs typeface="+mn-cs"/>
        </a:defRPr>
      </a:lvl2pPr>
      <a:lvl3pPr marL="642922" indent="-128585" algn="l" rtl="0" eaLnBrk="0" fontAlgn="base" hangingPunct="0">
        <a:spcBef>
          <a:spcPct val="20000"/>
        </a:spcBef>
        <a:spcAft>
          <a:spcPct val="0"/>
        </a:spcAft>
        <a:buFont typeface="Arial" charset="0"/>
        <a:buChar char="•"/>
        <a:defRPr sz="1350" kern="1200">
          <a:solidFill>
            <a:schemeClr val="tx1"/>
          </a:solidFill>
          <a:latin typeface="Agenda" panose="02000603040000020004" pitchFamily="2" charset="0"/>
          <a:ea typeface="+mn-ea"/>
          <a:cs typeface="+mn-cs"/>
        </a:defRPr>
      </a:lvl3pPr>
      <a:lvl4pPr marL="900091" indent="-128585" algn="l" rtl="0" eaLnBrk="0" fontAlgn="base" hangingPunct="0">
        <a:spcBef>
          <a:spcPct val="20000"/>
        </a:spcBef>
        <a:spcAft>
          <a:spcPct val="0"/>
        </a:spcAft>
        <a:buFont typeface="Arial" charset="0"/>
        <a:buChar char="–"/>
        <a:defRPr sz="1125" kern="1200">
          <a:solidFill>
            <a:schemeClr val="tx1"/>
          </a:solidFill>
          <a:latin typeface="Agenda" panose="02000603040000020004" pitchFamily="2" charset="0"/>
          <a:ea typeface="+mn-ea"/>
          <a:cs typeface="+mn-cs"/>
        </a:defRPr>
      </a:lvl4pPr>
      <a:lvl5pPr marL="1157259" indent="-128585" algn="l" rtl="0" eaLnBrk="0" fontAlgn="base" hangingPunct="0">
        <a:spcBef>
          <a:spcPct val="20000"/>
        </a:spcBef>
        <a:spcAft>
          <a:spcPct val="0"/>
        </a:spcAft>
        <a:buFont typeface="Arial" charset="0"/>
        <a:buChar char="»"/>
        <a:defRPr sz="1125" kern="1200">
          <a:solidFill>
            <a:schemeClr val="tx1"/>
          </a:solidFill>
          <a:latin typeface="Agenda" panose="02000603040000020004" pitchFamily="2" charset="0"/>
          <a:ea typeface="+mn-ea"/>
          <a:cs typeface="+mn-cs"/>
        </a:defRPr>
      </a:lvl5pPr>
      <a:lvl6pPr marL="1414428"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6"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4" indent="-128585" algn="l" defTabSz="514337"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6/7/2018</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54574587"/>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740"/>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0"/>
            <a:ext cx="8229600" cy="339471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740"/>
            <a:ext cx="2133600" cy="272891"/>
          </a:xfrm>
          <a:prstGeom prst="rect">
            <a:avLst/>
          </a:prstGeom>
        </p:spPr>
        <p:txBody>
          <a:bodyPr vert="horz" lIns="91440" tIns="45720" rIns="91440" bIns="45720" rtlCol="0" anchor="ctr"/>
          <a:lstStyle>
            <a:lvl1pPr algn="l">
              <a:defRPr sz="1200">
                <a:solidFill>
                  <a:schemeClr val="tx1">
                    <a:tint val="75000"/>
                  </a:schemeClr>
                </a:solidFill>
              </a:defRPr>
            </a:lvl1pPr>
          </a:lstStyle>
          <a:p>
            <a:fld id="{ED7FBB31-5B85-2648-A629-CA153452B12B}" type="datetimeFigureOut">
              <a:rPr lang="en-US" smtClean="0"/>
              <a:t>6/7/2018</a:t>
            </a:fld>
            <a:endParaRPr lang="en-US"/>
          </a:p>
        </p:txBody>
      </p:sp>
      <p:sp>
        <p:nvSpPr>
          <p:cNvPr id="5" name="Footer Placeholder 4"/>
          <p:cNvSpPr>
            <a:spLocks noGrp="1"/>
          </p:cNvSpPr>
          <p:nvPr>
            <p:ph type="ftr" sz="quarter" idx="3"/>
          </p:nvPr>
        </p:nvSpPr>
        <p:spPr>
          <a:xfrm>
            <a:off x="3124200" y="4767740"/>
            <a:ext cx="2895600" cy="27289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740"/>
            <a:ext cx="2133600" cy="272891"/>
          </a:xfrm>
          <a:prstGeom prst="rect">
            <a:avLst/>
          </a:prstGeom>
        </p:spPr>
        <p:txBody>
          <a:bodyPr vert="horz" lIns="91440" tIns="45720" rIns="91440" bIns="45720" rtlCol="0" anchor="ctr"/>
          <a:lstStyle>
            <a:lvl1pPr algn="r">
              <a:defRPr sz="1200">
                <a:solidFill>
                  <a:schemeClr val="tx1">
                    <a:tint val="75000"/>
                  </a:schemeClr>
                </a:solidFill>
              </a:defRPr>
            </a:lvl1pPr>
          </a:lstStyle>
          <a:p>
            <a:fld id="{DD1906E2-D992-7D46-9613-4F10DABE6A8F}" type="slidenum">
              <a:rPr lang="en-US" smtClean="0"/>
              <a:t>‹#›</a:t>
            </a:fld>
            <a:endParaRPr lang="en-US"/>
          </a:p>
        </p:txBody>
      </p:sp>
    </p:spTree>
    <p:extLst>
      <p:ext uri="{BB962C8B-B14F-4D97-AF65-F5344CB8AC3E}">
        <p14:creationId xmlns:p14="http://schemas.microsoft.com/office/powerpoint/2010/main" val="3848722069"/>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189"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457189" rtl="0" eaLnBrk="1" latinLnBrk="0" hangingPunct="1">
        <a:spcBef>
          <a:spcPct val="20000"/>
        </a:spcBef>
        <a:buFont typeface="Arial"/>
        <a:buChar char="•"/>
        <a:defRPr sz="3200" kern="1200">
          <a:solidFill>
            <a:schemeClr val="tx1"/>
          </a:solidFill>
          <a:latin typeface="+mn-lt"/>
          <a:ea typeface="+mn-ea"/>
          <a:cs typeface="+mn-cs"/>
        </a:defRPr>
      </a:lvl1pPr>
      <a:lvl2pPr marL="742931" indent="-285743" algn="l" defTabSz="457189" rtl="0" eaLnBrk="1" latinLnBrk="0" hangingPunct="1">
        <a:spcBef>
          <a:spcPct val="20000"/>
        </a:spcBef>
        <a:buFont typeface="Arial"/>
        <a:buChar char="–"/>
        <a:defRPr sz="2800" kern="1200">
          <a:solidFill>
            <a:schemeClr val="tx1"/>
          </a:solidFill>
          <a:latin typeface="+mn-lt"/>
          <a:ea typeface="+mn-ea"/>
          <a:cs typeface="+mn-cs"/>
        </a:defRPr>
      </a:lvl2pPr>
      <a:lvl3pPr marL="1142972" indent="-228594" algn="l" defTabSz="457189" rtl="0" eaLnBrk="1" latinLnBrk="0" hangingPunct="1">
        <a:spcBef>
          <a:spcPct val="20000"/>
        </a:spcBef>
        <a:buFont typeface="Arial"/>
        <a:buChar char="•"/>
        <a:defRPr sz="2400" kern="1200">
          <a:solidFill>
            <a:schemeClr val="tx1"/>
          </a:solidFill>
          <a:latin typeface="+mn-lt"/>
          <a:ea typeface="+mn-ea"/>
          <a:cs typeface="+mn-cs"/>
        </a:defRPr>
      </a:lvl3pPr>
      <a:lvl4pPr marL="1600160" indent="-228594" algn="l" defTabSz="457189" rtl="0" eaLnBrk="1" latinLnBrk="0" hangingPunct="1">
        <a:spcBef>
          <a:spcPct val="20000"/>
        </a:spcBef>
        <a:buFont typeface="Arial"/>
        <a:buChar char="–"/>
        <a:defRPr sz="2000" kern="1200">
          <a:solidFill>
            <a:schemeClr val="tx1"/>
          </a:solidFill>
          <a:latin typeface="+mn-lt"/>
          <a:ea typeface="+mn-ea"/>
          <a:cs typeface="+mn-cs"/>
        </a:defRPr>
      </a:lvl4pPr>
      <a:lvl5pPr marL="2057348" indent="-228594" algn="l" defTabSz="457189" rtl="0" eaLnBrk="1" latinLnBrk="0" hangingPunct="1">
        <a:spcBef>
          <a:spcPct val="20000"/>
        </a:spcBef>
        <a:buFont typeface="Arial"/>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6991" y="205908"/>
            <a:ext cx="823002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6991" y="1199730"/>
            <a:ext cx="8230020" cy="3395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6990" y="4767403"/>
            <a:ext cx="2133670" cy="274194"/>
          </a:xfrm>
          <a:prstGeom prst="rect">
            <a:avLst/>
          </a:prstGeom>
        </p:spPr>
        <p:txBody>
          <a:bodyPr vert="horz" lIns="91440" tIns="45720" rIns="91440" bIns="45720" rtlCol="0" anchor="ctr"/>
          <a:lstStyle>
            <a:lvl1pPr algn="l" eaLnBrk="1" fontAlgn="auto" hangingPunct="1">
              <a:spcBef>
                <a:spcPts val="0"/>
              </a:spcBef>
              <a:spcAft>
                <a:spcPts val="0"/>
              </a:spcAft>
              <a:defRPr sz="794">
                <a:solidFill>
                  <a:schemeClr val="tx1">
                    <a:tint val="75000"/>
                  </a:schemeClr>
                </a:solidFill>
                <a:latin typeface="+mn-lt"/>
              </a:defRPr>
            </a:lvl1pPr>
          </a:lstStyle>
          <a:p>
            <a:pPr defTabSz="605135">
              <a:defRPr/>
            </a:pPr>
            <a:fld id="{FB3E9AE5-9DCF-4024-B913-22A6F4C01F07}" type="datetimeFigureOut">
              <a:rPr lang="en-US" smtClean="0">
                <a:solidFill>
                  <a:prstClr val="black">
                    <a:tint val="75000"/>
                  </a:prstClr>
                </a:solidFill>
              </a:rPr>
              <a:pPr defTabSz="605135">
                <a:defRPr/>
              </a:pPr>
              <a:t>6/7/2018</a:t>
            </a:fld>
            <a:endParaRPr lang="en-US">
              <a:solidFill>
                <a:prstClr val="black">
                  <a:tint val="75000"/>
                </a:prstClr>
              </a:solidFill>
            </a:endParaRPr>
          </a:p>
        </p:txBody>
      </p:sp>
      <p:sp>
        <p:nvSpPr>
          <p:cNvPr id="5" name="Footer Placeholder 4"/>
          <p:cNvSpPr>
            <a:spLocks noGrp="1"/>
          </p:cNvSpPr>
          <p:nvPr>
            <p:ph type="ftr" sz="quarter" idx="3"/>
          </p:nvPr>
        </p:nvSpPr>
        <p:spPr>
          <a:xfrm>
            <a:off x="3124341" y="4767403"/>
            <a:ext cx="2895320" cy="274194"/>
          </a:xfrm>
          <a:prstGeom prst="rect">
            <a:avLst/>
          </a:prstGeom>
        </p:spPr>
        <p:txBody>
          <a:bodyPr vert="horz" lIns="91440" tIns="45720" rIns="91440" bIns="45720" rtlCol="0" anchor="ctr"/>
          <a:lstStyle>
            <a:lvl1pPr algn="ctr" eaLnBrk="1" fontAlgn="auto" hangingPunct="1">
              <a:spcBef>
                <a:spcPts val="0"/>
              </a:spcBef>
              <a:spcAft>
                <a:spcPts val="0"/>
              </a:spcAft>
              <a:defRPr sz="794">
                <a:solidFill>
                  <a:schemeClr val="tx1">
                    <a:tint val="75000"/>
                  </a:schemeClr>
                </a:solidFill>
                <a:latin typeface="+mn-lt"/>
              </a:defRPr>
            </a:lvl1pPr>
          </a:lstStyle>
          <a:p>
            <a:pPr defTabSz="605135">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341" y="4767403"/>
            <a:ext cx="2133670" cy="274194"/>
          </a:xfrm>
          <a:prstGeom prst="rect">
            <a:avLst/>
          </a:prstGeom>
        </p:spPr>
        <p:txBody>
          <a:bodyPr vert="horz" lIns="91440" tIns="45720" rIns="91440" bIns="45720" rtlCol="0" anchor="ctr"/>
          <a:lstStyle>
            <a:lvl1pPr algn="r" eaLnBrk="1" fontAlgn="auto" hangingPunct="1">
              <a:spcBef>
                <a:spcPts val="0"/>
              </a:spcBef>
              <a:spcAft>
                <a:spcPts val="0"/>
              </a:spcAft>
              <a:defRPr sz="794">
                <a:solidFill>
                  <a:schemeClr val="tx1">
                    <a:tint val="75000"/>
                  </a:schemeClr>
                </a:solidFill>
                <a:latin typeface="+mn-lt"/>
              </a:defRPr>
            </a:lvl1pPr>
          </a:lstStyle>
          <a:p>
            <a:pPr defTabSz="605135">
              <a:defRPr/>
            </a:pPr>
            <a:fld id="{26457471-BF55-4DBF-AA25-7BD8BA7519E9}" type="slidenum">
              <a:rPr lang="en-US" smtClean="0">
                <a:solidFill>
                  <a:prstClr val="black">
                    <a:tint val="75000"/>
                  </a:prstClr>
                </a:solidFill>
              </a:rPr>
              <a:pPr defTabSz="605135">
                <a:defRPr/>
              </a:pPr>
              <a:t>‹#›</a:t>
            </a:fld>
            <a:endParaRPr lang="en-US">
              <a:solidFill>
                <a:prstClr val="black">
                  <a:tint val="75000"/>
                </a:prstClr>
              </a:solidFill>
            </a:endParaRPr>
          </a:p>
        </p:txBody>
      </p:sp>
    </p:spTree>
    <p:extLst>
      <p:ext uri="{BB962C8B-B14F-4D97-AF65-F5344CB8AC3E}">
        <p14:creationId xmlns:p14="http://schemas.microsoft.com/office/powerpoint/2010/main" val="69035009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ctr" rtl="0" eaLnBrk="0" fontAlgn="base" hangingPunct="0">
        <a:spcBef>
          <a:spcPct val="0"/>
        </a:spcBef>
        <a:spcAft>
          <a:spcPct val="0"/>
        </a:spcAft>
        <a:defRPr sz="2912" kern="1200">
          <a:solidFill>
            <a:schemeClr val="tx1"/>
          </a:solidFill>
          <a:latin typeface="+mj-lt"/>
          <a:ea typeface="+mj-ea"/>
          <a:cs typeface="+mj-cs"/>
        </a:defRPr>
      </a:lvl1pPr>
      <a:lvl2pPr algn="ctr" rtl="0" eaLnBrk="0" fontAlgn="base" hangingPunct="0">
        <a:spcBef>
          <a:spcPct val="0"/>
        </a:spcBef>
        <a:spcAft>
          <a:spcPct val="0"/>
        </a:spcAft>
        <a:defRPr sz="2912">
          <a:solidFill>
            <a:schemeClr val="tx1"/>
          </a:solidFill>
          <a:latin typeface="Calibri" panose="020F0502020204030204" pitchFamily="34" charset="0"/>
        </a:defRPr>
      </a:lvl2pPr>
      <a:lvl3pPr algn="ctr" rtl="0" eaLnBrk="0" fontAlgn="base" hangingPunct="0">
        <a:spcBef>
          <a:spcPct val="0"/>
        </a:spcBef>
        <a:spcAft>
          <a:spcPct val="0"/>
        </a:spcAft>
        <a:defRPr sz="2912">
          <a:solidFill>
            <a:schemeClr val="tx1"/>
          </a:solidFill>
          <a:latin typeface="Calibri" panose="020F0502020204030204" pitchFamily="34" charset="0"/>
        </a:defRPr>
      </a:lvl3pPr>
      <a:lvl4pPr algn="ctr" rtl="0" eaLnBrk="0" fontAlgn="base" hangingPunct="0">
        <a:spcBef>
          <a:spcPct val="0"/>
        </a:spcBef>
        <a:spcAft>
          <a:spcPct val="0"/>
        </a:spcAft>
        <a:defRPr sz="2912">
          <a:solidFill>
            <a:schemeClr val="tx1"/>
          </a:solidFill>
          <a:latin typeface="Calibri" panose="020F0502020204030204" pitchFamily="34" charset="0"/>
        </a:defRPr>
      </a:lvl4pPr>
      <a:lvl5pPr algn="ctr" rtl="0" eaLnBrk="0" fontAlgn="base" hangingPunct="0">
        <a:spcBef>
          <a:spcPct val="0"/>
        </a:spcBef>
        <a:spcAft>
          <a:spcPct val="0"/>
        </a:spcAft>
        <a:defRPr sz="2912">
          <a:solidFill>
            <a:schemeClr val="tx1"/>
          </a:solidFill>
          <a:latin typeface="Calibri" panose="020F0502020204030204" pitchFamily="34" charset="0"/>
        </a:defRPr>
      </a:lvl5pPr>
      <a:lvl6pPr marL="302567" algn="ctr" rtl="0" fontAlgn="base">
        <a:spcBef>
          <a:spcPct val="0"/>
        </a:spcBef>
        <a:spcAft>
          <a:spcPct val="0"/>
        </a:spcAft>
        <a:defRPr sz="2912">
          <a:solidFill>
            <a:schemeClr val="tx1"/>
          </a:solidFill>
          <a:latin typeface="Calibri" panose="020F0502020204030204" pitchFamily="34" charset="0"/>
        </a:defRPr>
      </a:lvl6pPr>
      <a:lvl7pPr marL="605135" algn="ctr" rtl="0" fontAlgn="base">
        <a:spcBef>
          <a:spcPct val="0"/>
        </a:spcBef>
        <a:spcAft>
          <a:spcPct val="0"/>
        </a:spcAft>
        <a:defRPr sz="2912">
          <a:solidFill>
            <a:schemeClr val="tx1"/>
          </a:solidFill>
          <a:latin typeface="Calibri" panose="020F0502020204030204" pitchFamily="34" charset="0"/>
        </a:defRPr>
      </a:lvl7pPr>
      <a:lvl8pPr marL="907703" algn="ctr" rtl="0" fontAlgn="base">
        <a:spcBef>
          <a:spcPct val="0"/>
        </a:spcBef>
        <a:spcAft>
          <a:spcPct val="0"/>
        </a:spcAft>
        <a:defRPr sz="2912">
          <a:solidFill>
            <a:schemeClr val="tx1"/>
          </a:solidFill>
          <a:latin typeface="Calibri" panose="020F0502020204030204" pitchFamily="34" charset="0"/>
        </a:defRPr>
      </a:lvl8pPr>
      <a:lvl9pPr marL="1210270" algn="ctr" rtl="0" fontAlgn="base">
        <a:spcBef>
          <a:spcPct val="0"/>
        </a:spcBef>
        <a:spcAft>
          <a:spcPct val="0"/>
        </a:spcAft>
        <a:defRPr sz="2912">
          <a:solidFill>
            <a:schemeClr val="tx1"/>
          </a:solidFill>
          <a:latin typeface="Calibri" panose="020F0502020204030204" pitchFamily="34" charset="0"/>
        </a:defRPr>
      </a:lvl9pPr>
    </p:titleStyle>
    <p:bodyStyle>
      <a:lvl1pPr marL="226925" indent="-226925" algn="l" rtl="0" eaLnBrk="0" fontAlgn="base" hangingPunct="0">
        <a:spcBef>
          <a:spcPct val="20000"/>
        </a:spcBef>
        <a:spcAft>
          <a:spcPct val="0"/>
        </a:spcAft>
        <a:buFont typeface="Arial" panose="020B0604020202020204" pitchFamily="34" charset="0"/>
        <a:buChar char="•"/>
        <a:defRPr sz="2118" kern="1200">
          <a:solidFill>
            <a:schemeClr val="tx1"/>
          </a:solidFill>
          <a:latin typeface="+mn-lt"/>
          <a:ea typeface="+mn-ea"/>
          <a:cs typeface="+mn-cs"/>
        </a:defRPr>
      </a:lvl1pPr>
      <a:lvl2pPr marL="491672" indent="-189104" algn="l" rtl="0" eaLnBrk="0" fontAlgn="base" hangingPunct="0">
        <a:spcBef>
          <a:spcPct val="20000"/>
        </a:spcBef>
        <a:spcAft>
          <a:spcPct val="0"/>
        </a:spcAft>
        <a:buFont typeface="Arial" panose="020B0604020202020204" pitchFamily="34" charset="0"/>
        <a:buChar char="–"/>
        <a:defRPr sz="1853" kern="1200">
          <a:solidFill>
            <a:schemeClr val="tx1"/>
          </a:solidFill>
          <a:latin typeface="+mn-lt"/>
          <a:ea typeface="+mn-ea"/>
          <a:cs typeface="+mn-cs"/>
        </a:defRPr>
      </a:lvl2pPr>
      <a:lvl3pPr marL="756418" indent="-151283" algn="l" rtl="0" eaLnBrk="0" fontAlgn="base" hangingPunct="0">
        <a:spcBef>
          <a:spcPct val="20000"/>
        </a:spcBef>
        <a:spcAft>
          <a:spcPct val="0"/>
        </a:spcAft>
        <a:buFont typeface="Arial" panose="020B0604020202020204" pitchFamily="34" charset="0"/>
        <a:buChar char="•"/>
        <a:defRPr sz="1588" kern="1200">
          <a:solidFill>
            <a:schemeClr val="tx1"/>
          </a:solidFill>
          <a:latin typeface="+mn-lt"/>
          <a:ea typeface="+mn-ea"/>
          <a:cs typeface="+mn-cs"/>
        </a:defRPr>
      </a:lvl3pPr>
      <a:lvl4pPr marL="1058986" indent="-151283" algn="l" rtl="0" eaLnBrk="0" fontAlgn="base" hangingPunct="0">
        <a:spcBef>
          <a:spcPct val="20000"/>
        </a:spcBef>
        <a:spcAft>
          <a:spcPct val="0"/>
        </a:spcAft>
        <a:buFont typeface="Arial" panose="020B0604020202020204" pitchFamily="34" charset="0"/>
        <a:buChar char="–"/>
        <a:defRPr sz="1324" kern="1200">
          <a:solidFill>
            <a:schemeClr val="tx1"/>
          </a:solidFill>
          <a:latin typeface="+mn-lt"/>
          <a:ea typeface="+mn-ea"/>
          <a:cs typeface="+mn-cs"/>
        </a:defRPr>
      </a:lvl4pPr>
      <a:lvl5pPr marL="1361553" indent="-151283" algn="l" rtl="0" eaLnBrk="0" fontAlgn="base" hangingPunct="0">
        <a:spcBef>
          <a:spcPct val="20000"/>
        </a:spcBef>
        <a:spcAft>
          <a:spcPct val="0"/>
        </a:spcAft>
        <a:buFont typeface="Arial" panose="020B0604020202020204" pitchFamily="34" charset="0"/>
        <a:buChar char="»"/>
        <a:defRPr sz="1324" kern="1200">
          <a:solidFill>
            <a:schemeClr val="tx1"/>
          </a:solidFill>
          <a:latin typeface="+mn-lt"/>
          <a:ea typeface="+mn-ea"/>
          <a:cs typeface="+mn-cs"/>
        </a:defRPr>
      </a:lvl5pPr>
      <a:lvl6pPr marL="1664120" indent="-151283" algn="l" defTabSz="605135" rtl="0" eaLnBrk="1" latinLnBrk="0" hangingPunct="1">
        <a:spcBef>
          <a:spcPct val="20000"/>
        </a:spcBef>
        <a:buFont typeface="Arial" panose="020B0604020202020204" pitchFamily="34" charset="0"/>
        <a:buChar char="•"/>
        <a:defRPr sz="1324" kern="1200">
          <a:solidFill>
            <a:schemeClr val="tx1"/>
          </a:solidFill>
          <a:latin typeface="+mn-lt"/>
          <a:ea typeface="+mn-ea"/>
          <a:cs typeface="+mn-cs"/>
        </a:defRPr>
      </a:lvl6pPr>
      <a:lvl7pPr marL="1966688" indent="-151283" algn="l" defTabSz="605135" rtl="0" eaLnBrk="1" latinLnBrk="0" hangingPunct="1">
        <a:spcBef>
          <a:spcPct val="20000"/>
        </a:spcBef>
        <a:buFont typeface="Arial" panose="020B0604020202020204" pitchFamily="34" charset="0"/>
        <a:buChar char="•"/>
        <a:defRPr sz="1324" kern="1200">
          <a:solidFill>
            <a:schemeClr val="tx1"/>
          </a:solidFill>
          <a:latin typeface="+mn-lt"/>
          <a:ea typeface="+mn-ea"/>
          <a:cs typeface="+mn-cs"/>
        </a:defRPr>
      </a:lvl7pPr>
      <a:lvl8pPr marL="2269256" indent="-151283" algn="l" defTabSz="605135" rtl="0" eaLnBrk="1" latinLnBrk="0" hangingPunct="1">
        <a:spcBef>
          <a:spcPct val="20000"/>
        </a:spcBef>
        <a:buFont typeface="Arial" panose="020B0604020202020204" pitchFamily="34" charset="0"/>
        <a:buChar char="•"/>
        <a:defRPr sz="1324" kern="1200">
          <a:solidFill>
            <a:schemeClr val="tx1"/>
          </a:solidFill>
          <a:latin typeface="+mn-lt"/>
          <a:ea typeface="+mn-ea"/>
          <a:cs typeface="+mn-cs"/>
        </a:defRPr>
      </a:lvl8pPr>
      <a:lvl9pPr marL="2571823" indent="-151283" algn="l" defTabSz="605135" rtl="0" eaLnBrk="1" latinLnBrk="0" hangingPunct="1">
        <a:spcBef>
          <a:spcPct val="20000"/>
        </a:spcBef>
        <a:buFont typeface="Arial" panose="020B0604020202020204" pitchFamily="34" charset="0"/>
        <a:buChar char="•"/>
        <a:defRPr sz="1324" kern="1200">
          <a:solidFill>
            <a:schemeClr val="tx1"/>
          </a:solidFill>
          <a:latin typeface="+mn-lt"/>
          <a:ea typeface="+mn-ea"/>
          <a:cs typeface="+mn-cs"/>
        </a:defRPr>
      </a:lvl9pPr>
    </p:bodyStyle>
    <p:otherStyle>
      <a:defPPr>
        <a:defRPr lang="en-US"/>
      </a:defPPr>
      <a:lvl1pPr marL="0" algn="l" defTabSz="605135" rtl="0" eaLnBrk="1" latinLnBrk="0" hangingPunct="1">
        <a:defRPr sz="1191" kern="1200">
          <a:solidFill>
            <a:schemeClr val="tx1"/>
          </a:solidFill>
          <a:latin typeface="+mn-lt"/>
          <a:ea typeface="+mn-ea"/>
          <a:cs typeface="+mn-cs"/>
        </a:defRPr>
      </a:lvl1pPr>
      <a:lvl2pPr marL="302567" algn="l" defTabSz="605135" rtl="0" eaLnBrk="1" latinLnBrk="0" hangingPunct="1">
        <a:defRPr sz="1191" kern="1200">
          <a:solidFill>
            <a:schemeClr val="tx1"/>
          </a:solidFill>
          <a:latin typeface="+mn-lt"/>
          <a:ea typeface="+mn-ea"/>
          <a:cs typeface="+mn-cs"/>
        </a:defRPr>
      </a:lvl2pPr>
      <a:lvl3pPr marL="605135" algn="l" defTabSz="605135" rtl="0" eaLnBrk="1" latinLnBrk="0" hangingPunct="1">
        <a:defRPr sz="1191" kern="1200">
          <a:solidFill>
            <a:schemeClr val="tx1"/>
          </a:solidFill>
          <a:latin typeface="+mn-lt"/>
          <a:ea typeface="+mn-ea"/>
          <a:cs typeface="+mn-cs"/>
        </a:defRPr>
      </a:lvl3pPr>
      <a:lvl4pPr marL="907703" algn="l" defTabSz="605135" rtl="0" eaLnBrk="1" latinLnBrk="0" hangingPunct="1">
        <a:defRPr sz="1191" kern="1200">
          <a:solidFill>
            <a:schemeClr val="tx1"/>
          </a:solidFill>
          <a:latin typeface="+mn-lt"/>
          <a:ea typeface="+mn-ea"/>
          <a:cs typeface="+mn-cs"/>
        </a:defRPr>
      </a:lvl4pPr>
      <a:lvl5pPr marL="1210270" algn="l" defTabSz="605135" rtl="0" eaLnBrk="1" latinLnBrk="0" hangingPunct="1">
        <a:defRPr sz="1191" kern="1200">
          <a:solidFill>
            <a:schemeClr val="tx1"/>
          </a:solidFill>
          <a:latin typeface="+mn-lt"/>
          <a:ea typeface="+mn-ea"/>
          <a:cs typeface="+mn-cs"/>
        </a:defRPr>
      </a:lvl5pPr>
      <a:lvl6pPr marL="1512837" algn="l" defTabSz="605135" rtl="0" eaLnBrk="1" latinLnBrk="0" hangingPunct="1">
        <a:defRPr sz="1191" kern="1200">
          <a:solidFill>
            <a:schemeClr val="tx1"/>
          </a:solidFill>
          <a:latin typeface="+mn-lt"/>
          <a:ea typeface="+mn-ea"/>
          <a:cs typeface="+mn-cs"/>
        </a:defRPr>
      </a:lvl6pPr>
      <a:lvl7pPr marL="1815404" algn="l" defTabSz="605135" rtl="0" eaLnBrk="1" latinLnBrk="0" hangingPunct="1">
        <a:defRPr sz="1191" kern="1200">
          <a:solidFill>
            <a:schemeClr val="tx1"/>
          </a:solidFill>
          <a:latin typeface="+mn-lt"/>
          <a:ea typeface="+mn-ea"/>
          <a:cs typeface="+mn-cs"/>
        </a:defRPr>
      </a:lvl7pPr>
      <a:lvl8pPr marL="2117972" algn="l" defTabSz="605135" rtl="0" eaLnBrk="1" latinLnBrk="0" hangingPunct="1">
        <a:defRPr sz="1191" kern="1200">
          <a:solidFill>
            <a:schemeClr val="tx1"/>
          </a:solidFill>
          <a:latin typeface="+mn-lt"/>
          <a:ea typeface="+mn-ea"/>
          <a:cs typeface="+mn-cs"/>
        </a:defRPr>
      </a:lvl8pPr>
      <a:lvl9pPr marL="2420540" algn="l" defTabSz="605135" rtl="0" eaLnBrk="1" latinLnBrk="0" hangingPunct="1">
        <a:defRPr sz="1191"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8E6484C-98C3-4F6A-8B88-FF361BC6AFD2}" type="datetimeFigureOut">
              <a:rPr lang="en-US" smtClean="0"/>
              <a:t>6/7/2018</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806B095F-35D0-4EDC-88B1-C08C162CB06B}" type="slidenum">
              <a:rPr lang="en-US" smtClean="0"/>
              <a:t>‹#›</a:t>
            </a:fld>
            <a:endParaRPr lang="en-US"/>
          </a:p>
        </p:txBody>
      </p:sp>
    </p:spTree>
    <p:extLst>
      <p:ext uri="{BB962C8B-B14F-4D97-AF65-F5344CB8AC3E}">
        <p14:creationId xmlns:p14="http://schemas.microsoft.com/office/powerpoint/2010/main" val="423473689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18.png"/><Relationship Id="rId4" Type="http://schemas.openxmlformats.org/officeDocument/2006/relationships/image" Target="../media/image17.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cliparts.co/environmental-clip-art" TargetMode="External"/><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0.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89.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54.png"/><Relationship Id="rId26" Type="http://schemas.openxmlformats.org/officeDocument/2006/relationships/image" Target="../media/image62.wmf"/><Relationship Id="rId3" Type="http://schemas.openxmlformats.org/officeDocument/2006/relationships/image" Target="../media/image43.png"/><Relationship Id="rId21" Type="http://schemas.openxmlformats.org/officeDocument/2006/relationships/image" Target="../media/image57.png"/><Relationship Id="rId7" Type="http://schemas.openxmlformats.org/officeDocument/2006/relationships/image" Target="/http:/www.abercrombie.com/anf/images/homepage/I-topLogo.gif" TargetMode="External"/><Relationship Id="rId12" Type="http://schemas.openxmlformats.org/officeDocument/2006/relationships/image" Target="../media/image50.png"/><Relationship Id="rId17" Type="http://schemas.openxmlformats.org/officeDocument/2006/relationships/hyperlink" Target="http://www.cafebonappetit.com/assets/accounts/1.gif" TargetMode="External"/><Relationship Id="rId25" Type="http://schemas.openxmlformats.org/officeDocument/2006/relationships/image" Target="../media/image61.gif"/><Relationship Id="rId2" Type="http://schemas.openxmlformats.org/officeDocument/2006/relationships/notesSlide" Target="../notesSlides/notesSlide17.xml"/><Relationship Id="rId16" Type="http://schemas.openxmlformats.org/officeDocument/2006/relationships/image" Target="../media/image53.jpeg"/><Relationship Id="rId20" Type="http://schemas.openxmlformats.org/officeDocument/2006/relationships/image" Target="../media/image56.png"/><Relationship Id="rId29" Type="http://schemas.openxmlformats.org/officeDocument/2006/relationships/image" Target="../media/image65.png"/><Relationship Id="rId1" Type="http://schemas.openxmlformats.org/officeDocument/2006/relationships/slideLayout" Target="../slideLayouts/slideLayout96.xml"/><Relationship Id="rId6" Type="http://schemas.openxmlformats.org/officeDocument/2006/relationships/image" Target="../media/image46.png"/><Relationship Id="rId11" Type="http://schemas.openxmlformats.org/officeDocument/2006/relationships/hyperlink" Target="http://www.sap.com/index.epx" TargetMode="External"/><Relationship Id="rId24" Type="http://schemas.openxmlformats.org/officeDocument/2006/relationships/image" Target="../media/image60.jpg"/><Relationship Id="rId5" Type="http://schemas.openxmlformats.org/officeDocument/2006/relationships/image" Target="../media/image45.png"/><Relationship Id="rId15" Type="http://schemas.openxmlformats.org/officeDocument/2006/relationships/hyperlink" Target="http://www.cafebonappetit.com/assets/accounts/193.jpg" TargetMode="External"/><Relationship Id="rId23" Type="http://schemas.openxmlformats.org/officeDocument/2006/relationships/image" Target="../media/image59.jpeg"/><Relationship Id="rId28" Type="http://schemas.openxmlformats.org/officeDocument/2006/relationships/image" Target="../media/image64.png"/><Relationship Id="rId10" Type="http://schemas.openxmlformats.org/officeDocument/2006/relationships/image" Target="../media/image49.png"/><Relationship Id="rId19" Type="http://schemas.openxmlformats.org/officeDocument/2006/relationships/image" Target="../media/image55.jpe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2.jpeg"/><Relationship Id="rId22" Type="http://schemas.openxmlformats.org/officeDocument/2006/relationships/image" Target="../media/image58.png"/><Relationship Id="rId27"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11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123.xml"/></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comments" Target="../comments/comment1.xml"/><Relationship Id="rId2" Type="http://schemas.openxmlformats.org/officeDocument/2006/relationships/notesSlide" Target="../notesSlides/notesSlide20.xml"/><Relationship Id="rId1" Type="http://schemas.openxmlformats.org/officeDocument/2006/relationships/slideLayout" Target="../slideLayouts/slideLayout10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23.xml"/><Relationship Id="rId6" Type="http://schemas.openxmlformats.org/officeDocument/2006/relationships/comments" Target="../comments/comment2.xml"/><Relationship Id="rId5" Type="http://schemas.openxmlformats.org/officeDocument/2006/relationships/image" Target="../media/image75.emf"/><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2.xml"/><Relationship Id="rId1" Type="http://schemas.openxmlformats.org/officeDocument/2006/relationships/slideLayout" Target="../slideLayouts/slideLayout101.xml"/><Relationship Id="rId5" Type="http://schemas.openxmlformats.org/officeDocument/2006/relationships/image" Target="../media/image77.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128.xml"/><Relationship Id="rId5" Type="http://schemas.openxmlformats.org/officeDocument/2006/relationships/image" Target="../media/image79.jpeg"/><Relationship Id="rId4" Type="http://schemas.openxmlformats.org/officeDocument/2006/relationships/image" Target="../media/image78.jpg"/></Relationships>
</file>

<file path=ppt/slides/_rels/slide2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12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1.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128.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2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4.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5.xml"/><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36.xml"/><Relationship Id="rId1" Type="http://schemas.openxmlformats.org/officeDocument/2006/relationships/slideLayout" Target="../slideLayouts/slideLayout139.xml"/><Relationship Id="rId5" Type="http://schemas.openxmlformats.org/officeDocument/2006/relationships/image" Target="../media/image88.jpg"/><Relationship Id="rId4" Type="http://schemas.openxmlformats.org/officeDocument/2006/relationships/image" Target="../media/image87.jpg"/></Relationships>
</file>

<file path=ppt/slides/_rels/slide4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7.xml"/><Relationship Id="rId1" Type="http://schemas.openxmlformats.org/officeDocument/2006/relationships/slideLayout" Target="../slideLayouts/slideLayout128.xml"/><Relationship Id="rId5" Type="http://schemas.openxmlformats.org/officeDocument/2006/relationships/image" Target="../media/image91.jpeg"/><Relationship Id="rId4" Type="http://schemas.openxmlformats.org/officeDocument/2006/relationships/image" Target="../media/image90.jpeg"/></Relationships>
</file>

<file path=ppt/slides/_rels/slide4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128.xml"/><Relationship Id="rId5" Type="http://schemas.openxmlformats.org/officeDocument/2006/relationships/image" Target="../media/image94.jpg"/><Relationship Id="rId4" Type="http://schemas.openxmlformats.org/officeDocument/2006/relationships/image" Target="../media/image93.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0.xml"/><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139.xml"/><Relationship Id="rId4" Type="http://schemas.openxmlformats.org/officeDocument/2006/relationships/image" Target="../media/image97.jpeg"/></Relationships>
</file>

<file path=ppt/slides/_rels/slide4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2.xml"/><Relationship Id="rId1" Type="http://schemas.openxmlformats.org/officeDocument/2006/relationships/slideLayout" Target="../slideLayouts/slideLayout139.xml"/><Relationship Id="rId5" Type="http://schemas.openxmlformats.org/officeDocument/2006/relationships/image" Target="../media/image100.jpeg"/><Relationship Id="rId4" Type="http://schemas.openxmlformats.org/officeDocument/2006/relationships/image" Target="../media/image99.jpeg"/></Relationships>
</file>

<file path=ppt/slides/_rels/slide48.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101.jpg"/><Relationship Id="rId7" Type="http://schemas.openxmlformats.org/officeDocument/2006/relationships/image" Target="../media/image105.jpg"/><Relationship Id="rId2" Type="http://schemas.openxmlformats.org/officeDocument/2006/relationships/notesSlide" Target="../notesSlides/notesSlide43.xml"/><Relationship Id="rId1" Type="http://schemas.openxmlformats.org/officeDocument/2006/relationships/slideLayout" Target="../slideLayouts/slideLayout139.xml"/><Relationship Id="rId6" Type="http://schemas.openxmlformats.org/officeDocument/2006/relationships/image" Target="../media/image104.jpg"/><Relationship Id="rId5" Type="http://schemas.openxmlformats.org/officeDocument/2006/relationships/image" Target="../media/image103.jpg"/><Relationship Id="rId10" Type="http://schemas.openxmlformats.org/officeDocument/2006/relationships/image" Target="../media/image107.jpg"/><Relationship Id="rId4" Type="http://schemas.openxmlformats.org/officeDocument/2006/relationships/image" Target="../media/image102.jpg"/><Relationship Id="rId9" Type="http://schemas.openxmlformats.org/officeDocument/2006/relationships/image" Target="../media/image15.jp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139.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5.xml"/><Relationship Id="rId1" Type="http://schemas.openxmlformats.org/officeDocument/2006/relationships/slideLayout" Target="../slideLayouts/slideLayout139.xml"/></Relationships>
</file>

<file path=ppt/slides/_rels/slide5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6.xml"/><Relationship Id="rId1" Type="http://schemas.openxmlformats.org/officeDocument/2006/relationships/slideLayout" Target="../slideLayouts/slideLayout128.xml"/><Relationship Id="rId5" Type="http://schemas.openxmlformats.org/officeDocument/2006/relationships/image" Target="../media/image80.jpeg"/><Relationship Id="rId4" Type="http://schemas.openxmlformats.org/officeDocument/2006/relationships/image" Target="../media/image110.gif"/></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47.xml"/><Relationship Id="rId1" Type="http://schemas.openxmlformats.org/officeDocument/2006/relationships/slideLayout" Target="../slideLayouts/slideLayout128.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48.xml"/><Relationship Id="rId1" Type="http://schemas.openxmlformats.org/officeDocument/2006/relationships/slideLayout" Target="../slideLayouts/slideLayout129.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19.jpeg"/><Relationship Id="rId2" Type="http://schemas.openxmlformats.org/officeDocument/2006/relationships/notesSlide" Target="../notesSlides/notesSlide49.xml"/><Relationship Id="rId1" Type="http://schemas.openxmlformats.org/officeDocument/2006/relationships/slideLayout" Target="../slideLayouts/slideLayout131.xml"/><Relationship Id="rId6" Type="http://schemas.openxmlformats.org/officeDocument/2006/relationships/image" Target="../media/image118.jpeg"/><Relationship Id="rId5" Type="http://schemas.openxmlformats.org/officeDocument/2006/relationships/hyperlink" Target="http://www.registercitizen.com/articles/2013/03/20/news/doc514909caea846505713467.txt" TargetMode="External"/><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29.xml"/></Relationships>
</file>

<file path=ppt/slides/_rels/slide5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0.xml"/><Relationship Id="rId1" Type="http://schemas.openxmlformats.org/officeDocument/2006/relationships/slideLayout" Target="../slideLayouts/slideLayout134.xml"/></Relationships>
</file>

<file path=ppt/slides/_rels/slide57.xml.rels><?xml version="1.0" encoding="UTF-8" standalone="yes"?>
<Relationships xmlns="http://schemas.openxmlformats.org/package/2006/relationships"><Relationship Id="rId8" Type="http://schemas.openxmlformats.org/officeDocument/2006/relationships/image" Target="../media/image127.jpeg"/><Relationship Id="rId13" Type="http://schemas.openxmlformats.org/officeDocument/2006/relationships/image" Target="../media/image132.jpg"/><Relationship Id="rId3" Type="http://schemas.openxmlformats.org/officeDocument/2006/relationships/image" Target="../media/image122.jpeg"/><Relationship Id="rId7" Type="http://schemas.openxmlformats.org/officeDocument/2006/relationships/image" Target="../media/image126.png"/><Relationship Id="rId12" Type="http://schemas.openxmlformats.org/officeDocument/2006/relationships/image" Target="../media/image131.png"/><Relationship Id="rId2" Type="http://schemas.openxmlformats.org/officeDocument/2006/relationships/notesSlide" Target="../notesSlides/notesSlide51.xml"/><Relationship Id="rId1" Type="http://schemas.openxmlformats.org/officeDocument/2006/relationships/slideLayout" Target="../slideLayouts/slideLayout129.xml"/><Relationship Id="rId6" Type="http://schemas.openxmlformats.org/officeDocument/2006/relationships/image" Target="../media/image125.png"/><Relationship Id="rId11" Type="http://schemas.openxmlformats.org/officeDocument/2006/relationships/image" Target="../media/image130.jpg"/><Relationship Id="rId5" Type="http://schemas.openxmlformats.org/officeDocument/2006/relationships/image" Target="../media/image124.jpg"/><Relationship Id="rId10" Type="http://schemas.openxmlformats.org/officeDocument/2006/relationships/image" Target="../media/image129.jpg"/><Relationship Id="rId4" Type="http://schemas.openxmlformats.org/officeDocument/2006/relationships/image" Target="../media/image123.png"/><Relationship Id="rId9" Type="http://schemas.openxmlformats.org/officeDocument/2006/relationships/image" Target="../media/image128.jpeg"/><Relationship Id="rId14" Type="http://schemas.openxmlformats.org/officeDocument/2006/relationships/image" Target="../media/image133.png"/></Relationships>
</file>

<file path=ppt/slides/_rels/slide58.xml.rels><?xml version="1.0" encoding="UTF-8" standalone="yes"?>
<Relationships xmlns="http://schemas.openxmlformats.org/package/2006/relationships"><Relationship Id="rId3" Type="http://schemas.openxmlformats.org/officeDocument/2006/relationships/hyperlink" Target="https://www.epa.gov/sustainable-management-food" TargetMode="External"/><Relationship Id="rId2" Type="http://schemas.openxmlformats.org/officeDocument/2006/relationships/notesSlide" Target="../notesSlides/notesSlide52.xml"/><Relationship Id="rId1" Type="http://schemas.openxmlformats.org/officeDocument/2006/relationships/slideLayout" Target="../slideLayouts/slideLayout129.xml"/></Relationships>
</file>

<file path=ppt/slides/_rels/slide5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129.xml"/><Relationship Id="rId6" Type="http://schemas.openxmlformats.org/officeDocument/2006/relationships/image" Target="../media/image138.jpeg"/><Relationship Id="rId5" Type="http://schemas.openxmlformats.org/officeDocument/2006/relationships/image" Target="../media/image137.jpg"/><Relationship Id="rId4" Type="http://schemas.openxmlformats.org/officeDocument/2006/relationships/image" Target="../media/image136.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129.xml"/><Relationship Id="rId4" Type="http://schemas.openxmlformats.org/officeDocument/2006/relationships/image" Target="../media/image141.jpeg"/></Relationships>
</file>

<file path=ppt/slides/_rels/slide6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png"/><Relationship Id="rId1" Type="http://schemas.openxmlformats.org/officeDocument/2006/relationships/slideLayout" Target="../slideLayouts/slideLayout129.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6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129.xml"/><Relationship Id="rId5" Type="http://schemas.openxmlformats.org/officeDocument/2006/relationships/image" Target="../media/image149.png"/><Relationship Id="rId4" Type="http://schemas.openxmlformats.org/officeDocument/2006/relationships/image" Target="../media/image136.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26" name="Shape 426"/>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pic>
        <p:nvPicPr>
          <p:cNvPr id="427" name="Shape 427"/>
          <p:cNvPicPr preferRelativeResize="0"/>
          <p:nvPr/>
        </p:nvPicPr>
        <p:blipFill>
          <a:blip r:embed="rId3">
            <a:alphaModFix/>
          </a:blip>
          <a:stretch>
            <a:fillRect/>
          </a:stretch>
        </p:blipFill>
        <p:spPr>
          <a:xfrm>
            <a:off x="2543017" y="1761866"/>
            <a:ext cx="5573427" cy="3400998"/>
          </a:xfrm>
          <a:prstGeom prst="rect">
            <a:avLst/>
          </a:prstGeom>
          <a:noFill/>
          <a:ln>
            <a:noFill/>
          </a:ln>
        </p:spPr>
      </p:pic>
      <p:pic>
        <p:nvPicPr>
          <p:cNvPr id="428" name="Shape 428" descr="A person preparing food in a kitchen&#10;&#10;Description generated with very high confidence"/>
          <p:cNvPicPr preferRelativeResize="0"/>
          <p:nvPr/>
        </p:nvPicPr>
        <p:blipFill rotWithShape="1">
          <a:blip r:embed="rId4">
            <a:alphaModFix/>
          </a:blip>
          <a:srcRect l="7250" r="7250"/>
          <a:stretch/>
        </p:blipFill>
        <p:spPr>
          <a:xfrm>
            <a:off x="0" y="0"/>
            <a:ext cx="9144000" cy="5162400"/>
          </a:xfrm>
          <a:prstGeom prst="rect">
            <a:avLst/>
          </a:prstGeom>
          <a:noFill/>
          <a:ln>
            <a:noFill/>
          </a:ln>
        </p:spPr>
      </p:pic>
      <p:sp>
        <p:nvSpPr>
          <p:cNvPr id="429" name="Shape 429"/>
          <p:cNvSpPr/>
          <p:nvPr/>
        </p:nvSpPr>
        <p:spPr>
          <a:xfrm>
            <a:off x="0" y="0"/>
            <a:ext cx="9144000" cy="5162400"/>
          </a:xfrm>
          <a:prstGeom prst="rect">
            <a:avLst/>
          </a:prstGeom>
          <a:solidFill>
            <a:srgbClr val="0C0C0C">
              <a:alpha val="549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30" name="Shape 430"/>
          <p:cNvSpPr txBox="1"/>
          <p:nvPr/>
        </p:nvSpPr>
        <p:spPr>
          <a:xfrm>
            <a:off x="281918" y="4515600"/>
            <a:ext cx="2261100" cy="422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050" b="0" i="0" u="none" strike="noStrike" cap="none">
                <a:solidFill>
                  <a:srgbClr val="FFFFFF"/>
                </a:solidFill>
                <a:latin typeface="Roboto Light"/>
                <a:ea typeface="Roboto Light"/>
                <a:cs typeface="Roboto Light"/>
                <a:sym typeface="Roboto Light"/>
              </a:rPr>
              <a:t>Todd Pendexter</a:t>
            </a:r>
            <a:endParaRPr sz="1050" b="1" i="0" u="none" strike="noStrike" cap="none">
              <a:solidFill>
                <a:srgbClr val="FFFFFF"/>
              </a:solidFill>
              <a:latin typeface="Roboto Black"/>
              <a:ea typeface="Roboto Black"/>
              <a:cs typeface="Roboto Black"/>
              <a:sym typeface="Roboto Black"/>
            </a:endParaRPr>
          </a:p>
          <a:p>
            <a:pPr marL="0" marR="0" lvl="0" indent="0" algn="l" rtl="0">
              <a:spcBef>
                <a:spcPts val="0"/>
              </a:spcBef>
              <a:spcAft>
                <a:spcPts val="0"/>
              </a:spcAft>
              <a:buNone/>
            </a:pPr>
            <a:r>
              <a:rPr lang="en" sz="1000" b="0" u="none" strike="noStrike" cap="none">
                <a:solidFill>
                  <a:srgbClr val="92D050"/>
                </a:solidFill>
                <a:latin typeface="Roboto Light"/>
                <a:ea typeface="Roboto Light"/>
                <a:cs typeface="Roboto Light"/>
                <a:sym typeface="Roboto Light"/>
              </a:rPr>
              <a:t>Business Development </a:t>
            </a:r>
            <a:r>
              <a:rPr lang="en" sz="1000">
                <a:solidFill>
                  <a:srgbClr val="92D050"/>
                </a:solidFill>
                <a:latin typeface="Roboto Light"/>
                <a:ea typeface="Roboto Light"/>
                <a:cs typeface="Roboto Light"/>
                <a:sym typeface="Roboto Light"/>
              </a:rPr>
              <a:t>Director</a:t>
            </a:r>
            <a:endParaRPr sz="1000" b="0" u="none" strike="noStrike" cap="none">
              <a:solidFill>
                <a:srgbClr val="92D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br>
              <a:rPr lang="en" sz="1000" b="0" i="0" u="none" strike="noStrike" cap="none">
                <a:solidFill>
                  <a:srgbClr val="FFFFFF"/>
                </a:solidFill>
                <a:latin typeface="Roboto Light"/>
                <a:ea typeface="Roboto Light"/>
                <a:cs typeface="Roboto Light"/>
                <a:sym typeface="Roboto Light"/>
              </a:rPr>
            </a:br>
            <a:br>
              <a:rPr lang="en" sz="1000" b="0" i="0" u="none" strike="noStrike" cap="none">
                <a:solidFill>
                  <a:srgbClr val="FFFFFF"/>
                </a:solidFill>
                <a:latin typeface="Roboto Light"/>
                <a:ea typeface="Roboto Light"/>
                <a:cs typeface="Roboto Light"/>
                <a:sym typeface="Roboto Light"/>
              </a:rPr>
            </a:br>
            <a:br>
              <a:rPr lang="en" sz="1000" b="0" i="0" u="none" strike="noStrike" cap="none">
                <a:solidFill>
                  <a:srgbClr val="FFFFFF"/>
                </a:solidFill>
                <a:latin typeface="Roboto Light"/>
                <a:ea typeface="Roboto Light"/>
                <a:cs typeface="Roboto Light"/>
                <a:sym typeface="Roboto Light"/>
              </a:rPr>
            </a:br>
            <a:br>
              <a:rPr lang="en" sz="1000" b="0" i="0" u="none" strike="noStrike" cap="none">
                <a:solidFill>
                  <a:srgbClr val="FFFFFF"/>
                </a:solidFill>
                <a:latin typeface="Roboto Light"/>
                <a:ea typeface="Roboto Light"/>
                <a:cs typeface="Roboto Light"/>
                <a:sym typeface="Roboto Light"/>
              </a:rPr>
            </a:b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100" b="1" i="0" u="none" strike="noStrike" cap="none">
              <a:solidFill>
                <a:srgbClr val="FFFFFF"/>
              </a:solidFill>
              <a:latin typeface="Roboto Black"/>
              <a:ea typeface="Roboto Black"/>
              <a:cs typeface="Roboto Black"/>
              <a:sym typeface="Roboto Black"/>
            </a:endParaRPr>
          </a:p>
        </p:txBody>
      </p:sp>
      <p:sp>
        <p:nvSpPr>
          <p:cNvPr id="431" name="Shape 431"/>
          <p:cNvSpPr txBox="1"/>
          <p:nvPr/>
        </p:nvSpPr>
        <p:spPr>
          <a:xfrm>
            <a:off x="2142750" y="2414465"/>
            <a:ext cx="4858500" cy="1222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2600"/>
              <a:buFont typeface="Arial"/>
              <a:buNone/>
            </a:pPr>
            <a:r>
              <a:rPr lang="en" sz="3600">
                <a:solidFill>
                  <a:srgbClr val="6AAE00"/>
                </a:solidFill>
                <a:latin typeface="Roboto Light"/>
                <a:ea typeface="Roboto Light"/>
                <a:cs typeface="Roboto Light"/>
                <a:sym typeface="Roboto Light"/>
              </a:rPr>
              <a:t>Why Food Waste Prevention Matters</a:t>
            </a:r>
            <a:endParaRPr sz="3600">
              <a:solidFill>
                <a:srgbClr val="6AAE00"/>
              </a:solidFill>
              <a:latin typeface="Roboto Light"/>
              <a:ea typeface="Roboto Light"/>
              <a:cs typeface="Roboto Light"/>
              <a:sym typeface="Roboto Light"/>
            </a:endParaRPr>
          </a:p>
        </p:txBody>
      </p:sp>
      <p:pic>
        <p:nvPicPr>
          <p:cNvPr id="432" name="Shape 432"/>
          <p:cNvPicPr preferRelativeResize="0"/>
          <p:nvPr/>
        </p:nvPicPr>
        <p:blipFill>
          <a:blip r:embed="rId5">
            <a:alphaModFix amt="71000"/>
          </a:blip>
          <a:stretch>
            <a:fillRect/>
          </a:stretch>
        </p:blipFill>
        <p:spPr>
          <a:xfrm>
            <a:off x="7222500" y="4669375"/>
            <a:ext cx="1623999" cy="268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Shape 520"/>
          <p:cNvSpPr txBox="1"/>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sz="1000">
                <a:solidFill>
                  <a:srgbClr val="595959"/>
                </a:solidFill>
              </a:rPr>
              <a:t>10</a:t>
            </a:fld>
            <a:endParaRPr sz="1000">
              <a:solidFill>
                <a:srgbClr val="595959"/>
              </a:solidFill>
            </a:endParaRPr>
          </a:p>
        </p:txBody>
      </p:sp>
      <p:pic>
        <p:nvPicPr>
          <p:cNvPr id="521" name="Shape 521"/>
          <p:cNvPicPr preferRelativeResize="0"/>
          <p:nvPr/>
        </p:nvPicPr>
        <p:blipFill>
          <a:blip r:embed="rId3">
            <a:alphaModFix/>
          </a:blip>
          <a:stretch>
            <a:fillRect/>
          </a:stretch>
        </p:blipFill>
        <p:spPr>
          <a:xfrm>
            <a:off x="0" y="0"/>
            <a:ext cx="9144000" cy="4378707"/>
          </a:xfrm>
          <a:prstGeom prst="rect">
            <a:avLst/>
          </a:prstGeom>
          <a:noFill/>
          <a:ln>
            <a:noFill/>
          </a:ln>
        </p:spPr>
      </p:pic>
      <p:pic>
        <p:nvPicPr>
          <p:cNvPr id="522" name="Shape 522"/>
          <p:cNvPicPr preferRelativeResize="0"/>
          <p:nvPr/>
        </p:nvPicPr>
        <p:blipFill>
          <a:blip r:embed="rId3">
            <a:alphaModFix/>
          </a:blip>
          <a:stretch>
            <a:fillRect/>
          </a:stretch>
        </p:blipFill>
        <p:spPr>
          <a:xfrm>
            <a:off x="0" y="764800"/>
            <a:ext cx="9144000" cy="4378707"/>
          </a:xfrm>
          <a:prstGeom prst="rect">
            <a:avLst/>
          </a:prstGeom>
          <a:noFill/>
          <a:ln>
            <a:noFill/>
          </a:ln>
        </p:spPr>
      </p:pic>
      <p:sp>
        <p:nvSpPr>
          <p:cNvPr id="523" name="Shape 523"/>
          <p:cNvSpPr txBox="1"/>
          <p:nvPr/>
        </p:nvSpPr>
        <p:spPr>
          <a:xfrm>
            <a:off x="130775" y="37350"/>
            <a:ext cx="7049400" cy="1142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3200">
                <a:solidFill>
                  <a:srgbClr val="FFFFFF"/>
                </a:solidFill>
                <a:latin typeface="Roboto Light"/>
                <a:ea typeface="Roboto Light"/>
                <a:cs typeface="Roboto Light"/>
                <a:sym typeface="Roboto Light"/>
              </a:rPr>
              <a:t>Behaviors That Create Food Waste</a:t>
            </a:r>
            <a:endParaRPr sz="1200">
              <a:solidFill>
                <a:srgbClr val="FFFFFF"/>
              </a:solidFill>
              <a:latin typeface="Roboto Light"/>
              <a:ea typeface="Roboto Light"/>
              <a:cs typeface="Roboto Light"/>
              <a:sym typeface="Roboto 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Shape 528"/>
          <p:cNvSpPr/>
          <p:nvPr/>
        </p:nvSpPr>
        <p:spPr>
          <a:xfrm>
            <a:off x="2800355" y="3630809"/>
            <a:ext cx="3232500" cy="941100"/>
          </a:xfrm>
          <a:prstGeom prst="rect">
            <a:avLst/>
          </a:prstGeom>
          <a:solidFill>
            <a:srgbClr val="FFFFFF">
              <a:alpha val="91920"/>
            </a:srgbClr>
          </a:solidFill>
          <a:ln w="9525" cap="flat" cmpd="sng">
            <a:solidFill>
              <a:srgbClr val="6AAE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29" name="Shape 529"/>
          <p:cNvSpPr/>
          <p:nvPr/>
        </p:nvSpPr>
        <p:spPr>
          <a:xfrm>
            <a:off x="2800355" y="2264897"/>
            <a:ext cx="3232500" cy="941100"/>
          </a:xfrm>
          <a:prstGeom prst="rect">
            <a:avLst/>
          </a:prstGeom>
          <a:solidFill>
            <a:srgbClr val="FFFFFF">
              <a:alpha val="91920"/>
            </a:srgbClr>
          </a:solidFill>
          <a:ln w="9525" cap="flat" cmpd="sng">
            <a:solidFill>
              <a:srgbClr val="6AAE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0" name="Shape 530"/>
          <p:cNvSpPr/>
          <p:nvPr/>
        </p:nvSpPr>
        <p:spPr>
          <a:xfrm>
            <a:off x="2956650" y="2585950"/>
            <a:ext cx="1030200" cy="234300"/>
          </a:xfrm>
          <a:prstGeom prst="rect">
            <a:avLst/>
          </a:prstGeom>
          <a:solidFill>
            <a:srgbClr val="ECD13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1" name="Shape 531"/>
          <p:cNvSpPr/>
          <p:nvPr/>
        </p:nvSpPr>
        <p:spPr>
          <a:xfrm>
            <a:off x="0" y="-6425"/>
            <a:ext cx="9144000" cy="1846500"/>
          </a:xfrm>
          <a:prstGeom prst="rect">
            <a:avLst/>
          </a:prstGeom>
          <a:solidFill>
            <a:srgbClr val="1155CC">
              <a:alpha val="75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32" name="Shape 532"/>
          <p:cNvSpPr txBox="1"/>
          <p:nvPr/>
        </p:nvSpPr>
        <p:spPr>
          <a:xfrm>
            <a:off x="16425" y="621600"/>
            <a:ext cx="9127500"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1400"/>
              <a:buFont typeface="Arial"/>
              <a:buNone/>
            </a:pPr>
            <a:r>
              <a:rPr lang="en" sz="3200">
                <a:solidFill>
                  <a:srgbClr val="FFFFFF"/>
                </a:solidFill>
                <a:latin typeface="Roboto Light"/>
                <a:ea typeface="Roboto Light"/>
                <a:cs typeface="Roboto Light"/>
                <a:sym typeface="Roboto Light"/>
              </a:rPr>
              <a:t>Prevention Happens Through Measurment</a:t>
            </a:r>
            <a:endParaRPr sz="3200">
              <a:solidFill>
                <a:srgbClr val="FFFFFF"/>
              </a:solidFill>
              <a:latin typeface="Roboto Light"/>
              <a:ea typeface="Roboto Light"/>
              <a:cs typeface="Roboto Light"/>
              <a:sym typeface="Roboto Light"/>
            </a:endParaRPr>
          </a:p>
        </p:txBody>
      </p:sp>
      <p:grpSp>
        <p:nvGrpSpPr>
          <p:cNvPr id="533" name="Shape 533"/>
          <p:cNvGrpSpPr/>
          <p:nvPr/>
        </p:nvGrpSpPr>
        <p:grpSpPr>
          <a:xfrm>
            <a:off x="345926" y="2264336"/>
            <a:ext cx="1961501" cy="1540404"/>
            <a:chOff x="345926" y="2264336"/>
            <a:chExt cx="1961501" cy="1540404"/>
          </a:xfrm>
        </p:grpSpPr>
        <p:sp>
          <p:nvSpPr>
            <p:cNvPr id="534" name="Shape 534"/>
            <p:cNvSpPr txBox="1"/>
            <p:nvPr/>
          </p:nvSpPr>
          <p:spPr>
            <a:xfrm>
              <a:off x="564676" y="3499940"/>
              <a:ext cx="1524000" cy="3048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4C7D00"/>
                </a:buClr>
                <a:buSzPts val="1400"/>
                <a:buFont typeface="Arial"/>
                <a:buNone/>
              </a:pPr>
              <a:r>
                <a:rPr lang="en" sz="1100">
                  <a:solidFill>
                    <a:srgbClr val="6AAE00"/>
                  </a:solidFill>
                  <a:latin typeface="Roboto Medium"/>
                  <a:ea typeface="Roboto Medium"/>
                  <a:cs typeface="Roboto Medium"/>
                  <a:sym typeface="Roboto Medium"/>
                </a:rPr>
                <a:t>Measurement</a:t>
              </a:r>
              <a:endParaRPr sz="1100">
                <a:solidFill>
                  <a:srgbClr val="6AAE00"/>
                </a:solidFill>
                <a:latin typeface="Roboto Medium"/>
                <a:ea typeface="Roboto Medium"/>
                <a:cs typeface="Roboto Medium"/>
                <a:sym typeface="Roboto Medium"/>
              </a:endParaRPr>
            </a:p>
            <a:p>
              <a:pPr marL="342900" marR="0" lvl="0" indent="-342900" algn="ctr" rtl="0">
                <a:spcBef>
                  <a:spcPts val="280"/>
                </a:spcBef>
                <a:spcAft>
                  <a:spcPts val="0"/>
                </a:spcAft>
                <a:buClr>
                  <a:srgbClr val="7F7F7F"/>
                </a:buClr>
                <a:buSzPts val="1400"/>
                <a:buFont typeface="Arial"/>
                <a:buNone/>
              </a:pPr>
              <a:endParaRPr sz="1100">
                <a:solidFill>
                  <a:srgbClr val="6AAE00"/>
                </a:solidFill>
                <a:latin typeface="Roboto Medium"/>
                <a:ea typeface="Roboto Medium"/>
                <a:cs typeface="Roboto Medium"/>
                <a:sym typeface="Roboto Medium"/>
              </a:endParaRPr>
            </a:p>
          </p:txBody>
        </p:sp>
        <p:pic>
          <p:nvPicPr>
            <p:cNvPr id="535" name="Shape 535"/>
            <p:cNvPicPr preferRelativeResize="0"/>
            <p:nvPr/>
          </p:nvPicPr>
          <p:blipFill rotWithShape="1">
            <a:blip r:embed="rId3">
              <a:alphaModFix/>
            </a:blip>
            <a:srcRect/>
            <a:stretch/>
          </p:blipFill>
          <p:spPr>
            <a:xfrm>
              <a:off x="345926" y="2264336"/>
              <a:ext cx="1961501" cy="1503099"/>
            </a:xfrm>
            <a:prstGeom prst="rect">
              <a:avLst/>
            </a:prstGeom>
            <a:noFill/>
            <a:ln>
              <a:noFill/>
            </a:ln>
          </p:spPr>
        </p:pic>
      </p:grpSp>
      <p:sp>
        <p:nvSpPr>
          <p:cNvPr id="536" name="Shape 536"/>
          <p:cNvSpPr txBox="1"/>
          <p:nvPr/>
        </p:nvSpPr>
        <p:spPr>
          <a:xfrm>
            <a:off x="6756428" y="3584840"/>
            <a:ext cx="2055900" cy="3048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4C7D00"/>
              </a:buClr>
              <a:buSzPts val="1400"/>
              <a:buFont typeface="Arial"/>
              <a:buNone/>
            </a:pPr>
            <a:r>
              <a:rPr lang="en" sz="1100">
                <a:solidFill>
                  <a:srgbClr val="6AAE00"/>
                </a:solidFill>
                <a:latin typeface="Roboto Medium"/>
                <a:ea typeface="Roboto Medium"/>
                <a:cs typeface="Roboto Medium"/>
                <a:sym typeface="Roboto Medium"/>
              </a:rPr>
              <a:t>Prevention</a:t>
            </a:r>
            <a:endParaRPr sz="1100">
              <a:solidFill>
                <a:srgbClr val="6AAE00"/>
              </a:solidFill>
              <a:latin typeface="Roboto Medium"/>
              <a:ea typeface="Roboto Medium"/>
              <a:cs typeface="Roboto Medium"/>
              <a:sym typeface="Roboto Medium"/>
            </a:endParaRPr>
          </a:p>
          <a:p>
            <a:pPr marL="342900" marR="0" lvl="0" indent="-342900" algn="ctr" rtl="0">
              <a:spcBef>
                <a:spcPts val="280"/>
              </a:spcBef>
              <a:spcAft>
                <a:spcPts val="0"/>
              </a:spcAft>
              <a:buClr>
                <a:srgbClr val="7F7F7F"/>
              </a:buClr>
              <a:buSzPts val="1400"/>
              <a:buFont typeface="Arial"/>
              <a:buNone/>
            </a:pPr>
            <a:endParaRPr sz="1100">
              <a:solidFill>
                <a:srgbClr val="6AAE00"/>
              </a:solidFill>
              <a:latin typeface="Roboto Medium"/>
              <a:ea typeface="Roboto Medium"/>
              <a:cs typeface="Roboto Medium"/>
              <a:sym typeface="Roboto Medium"/>
            </a:endParaRPr>
          </a:p>
        </p:txBody>
      </p:sp>
      <p:pic>
        <p:nvPicPr>
          <p:cNvPr id="537" name="Shape 537"/>
          <p:cNvPicPr preferRelativeResize="0"/>
          <p:nvPr/>
        </p:nvPicPr>
        <p:blipFill rotWithShape="1">
          <a:blip r:embed="rId4">
            <a:alphaModFix/>
          </a:blip>
          <a:srcRect/>
          <a:stretch/>
        </p:blipFill>
        <p:spPr>
          <a:xfrm>
            <a:off x="7109320" y="2646455"/>
            <a:ext cx="1311386" cy="1004938"/>
          </a:xfrm>
          <a:prstGeom prst="rect">
            <a:avLst/>
          </a:prstGeom>
          <a:noFill/>
          <a:ln>
            <a:noFill/>
          </a:ln>
        </p:spPr>
      </p:pic>
      <p:pic>
        <p:nvPicPr>
          <p:cNvPr id="538" name="Shape 538"/>
          <p:cNvPicPr preferRelativeResize="0"/>
          <p:nvPr/>
        </p:nvPicPr>
        <p:blipFill>
          <a:blip r:embed="rId5">
            <a:alphaModFix amt="34000"/>
          </a:blip>
          <a:stretch>
            <a:fillRect/>
          </a:stretch>
        </p:blipFill>
        <p:spPr>
          <a:xfrm>
            <a:off x="1515450" y="2736838"/>
            <a:ext cx="1524000" cy="1167845"/>
          </a:xfrm>
          <a:prstGeom prst="rect">
            <a:avLst/>
          </a:prstGeom>
          <a:noFill/>
          <a:ln>
            <a:noFill/>
          </a:ln>
        </p:spPr>
      </p:pic>
      <p:sp>
        <p:nvSpPr>
          <p:cNvPr id="539" name="Shape 539"/>
          <p:cNvSpPr txBox="1"/>
          <p:nvPr/>
        </p:nvSpPr>
        <p:spPr>
          <a:xfrm>
            <a:off x="3020084" y="2536700"/>
            <a:ext cx="903600" cy="35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000">
                <a:solidFill>
                  <a:srgbClr val="434343"/>
                </a:solidFill>
                <a:latin typeface="Roboto Medium"/>
                <a:ea typeface="Roboto Medium"/>
                <a:cs typeface="Roboto Medium"/>
                <a:sym typeface="Roboto Medium"/>
              </a:rPr>
              <a:t>DATA</a:t>
            </a:r>
            <a:endParaRPr sz="1000">
              <a:solidFill>
                <a:srgbClr val="434343"/>
              </a:solidFill>
              <a:latin typeface="Roboto Medium"/>
              <a:ea typeface="Roboto Medium"/>
              <a:cs typeface="Roboto Medium"/>
              <a:sym typeface="Roboto Medium"/>
            </a:endParaRPr>
          </a:p>
          <a:p>
            <a:pPr marL="0" lvl="0" indent="0" algn="ctr" rtl="0">
              <a:lnSpc>
                <a:spcPct val="100000"/>
              </a:lnSpc>
              <a:spcBef>
                <a:spcPts val="0"/>
              </a:spcBef>
              <a:spcAft>
                <a:spcPts val="0"/>
              </a:spcAft>
              <a:buClr>
                <a:srgbClr val="000000"/>
              </a:buClr>
              <a:buSzPts val="1100"/>
              <a:buFont typeface="Arial"/>
              <a:buNone/>
            </a:pPr>
            <a:br>
              <a:rPr lang="en" sz="1000">
                <a:solidFill>
                  <a:srgbClr val="434343"/>
                </a:solidFill>
                <a:latin typeface="Roboto Medium"/>
                <a:ea typeface="Roboto Medium"/>
                <a:cs typeface="Roboto Medium"/>
                <a:sym typeface="Roboto Medium"/>
              </a:rPr>
            </a:br>
            <a:endParaRPr sz="1000">
              <a:solidFill>
                <a:srgbClr val="434343"/>
              </a:solidFill>
              <a:latin typeface="Roboto Medium"/>
              <a:ea typeface="Roboto Medium"/>
              <a:cs typeface="Roboto Medium"/>
              <a:sym typeface="Roboto Medium"/>
            </a:endParaRPr>
          </a:p>
        </p:txBody>
      </p:sp>
      <p:sp>
        <p:nvSpPr>
          <p:cNvPr id="540" name="Shape 540"/>
          <p:cNvSpPr txBox="1"/>
          <p:nvPr/>
        </p:nvSpPr>
        <p:spPr>
          <a:xfrm>
            <a:off x="4153030" y="2349280"/>
            <a:ext cx="2163300" cy="704100"/>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0"/>
              </a:spcBef>
              <a:spcAft>
                <a:spcPts val="1600"/>
              </a:spcAft>
              <a:buNone/>
            </a:pPr>
            <a:r>
              <a:rPr lang="en" sz="1000">
                <a:solidFill>
                  <a:srgbClr val="7F7F7F"/>
                </a:solidFill>
              </a:rPr>
              <a:t>improve forecast quality</a:t>
            </a:r>
            <a:br>
              <a:rPr lang="en" sz="1000">
                <a:solidFill>
                  <a:srgbClr val="7F7F7F"/>
                </a:solidFill>
              </a:rPr>
            </a:br>
            <a:r>
              <a:rPr lang="en" sz="1000">
                <a:solidFill>
                  <a:srgbClr val="7F7F7F"/>
                </a:solidFill>
              </a:rPr>
              <a:t>change menu</a:t>
            </a:r>
            <a:br>
              <a:rPr lang="en" sz="1000">
                <a:solidFill>
                  <a:srgbClr val="7F7F7F"/>
                </a:solidFill>
              </a:rPr>
            </a:br>
            <a:r>
              <a:rPr lang="en" sz="1000">
                <a:solidFill>
                  <a:srgbClr val="7F7F7F"/>
                </a:solidFill>
              </a:rPr>
              <a:t>purchasing</a:t>
            </a:r>
            <a:endParaRPr sz="1000">
              <a:solidFill>
                <a:srgbClr val="595959"/>
              </a:solidFill>
            </a:endParaRPr>
          </a:p>
        </p:txBody>
      </p:sp>
      <p:sp>
        <p:nvSpPr>
          <p:cNvPr id="541" name="Shape 541"/>
          <p:cNvSpPr txBox="1"/>
          <p:nvPr/>
        </p:nvSpPr>
        <p:spPr>
          <a:xfrm>
            <a:off x="4153030" y="3761603"/>
            <a:ext cx="2163300" cy="704100"/>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0"/>
              </a:spcBef>
              <a:spcAft>
                <a:spcPts val="1600"/>
              </a:spcAft>
              <a:buNone/>
            </a:pPr>
            <a:r>
              <a:rPr lang="en" sz="1000">
                <a:solidFill>
                  <a:srgbClr val="7F7F7F"/>
                </a:solidFill>
              </a:rPr>
              <a:t>increase awareness</a:t>
            </a:r>
            <a:br>
              <a:rPr lang="en" sz="1000">
                <a:solidFill>
                  <a:srgbClr val="7F7F7F"/>
                </a:solidFill>
              </a:rPr>
            </a:br>
            <a:r>
              <a:rPr lang="en" sz="1000">
                <a:solidFill>
                  <a:srgbClr val="7F7F7F"/>
                </a:solidFill>
              </a:rPr>
              <a:t>spark communication</a:t>
            </a:r>
            <a:br>
              <a:rPr lang="en" sz="1000">
                <a:solidFill>
                  <a:srgbClr val="7F7F7F"/>
                </a:solidFill>
              </a:rPr>
            </a:br>
            <a:r>
              <a:rPr lang="en" sz="1000">
                <a:solidFill>
                  <a:srgbClr val="7F7F7F"/>
                </a:solidFill>
              </a:rPr>
              <a:t>increase engagement</a:t>
            </a:r>
            <a:endParaRPr sz="1000">
              <a:solidFill>
                <a:srgbClr val="595959"/>
              </a:solidFill>
            </a:endParaRPr>
          </a:p>
        </p:txBody>
      </p:sp>
      <p:pic>
        <p:nvPicPr>
          <p:cNvPr id="542" name="Shape 542"/>
          <p:cNvPicPr preferRelativeResize="0"/>
          <p:nvPr/>
        </p:nvPicPr>
        <p:blipFill>
          <a:blip r:embed="rId6">
            <a:alphaModFix amt="43000"/>
          </a:blip>
          <a:stretch>
            <a:fillRect/>
          </a:stretch>
        </p:blipFill>
        <p:spPr>
          <a:xfrm>
            <a:off x="5736200" y="2700000"/>
            <a:ext cx="1620149" cy="1241522"/>
          </a:xfrm>
          <a:prstGeom prst="rect">
            <a:avLst/>
          </a:prstGeom>
          <a:noFill/>
          <a:ln>
            <a:noFill/>
          </a:ln>
        </p:spPr>
      </p:pic>
      <p:sp>
        <p:nvSpPr>
          <p:cNvPr id="543" name="Shape 543"/>
          <p:cNvSpPr/>
          <p:nvPr/>
        </p:nvSpPr>
        <p:spPr>
          <a:xfrm>
            <a:off x="2956650" y="3904679"/>
            <a:ext cx="1030200" cy="413400"/>
          </a:xfrm>
          <a:prstGeom prst="rect">
            <a:avLst/>
          </a:prstGeom>
          <a:solidFill>
            <a:srgbClr val="ECD13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4" name="Shape 544"/>
          <p:cNvSpPr txBox="1"/>
          <p:nvPr/>
        </p:nvSpPr>
        <p:spPr>
          <a:xfrm>
            <a:off x="3006950" y="3873750"/>
            <a:ext cx="903600" cy="413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000">
                <a:solidFill>
                  <a:srgbClr val="434343"/>
                </a:solidFill>
                <a:latin typeface="Roboto Medium"/>
                <a:ea typeface="Roboto Medium"/>
                <a:cs typeface="Roboto Medium"/>
                <a:sym typeface="Roboto Medium"/>
              </a:rPr>
              <a:t>BEHAVIOR CHANGE</a:t>
            </a:r>
            <a:endParaRPr sz="1000">
              <a:solidFill>
                <a:srgbClr val="434343"/>
              </a:solidFill>
              <a:latin typeface="Roboto Medium"/>
              <a:ea typeface="Roboto Medium"/>
              <a:cs typeface="Roboto Medium"/>
              <a:sym typeface="Roboto Medium"/>
            </a:endParaRPr>
          </a:p>
          <a:p>
            <a:pPr marL="0" lvl="0" indent="0" algn="ctr" rtl="0">
              <a:lnSpc>
                <a:spcPct val="100000"/>
              </a:lnSpc>
              <a:spcBef>
                <a:spcPts val="0"/>
              </a:spcBef>
              <a:spcAft>
                <a:spcPts val="0"/>
              </a:spcAft>
              <a:buClr>
                <a:srgbClr val="000000"/>
              </a:buClr>
              <a:buSzPts val="1100"/>
              <a:buFont typeface="Arial"/>
              <a:buNone/>
            </a:pPr>
            <a:br>
              <a:rPr lang="en" sz="1000">
                <a:solidFill>
                  <a:srgbClr val="434343"/>
                </a:solidFill>
                <a:latin typeface="Roboto Medium"/>
                <a:ea typeface="Roboto Medium"/>
                <a:cs typeface="Roboto Medium"/>
                <a:sym typeface="Roboto Medium"/>
              </a:rPr>
            </a:br>
            <a:endParaRPr sz="1000">
              <a:solidFill>
                <a:srgbClr val="434343"/>
              </a:solidFill>
              <a:latin typeface="Roboto Medium"/>
              <a:ea typeface="Roboto Medium"/>
              <a:cs typeface="Roboto Medium"/>
              <a:sym typeface="Roboto Medium"/>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p:nvPr/>
        </p:nvSpPr>
        <p:spPr>
          <a:xfrm>
            <a:off x="2800355" y="3630809"/>
            <a:ext cx="3232500" cy="941100"/>
          </a:xfrm>
          <a:prstGeom prst="rect">
            <a:avLst/>
          </a:prstGeom>
          <a:solidFill>
            <a:srgbClr val="FFFFFF">
              <a:alpha val="91920"/>
            </a:srgbClr>
          </a:solidFill>
          <a:ln w="9525" cap="flat" cmpd="sng">
            <a:solidFill>
              <a:srgbClr val="6AAE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0" name="Shape 550"/>
          <p:cNvSpPr/>
          <p:nvPr/>
        </p:nvSpPr>
        <p:spPr>
          <a:xfrm>
            <a:off x="2800355" y="2264897"/>
            <a:ext cx="3232500" cy="941100"/>
          </a:xfrm>
          <a:prstGeom prst="rect">
            <a:avLst/>
          </a:prstGeom>
          <a:solidFill>
            <a:srgbClr val="FFFFFF">
              <a:alpha val="91920"/>
            </a:srgbClr>
          </a:solidFill>
          <a:ln w="9525" cap="flat" cmpd="sng">
            <a:solidFill>
              <a:srgbClr val="6AAE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1" name="Shape 551"/>
          <p:cNvSpPr/>
          <p:nvPr/>
        </p:nvSpPr>
        <p:spPr>
          <a:xfrm>
            <a:off x="2956650" y="2585950"/>
            <a:ext cx="1030200" cy="234300"/>
          </a:xfrm>
          <a:prstGeom prst="rect">
            <a:avLst/>
          </a:prstGeom>
          <a:solidFill>
            <a:srgbClr val="ECD13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2" name="Shape 552"/>
          <p:cNvSpPr/>
          <p:nvPr/>
        </p:nvSpPr>
        <p:spPr>
          <a:xfrm>
            <a:off x="0" y="-6425"/>
            <a:ext cx="9144000" cy="1846500"/>
          </a:xfrm>
          <a:prstGeom prst="rect">
            <a:avLst/>
          </a:prstGeom>
          <a:solidFill>
            <a:srgbClr val="1155CC">
              <a:alpha val="75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3" name="Shape 553"/>
          <p:cNvSpPr txBox="1"/>
          <p:nvPr/>
        </p:nvSpPr>
        <p:spPr>
          <a:xfrm>
            <a:off x="16425" y="621600"/>
            <a:ext cx="9127500" cy="53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1400"/>
              <a:buFont typeface="Arial"/>
              <a:buNone/>
            </a:pPr>
            <a:r>
              <a:rPr lang="en" sz="3200">
                <a:solidFill>
                  <a:srgbClr val="FFFFFF"/>
                </a:solidFill>
                <a:latin typeface="Roboto Light"/>
                <a:ea typeface="Roboto Light"/>
                <a:cs typeface="Roboto Light"/>
                <a:sym typeface="Roboto Light"/>
              </a:rPr>
              <a:t>Prevention Happens Through Measurement</a:t>
            </a:r>
            <a:endParaRPr sz="3200">
              <a:solidFill>
                <a:srgbClr val="FFFFFF"/>
              </a:solidFill>
              <a:latin typeface="Roboto Light"/>
              <a:ea typeface="Roboto Light"/>
              <a:cs typeface="Roboto Light"/>
              <a:sym typeface="Roboto Light"/>
            </a:endParaRPr>
          </a:p>
        </p:txBody>
      </p:sp>
      <p:grpSp>
        <p:nvGrpSpPr>
          <p:cNvPr id="554" name="Shape 554"/>
          <p:cNvGrpSpPr/>
          <p:nvPr/>
        </p:nvGrpSpPr>
        <p:grpSpPr>
          <a:xfrm>
            <a:off x="345926" y="2264336"/>
            <a:ext cx="1961501" cy="1540404"/>
            <a:chOff x="345926" y="2264336"/>
            <a:chExt cx="1961501" cy="1540404"/>
          </a:xfrm>
        </p:grpSpPr>
        <p:sp>
          <p:nvSpPr>
            <p:cNvPr id="555" name="Shape 555"/>
            <p:cNvSpPr txBox="1"/>
            <p:nvPr/>
          </p:nvSpPr>
          <p:spPr>
            <a:xfrm>
              <a:off x="564676" y="3499940"/>
              <a:ext cx="1524000" cy="3048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4C7D00"/>
                </a:buClr>
                <a:buSzPts val="1400"/>
                <a:buFont typeface="Arial"/>
                <a:buNone/>
              </a:pPr>
              <a:r>
                <a:rPr lang="en" sz="1100">
                  <a:solidFill>
                    <a:srgbClr val="6AAE00"/>
                  </a:solidFill>
                  <a:latin typeface="Roboto Medium"/>
                  <a:ea typeface="Roboto Medium"/>
                  <a:cs typeface="Roboto Medium"/>
                  <a:sym typeface="Roboto Medium"/>
                </a:rPr>
                <a:t>Measurement</a:t>
              </a:r>
              <a:endParaRPr sz="1100">
                <a:solidFill>
                  <a:srgbClr val="6AAE00"/>
                </a:solidFill>
                <a:latin typeface="Roboto Medium"/>
                <a:ea typeface="Roboto Medium"/>
                <a:cs typeface="Roboto Medium"/>
                <a:sym typeface="Roboto Medium"/>
              </a:endParaRPr>
            </a:p>
            <a:p>
              <a:pPr marL="342900" marR="0" lvl="0" indent="-342900" algn="ctr" rtl="0">
                <a:spcBef>
                  <a:spcPts val="280"/>
                </a:spcBef>
                <a:spcAft>
                  <a:spcPts val="0"/>
                </a:spcAft>
                <a:buClr>
                  <a:srgbClr val="7F7F7F"/>
                </a:buClr>
                <a:buSzPts val="1400"/>
                <a:buFont typeface="Arial"/>
                <a:buNone/>
              </a:pPr>
              <a:endParaRPr sz="1100">
                <a:solidFill>
                  <a:srgbClr val="6AAE00"/>
                </a:solidFill>
                <a:latin typeface="Roboto Medium"/>
                <a:ea typeface="Roboto Medium"/>
                <a:cs typeface="Roboto Medium"/>
                <a:sym typeface="Roboto Medium"/>
              </a:endParaRPr>
            </a:p>
          </p:txBody>
        </p:sp>
        <p:pic>
          <p:nvPicPr>
            <p:cNvPr id="556" name="Shape 556"/>
            <p:cNvPicPr preferRelativeResize="0"/>
            <p:nvPr/>
          </p:nvPicPr>
          <p:blipFill rotWithShape="1">
            <a:blip r:embed="rId3">
              <a:alphaModFix/>
            </a:blip>
            <a:srcRect/>
            <a:stretch/>
          </p:blipFill>
          <p:spPr>
            <a:xfrm>
              <a:off x="345926" y="2264336"/>
              <a:ext cx="1961501" cy="1503099"/>
            </a:xfrm>
            <a:prstGeom prst="rect">
              <a:avLst/>
            </a:prstGeom>
            <a:noFill/>
            <a:ln>
              <a:noFill/>
            </a:ln>
          </p:spPr>
        </p:pic>
      </p:grpSp>
      <p:sp>
        <p:nvSpPr>
          <p:cNvPr id="557" name="Shape 557"/>
          <p:cNvSpPr txBox="1"/>
          <p:nvPr/>
        </p:nvSpPr>
        <p:spPr>
          <a:xfrm>
            <a:off x="6756428" y="3584840"/>
            <a:ext cx="2055900" cy="304800"/>
          </a:xfrm>
          <a:prstGeom prst="rect">
            <a:avLst/>
          </a:prstGeom>
          <a:noFill/>
          <a:ln>
            <a:noFill/>
          </a:ln>
        </p:spPr>
        <p:txBody>
          <a:bodyPr spcFirstLastPara="1" wrap="square" lIns="91425" tIns="45700" rIns="91425" bIns="45700" anchor="t" anchorCtr="0">
            <a:noAutofit/>
          </a:bodyPr>
          <a:lstStyle/>
          <a:p>
            <a:pPr marL="342900" marR="0" lvl="0" indent="-342900" algn="ctr" rtl="0">
              <a:spcBef>
                <a:spcPts val="0"/>
              </a:spcBef>
              <a:spcAft>
                <a:spcPts val="0"/>
              </a:spcAft>
              <a:buClr>
                <a:srgbClr val="4C7D00"/>
              </a:buClr>
              <a:buSzPts val="1400"/>
              <a:buFont typeface="Arial"/>
              <a:buNone/>
            </a:pPr>
            <a:r>
              <a:rPr lang="en" sz="1100">
                <a:solidFill>
                  <a:srgbClr val="6AAE00"/>
                </a:solidFill>
                <a:latin typeface="Roboto Medium"/>
                <a:ea typeface="Roboto Medium"/>
                <a:cs typeface="Roboto Medium"/>
                <a:sym typeface="Roboto Medium"/>
              </a:rPr>
              <a:t>Prevention</a:t>
            </a:r>
            <a:endParaRPr sz="1100">
              <a:solidFill>
                <a:srgbClr val="6AAE00"/>
              </a:solidFill>
              <a:latin typeface="Roboto Medium"/>
              <a:ea typeface="Roboto Medium"/>
              <a:cs typeface="Roboto Medium"/>
              <a:sym typeface="Roboto Medium"/>
            </a:endParaRPr>
          </a:p>
          <a:p>
            <a:pPr marL="342900" marR="0" lvl="0" indent="-342900" algn="ctr" rtl="0">
              <a:spcBef>
                <a:spcPts val="280"/>
              </a:spcBef>
              <a:spcAft>
                <a:spcPts val="0"/>
              </a:spcAft>
              <a:buClr>
                <a:srgbClr val="7F7F7F"/>
              </a:buClr>
              <a:buSzPts val="1400"/>
              <a:buFont typeface="Arial"/>
              <a:buNone/>
            </a:pPr>
            <a:endParaRPr sz="1100">
              <a:solidFill>
                <a:srgbClr val="6AAE00"/>
              </a:solidFill>
              <a:latin typeface="Roboto Medium"/>
              <a:ea typeface="Roboto Medium"/>
              <a:cs typeface="Roboto Medium"/>
              <a:sym typeface="Roboto Medium"/>
            </a:endParaRPr>
          </a:p>
        </p:txBody>
      </p:sp>
      <p:pic>
        <p:nvPicPr>
          <p:cNvPr id="558" name="Shape 558"/>
          <p:cNvPicPr preferRelativeResize="0"/>
          <p:nvPr/>
        </p:nvPicPr>
        <p:blipFill rotWithShape="1">
          <a:blip r:embed="rId4">
            <a:alphaModFix/>
          </a:blip>
          <a:srcRect/>
          <a:stretch/>
        </p:blipFill>
        <p:spPr>
          <a:xfrm>
            <a:off x="7109320" y="2646455"/>
            <a:ext cx="1311386" cy="1004938"/>
          </a:xfrm>
          <a:prstGeom prst="rect">
            <a:avLst/>
          </a:prstGeom>
          <a:noFill/>
          <a:ln>
            <a:noFill/>
          </a:ln>
        </p:spPr>
      </p:pic>
      <p:pic>
        <p:nvPicPr>
          <p:cNvPr id="559" name="Shape 559"/>
          <p:cNvPicPr preferRelativeResize="0"/>
          <p:nvPr/>
        </p:nvPicPr>
        <p:blipFill>
          <a:blip r:embed="rId5">
            <a:alphaModFix amt="34000"/>
          </a:blip>
          <a:stretch>
            <a:fillRect/>
          </a:stretch>
        </p:blipFill>
        <p:spPr>
          <a:xfrm>
            <a:off x="1515450" y="2736838"/>
            <a:ext cx="1524000" cy="1167845"/>
          </a:xfrm>
          <a:prstGeom prst="rect">
            <a:avLst/>
          </a:prstGeom>
          <a:noFill/>
          <a:ln>
            <a:noFill/>
          </a:ln>
        </p:spPr>
      </p:pic>
      <p:sp>
        <p:nvSpPr>
          <p:cNvPr id="560" name="Shape 560"/>
          <p:cNvSpPr txBox="1"/>
          <p:nvPr/>
        </p:nvSpPr>
        <p:spPr>
          <a:xfrm>
            <a:off x="3020084" y="2536700"/>
            <a:ext cx="903600" cy="3552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000">
                <a:solidFill>
                  <a:srgbClr val="434343"/>
                </a:solidFill>
                <a:latin typeface="Roboto Medium"/>
                <a:ea typeface="Roboto Medium"/>
                <a:cs typeface="Roboto Medium"/>
                <a:sym typeface="Roboto Medium"/>
              </a:rPr>
              <a:t>DATA</a:t>
            </a:r>
            <a:endParaRPr sz="1000">
              <a:solidFill>
                <a:srgbClr val="434343"/>
              </a:solidFill>
              <a:latin typeface="Roboto Medium"/>
              <a:ea typeface="Roboto Medium"/>
              <a:cs typeface="Roboto Medium"/>
              <a:sym typeface="Roboto Medium"/>
            </a:endParaRPr>
          </a:p>
          <a:p>
            <a:pPr marL="0" lvl="0" indent="0" algn="ctr" rtl="0">
              <a:lnSpc>
                <a:spcPct val="100000"/>
              </a:lnSpc>
              <a:spcBef>
                <a:spcPts val="0"/>
              </a:spcBef>
              <a:spcAft>
                <a:spcPts val="0"/>
              </a:spcAft>
              <a:buClr>
                <a:srgbClr val="000000"/>
              </a:buClr>
              <a:buSzPts val="1100"/>
              <a:buFont typeface="Arial"/>
              <a:buNone/>
            </a:pPr>
            <a:br>
              <a:rPr lang="en" sz="1000">
                <a:solidFill>
                  <a:srgbClr val="434343"/>
                </a:solidFill>
                <a:latin typeface="Roboto Medium"/>
                <a:ea typeface="Roboto Medium"/>
                <a:cs typeface="Roboto Medium"/>
                <a:sym typeface="Roboto Medium"/>
              </a:rPr>
            </a:br>
            <a:endParaRPr sz="1000">
              <a:solidFill>
                <a:srgbClr val="434343"/>
              </a:solidFill>
              <a:latin typeface="Roboto Medium"/>
              <a:ea typeface="Roboto Medium"/>
              <a:cs typeface="Roboto Medium"/>
              <a:sym typeface="Roboto Medium"/>
            </a:endParaRPr>
          </a:p>
        </p:txBody>
      </p:sp>
      <p:sp>
        <p:nvSpPr>
          <p:cNvPr id="561" name="Shape 561"/>
          <p:cNvSpPr txBox="1"/>
          <p:nvPr/>
        </p:nvSpPr>
        <p:spPr>
          <a:xfrm>
            <a:off x="4153030" y="2349280"/>
            <a:ext cx="2163300" cy="704100"/>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0"/>
              </a:spcBef>
              <a:spcAft>
                <a:spcPts val="1600"/>
              </a:spcAft>
              <a:buNone/>
            </a:pPr>
            <a:r>
              <a:rPr lang="en" sz="1000">
                <a:solidFill>
                  <a:srgbClr val="7F7F7F"/>
                </a:solidFill>
              </a:rPr>
              <a:t>improve forecast quality</a:t>
            </a:r>
            <a:br>
              <a:rPr lang="en" sz="1000">
                <a:solidFill>
                  <a:srgbClr val="7F7F7F"/>
                </a:solidFill>
              </a:rPr>
            </a:br>
            <a:r>
              <a:rPr lang="en" sz="1000">
                <a:solidFill>
                  <a:srgbClr val="7F7F7F"/>
                </a:solidFill>
              </a:rPr>
              <a:t>change menu</a:t>
            </a:r>
            <a:br>
              <a:rPr lang="en" sz="1000">
                <a:solidFill>
                  <a:srgbClr val="7F7F7F"/>
                </a:solidFill>
              </a:rPr>
            </a:br>
            <a:r>
              <a:rPr lang="en" sz="1000">
                <a:solidFill>
                  <a:srgbClr val="7F7F7F"/>
                </a:solidFill>
              </a:rPr>
              <a:t>purchasing</a:t>
            </a:r>
            <a:endParaRPr sz="1000">
              <a:solidFill>
                <a:srgbClr val="595959"/>
              </a:solidFill>
            </a:endParaRPr>
          </a:p>
        </p:txBody>
      </p:sp>
      <p:sp>
        <p:nvSpPr>
          <p:cNvPr id="562" name="Shape 562"/>
          <p:cNvSpPr txBox="1"/>
          <p:nvPr/>
        </p:nvSpPr>
        <p:spPr>
          <a:xfrm>
            <a:off x="4153030" y="3761603"/>
            <a:ext cx="2163300" cy="704100"/>
          </a:xfrm>
          <a:prstGeom prst="rect">
            <a:avLst/>
          </a:prstGeom>
          <a:noFill/>
          <a:ln>
            <a:noFill/>
          </a:ln>
        </p:spPr>
        <p:txBody>
          <a:bodyPr spcFirstLastPara="1" wrap="square" lIns="91425" tIns="45700" rIns="91425" bIns="45700" anchor="t" anchorCtr="0">
            <a:noAutofit/>
          </a:bodyPr>
          <a:lstStyle/>
          <a:p>
            <a:pPr marL="0" lvl="0" indent="0" rtl="0">
              <a:lnSpc>
                <a:spcPct val="150000"/>
              </a:lnSpc>
              <a:spcBef>
                <a:spcPts val="0"/>
              </a:spcBef>
              <a:spcAft>
                <a:spcPts val="1600"/>
              </a:spcAft>
              <a:buNone/>
            </a:pPr>
            <a:r>
              <a:rPr lang="en" sz="1000">
                <a:solidFill>
                  <a:srgbClr val="7F7F7F"/>
                </a:solidFill>
              </a:rPr>
              <a:t>increase awareness</a:t>
            </a:r>
            <a:br>
              <a:rPr lang="en" sz="1000">
                <a:solidFill>
                  <a:srgbClr val="7F7F7F"/>
                </a:solidFill>
              </a:rPr>
            </a:br>
            <a:r>
              <a:rPr lang="en" sz="1000">
                <a:solidFill>
                  <a:srgbClr val="7F7F7F"/>
                </a:solidFill>
              </a:rPr>
              <a:t>spark communication</a:t>
            </a:r>
            <a:br>
              <a:rPr lang="en" sz="1000">
                <a:solidFill>
                  <a:srgbClr val="7F7F7F"/>
                </a:solidFill>
              </a:rPr>
            </a:br>
            <a:r>
              <a:rPr lang="en" sz="1000">
                <a:solidFill>
                  <a:srgbClr val="7F7F7F"/>
                </a:solidFill>
              </a:rPr>
              <a:t>increase engagement</a:t>
            </a:r>
            <a:endParaRPr sz="1000">
              <a:solidFill>
                <a:srgbClr val="595959"/>
              </a:solidFill>
            </a:endParaRPr>
          </a:p>
        </p:txBody>
      </p:sp>
      <p:pic>
        <p:nvPicPr>
          <p:cNvPr id="563" name="Shape 563"/>
          <p:cNvPicPr preferRelativeResize="0"/>
          <p:nvPr/>
        </p:nvPicPr>
        <p:blipFill>
          <a:blip r:embed="rId6">
            <a:alphaModFix amt="43000"/>
          </a:blip>
          <a:stretch>
            <a:fillRect/>
          </a:stretch>
        </p:blipFill>
        <p:spPr>
          <a:xfrm>
            <a:off x="5736200" y="2700000"/>
            <a:ext cx="1620149" cy="1241522"/>
          </a:xfrm>
          <a:prstGeom prst="rect">
            <a:avLst/>
          </a:prstGeom>
          <a:noFill/>
          <a:ln>
            <a:noFill/>
          </a:ln>
        </p:spPr>
      </p:pic>
      <p:sp>
        <p:nvSpPr>
          <p:cNvPr id="564" name="Shape 564"/>
          <p:cNvSpPr/>
          <p:nvPr/>
        </p:nvSpPr>
        <p:spPr>
          <a:xfrm>
            <a:off x="2956650" y="3904679"/>
            <a:ext cx="1030200" cy="413400"/>
          </a:xfrm>
          <a:prstGeom prst="rect">
            <a:avLst/>
          </a:prstGeom>
          <a:solidFill>
            <a:srgbClr val="ECD13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5" name="Shape 565"/>
          <p:cNvSpPr txBox="1"/>
          <p:nvPr/>
        </p:nvSpPr>
        <p:spPr>
          <a:xfrm>
            <a:off x="3006950" y="3873750"/>
            <a:ext cx="903600" cy="413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1100"/>
              <a:buFont typeface="Arial"/>
              <a:buNone/>
            </a:pPr>
            <a:r>
              <a:rPr lang="en" sz="1000">
                <a:solidFill>
                  <a:srgbClr val="434343"/>
                </a:solidFill>
                <a:latin typeface="Roboto Medium"/>
                <a:ea typeface="Roboto Medium"/>
                <a:cs typeface="Roboto Medium"/>
                <a:sym typeface="Roboto Medium"/>
              </a:rPr>
              <a:t>BEHAVIOR CHANGE</a:t>
            </a:r>
            <a:endParaRPr sz="1000">
              <a:solidFill>
                <a:srgbClr val="434343"/>
              </a:solidFill>
              <a:latin typeface="Roboto Medium"/>
              <a:ea typeface="Roboto Medium"/>
              <a:cs typeface="Roboto Medium"/>
              <a:sym typeface="Roboto Medium"/>
            </a:endParaRPr>
          </a:p>
          <a:p>
            <a:pPr marL="0" lvl="0" indent="0" algn="ctr" rtl="0">
              <a:lnSpc>
                <a:spcPct val="100000"/>
              </a:lnSpc>
              <a:spcBef>
                <a:spcPts val="0"/>
              </a:spcBef>
              <a:spcAft>
                <a:spcPts val="0"/>
              </a:spcAft>
              <a:buClr>
                <a:srgbClr val="000000"/>
              </a:buClr>
              <a:buSzPts val="1100"/>
              <a:buFont typeface="Arial"/>
              <a:buNone/>
            </a:pPr>
            <a:br>
              <a:rPr lang="en" sz="1000">
                <a:solidFill>
                  <a:srgbClr val="434343"/>
                </a:solidFill>
                <a:latin typeface="Roboto Medium"/>
                <a:ea typeface="Roboto Medium"/>
                <a:cs typeface="Roboto Medium"/>
                <a:sym typeface="Roboto Medium"/>
              </a:rPr>
            </a:br>
            <a:endParaRPr sz="1000">
              <a:solidFill>
                <a:srgbClr val="434343"/>
              </a:solidFill>
              <a:latin typeface="Roboto Medium"/>
              <a:ea typeface="Roboto Medium"/>
              <a:cs typeface="Roboto Medium"/>
              <a:sym typeface="Roboto Medium"/>
            </a:endParaRPr>
          </a:p>
        </p:txBody>
      </p:sp>
      <p:pic>
        <p:nvPicPr>
          <p:cNvPr id="566" name="Shape 566"/>
          <p:cNvPicPr preferRelativeResize="0"/>
          <p:nvPr/>
        </p:nvPicPr>
        <p:blipFill rotWithShape="1">
          <a:blip r:embed="rId7">
            <a:alphaModFix/>
          </a:blip>
          <a:srcRect/>
          <a:stretch/>
        </p:blipFill>
        <p:spPr>
          <a:xfrm>
            <a:off x="0" y="0"/>
            <a:ext cx="9144000" cy="5143500"/>
          </a:xfrm>
          <a:prstGeom prst="rect">
            <a:avLst/>
          </a:prstGeom>
          <a:noFill/>
          <a:ln>
            <a:noFill/>
          </a:ln>
        </p:spPr>
      </p:pic>
      <p:sp>
        <p:nvSpPr>
          <p:cNvPr id="567" name="Shape 567"/>
          <p:cNvSpPr/>
          <p:nvPr/>
        </p:nvSpPr>
        <p:spPr>
          <a:xfrm>
            <a:off x="0" y="700"/>
            <a:ext cx="9144000" cy="5143500"/>
          </a:xfrm>
          <a:prstGeom prst="rect">
            <a:avLst/>
          </a:prstGeom>
          <a:solidFill>
            <a:srgbClr val="000000">
              <a:alpha val="57309"/>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68" name="Shape 568"/>
          <p:cNvSpPr txBox="1"/>
          <p:nvPr/>
        </p:nvSpPr>
        <p:spPr>
          <a:xfrm>
            <a:off x="333494" y="304800"/>
            <a:ext cx="8578500" cy="750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rgbClr val="343E48"/>
              </a:buClr>
              <a:buSzPts val="2400"/>
              <a:buFont typeface="Roboto Light"/>
              <a:buNone/>
            </a:pPr>
            <a:r>
              <a:rPr lang="en" sz="3200">
                <a:solidFill>
                  <a:srgbClr val="FFFFFF"/>
                </a:solidFill>
                <a:latin typeface="Roboto Light"/>
                <a:ea typeface="Roboto Light"/>
                <a:cs typeface="Roboto Light"/>
                <a:sym typeface="Roboto Light"/>
              </a:rPr>
              <a:t>Impact of Prevention Through Measurement</a:t>
            </a:r>
            <a:endParaRPr sz="3200">
              <a:solidFill>
                <a:srgbClr val="FFFFFF"/>
              </a:solidFill>
              <a:latin typeface="Roboto Light"/>
              <a:ea typeface="Roboto Light"/>
              <a:cs typeface="Roboto Light"/>
              <a:sym typeface="Roboto Light"/>
            </a:endParaRPr>
          </a:p>
        </p:txBody>
      </p:sp>
      <p:sp>
        <p:nvSpPr>
          <p:cNvPr id="569" name="Shape 569"/>
          <p:cNvSpPr/>
          <p:nvPr/>
        </p:nvSpPr>
        <p:spPr>
          <a:xfrm>
            <a:off x="2393075" y="1451800"/>
            <a:ext cx="2018100" cy="2329800"/>
          </a:xfrm>
          <a:prstGeom prst="rect">
            <a:avLst/>
          </a:prstGeom>
          <a:solidFill>
            <a:srgbClr val="FFFFFF"/>
          </a:solidFill>
          <a:ln w="9525" cap="flat" cmpd="sng">
            <a:solidFill>
              <a:srgbClr val="6AAE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70" name="Shape 570"/>
          <p:cNvSpPr/>
          <p:nvPr/>
        </p:nvSpPr>
        <p:spPr>
          <a:xfrm>
            <a:off x="4684144" y="1451800"/>
            <a:ext cx="2018100" cy="2329800"/>
          </a:xfrm>
          <a:prstGeom prst="rect">
            <a:avLst/>
          </a:prstGeom>
          <a:solidFill>
            <a:srgbClr val="FFFFFF"/>
          </a:solidFill>
          <a:ln w="9525" cap="flat" cmpd="sng">
            <a:solidFill>
              <a:srgbClr val="6AAE00"/>
            </a:solidFill>
            <a:prstDash val="dot"/>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71" name="Shape 571"/>
          <p:cNvCxnSpPr/>
          <p:nvPr/>
        </p:nvCxnSpPr>
        <p:spPr>
          <a:xfrm rot="10800000">
            <a:off x="2785762" y="3084073"/>
            <a:ext cx="1232700" cy="0"/>
          </a:xfrm>
          <a:prstGeom prst="straightConnector1">
            <a:avLst/>
          </a:prstGeom>
          <a:noFill/>
          <a:ln w="9525" cap="flat" cmpd="sng">
            <a:solidFill>
              <a:srgbClr val="4C7D00"/>
            </a:solidFill>
            <a:prstDash val="dot"/>
            <a:round/>
            <a:headEnd type="none" w="med" len="med"/>
            <a:tailEnd type="none" w="med" len="med"/>
          </a:ln>
        </p:spPr>
      </p:cxnSp>
      <p:sp>
        <p:nvSpPr>
          <p:cNvPr id="572" name="Shape 572"/>
          <p:cNvSpPr txBox="1"/>
          <p:nvPr/>
        </p:nvSpPr>
        <p:spPr>
          <a:xfrm>
            <a:off x="2393075" y="2684054"/>
            <a:ext cx="2018100" cy="287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000"/>
              <a:buNone/>
            </a:pPr>
            <a:r>
              <a:rPr lang="en">
                <a:solidFill>
                  <a:srgbClr val="6AAE00"/>
                </a:solidFill>
                <a:latin typeface="Roboto Medium"/>
                <a:ea typeface="Roboto Medium"/>
                <a:cs typeface="Roboto Medium"/>
                <a:sym typeface="Roboto Medium"/>
              </a:rPr>
              <a:t>Reduce Waste </a:t>
            </a:r>
            <a:endParaRPr sz="800" b="0" i="1" u="none" strike="noStrike" cap="none">
              <a:solidFill>
                <a:srgbClr val="B4B4B4"/>
              </a:solidFill>
              <a:latin typeface="Roboto Light"/>
              <a:ea typeface="Roboto Light"/>
              <a:cs typeface="Roboto Light"/>
              <a:sym typeface="Roboto Light"/>
            </a:endParaRPr>
          </a:p>
        </p:txBody>
      </p:sp>
      <p:cxnSp>
        <p:nvCxnSpPr>
          <p:cNvPr id="573" name="Shape 573"/>
          <p:cNvCxnSpPr/>
          <p:nvPr/>
        </p:nvCxnSpPr>
        <p:spPr>
          <a:xfrm rot="10800000">
            <a:off x="5125537" y="3084073"/>
            <a:ext cx="1232700" cy="0"/>
          </a:xfrm>
          <a:prstGeom prst="straightConnector1">
            <a:avLst/>
          </a:prstGeom>
          <a:noFill/>
          <a:ln w="9525" cap="flat" cmpd="sng">
            <a:solidFill>
              <a:srgbClr val="4C7D00"/>
            </a:solidFill>
            <a:prstDash val="dot"/>
            <a:round/>
            <a:headEnd type="none" w="med" len="med"/>
            <a:tailEnd type="none" w="med" len="med"/>
          </a:ln>
        </p:spPr>
      </p:cxnSp>
      <p:sp>
        <p:nvSpPr>
          <p:cNvPr id="574" name="Shape 574"/>
          <p:cNvSpPr txBox="1"/>
          <p:nvPr/>
        </p:nvSpPr>
        <p:spPr>
          <a:xfrm>
            <a:off x="4684144" y="2684054"/>
            <a:ext cx="2018100" cy="287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000"/>
              <a:buNone/>
            </a:pPr>
            <a:r>
              <a:rPr lang="en">
                <a:solidFill>
                  <a:srgbClr val="6AAE00"/>
                </a:solidFill>
                <a:latin typeface="Roboto Medium"/>
                <a:ea typeface="Roboto Medium"/>
                <a:cs typeface="Roboto Medium"/>
                <a:sym typeface="Roboto Medium"/>
              </a:rPr>
              <a:t>Increase Savings</a:t>
            </a:r>
            <a:endParaRPr sz="800" b="0" i="1" u="none" strike="noStrike" cap="none">
              <a:solidFill>
                <a:srgbClr val="B4B4B4"/>
              </a:solidFill>
              <a:latin typeface="Roboto Light"/>
              <a:ea typeface="Roboto Light"/>
              <a:cs typeface="Roboto Light"/>
              <a:sym typeface="Roboto Light"/>
            </a:endParaRPr>
          </a:p>
        </p:txBody>
      </p:sp>
      <p:sp>
        <p:nvSpPr>
          <p:cNvPr id="575" name="Shape 575"/>
          <p:cNvSpPr txBox="1"/>
          <p:nvPr/>
        </p:nvSpPr>
        <p:spPr>
          <a:xfrm>
            <a:off x="2393075" y="3075724"/>
            <a:ext cx="2018100" cy="705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7F7F7F"/>
                </a:solidFill>
                <a:latin typeface="Roboto Light"/>
                <a:ea typeface="Roboto Light"/>
                <a:cs typeface="Roboto Light"/>
                <a:sym typeface="Roboto Light"/>
              </a:rPr>
              <a:t>Reduce pre-consumer food waste by 50% or more</a:t>
            </a:r>
            <a:endParaRPr sz="800" i="1">
              <a:solidFill>
                <a:srgbClr val="B4B4B4"/>
              </a:solidFill>
              <a:latin typeface="Roboto Light"/>
              <a:ea typeface="Roboto Light"/>
              <a:cs typeface="Roboto Light"/>
              <a:sym typeface="Roboto Light"/>
            </a:endParaRPr>
          </a:p>
        </p:txBody>
      </p:sp>
      <p:sp>
        <p:nvSpPr>
          <p:cNvPr id="576" name="Shape 576"/>
          <p:cNvSpPr txBox="1"/>
          <p:nvPr/>
        </p:nvSpPr>
        <p:spPr>
          <a:xfrm>
            <a:off x="4684144" y="3075724"/>
            <a:ext cx="2018100" cy="705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7F7F7F"/>
                </a:solidFill>
                <a:latin typeface="Roboto Light"/>
                <a:ea typeface="Roboto Light"/>
                <a:cs typeface="Roboto Light"/>
                <a:sym typeface="Roboto Light"/>
              </a:rPr>
              <a:t>Save 2-8% or more on annual food purchases</a:t>
            </a:r>
            <a:endParaRPr sz="800" i="1">
              <a:solidFill>
                <a:srgbClr val="B4B4B4"/>
              </a:solidFill>
              <a:latin typeface="Roboto Light"/>
              <a:ea typeface="Roboto Light"/>
              <a:cs typeface="Roboto Light"/>
              <a:sym typeface="Roboto Light"/>
            </a:endParaRPr>
          </a:p>
        </p:txBody>
      </p:sp>
      <p:pic>
        <p:nvPicPr>
          <p:cNvPr id="577" name="Shape 577"/>
          <p:cNvPicPr preferRelativeResize="0"/>
          <p:nvPr/>
        </p:nvPicPr>
        <p:blipFill rotWithShape="1">
          <a:blip r:embed="rId8">
            <a:alphaModFix/>
          </a:blip>
          <a:srcRect t="8243" b="8235"/>
          <a:stretch/>
        </p:blipFill>
        <p:spPr>
          <a:xfrm>
            <a:off x="2715080" y="1733551"/>
            <a:ext cx="1374090" cy="879449"/>
          </a:xfrm>
          <a:prstGeom prst="rect">
            <a:avLst/>
          </a:prstGeom>
          <a:noFill/>
          <a:ln>
            <a:noFill/>
          </a:ln>
        </p:spPr>
      </p:pic>
      <p:pic>
        <p:nvPicPr>
          <p:cNvPr id="578" name="Shape 578"/>
          <p:cNvPicPr preferRelativeResize="0"/>
          <p:nvPr/>
        </p:nvPicPr>
        <p:blipFill rotWithShape="1">
          <a:blip r:embed="rId9">
            <a:alphaModFix/>
          </a:blip>
          <a:srcRect t="8243" b="8235"/>
          <a:stretch/>
        </p:blipFill>
        <p:spPr>
          <a:xfrm>
            <a:off x="5006149" y="1733551"/>
            <a:ext cx="1374090" cy="8794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Shape 584"/>
          <p:cNvSpPr/>
          <p:nvPr/>
        </p:nvSpPr>
        <p:spPr>
          <a:xfrm>
            <a:off x="0" y="3638650"/>
            <a:ext cx="9186000" cy="1505100"/>
          </a:xfrm>
          <a:prstGeom prst="rect">
            <a:avLst/>
          </a:prstGeom>
          <a:solidFill>
            <a:srgbClr val="3AB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85" name="Shape 585"/>
          <p:cNvSpPr txBox="1"/>
          <p:nvPr/>
        </p:nvSpPr>
        <p:spPr>
          <a:xfrm>
            <a:off x="204850" y="1759675"/>
            <a:ext cx="3908400" cy="1110900"/>
          </a:xfrm>
          <a:prstGeom prst="rect">
            <a:avLst/>
          </a:prstGeom>
          <a:noFill/>
          <a:ln>
            <a:noFill/>
          </a:ln>
        </p:spPr>
        <p:txBody>
          <a:bodyPr spcFirstLastPara="1" wrap="square" lIns="91425" tIns="45700" rIns="91425" bIns="45700" anchor="t" anchorCtr="0">
            <a:noAutofit/>
          </a:bodyPr>
          <a:lstStyle/>
          <a:p>
            <a:pPr marL="0" marR="0" lvl="0" indent="0" rtl="0">
              <a:spcBef>
                <a:spcPts val="0"/>
              </a:spcBef>
              <a:spcAft>
                <a:spcPts val="0"/>
              </a:spcAft>
              <a:buNone/>
            </a:pPr>
            <a:r>
              <a:rPr lang="en" sz="3200">
                <a:solidFill>
                  <a:srgbClr val="434343"/>
                </a:solidFill>
                <a:latin typeface="Roboto Light"/>
                <a:ea typeface="Roboto Light"/>
                <a:cs typeface="Roboto Light"/>
                <a:sym typeface="Roboto Light"/>
              </a:rPr>
              <a:t>Thank you</a:t>
            </a:r>
            <a:endParaRPr sz="3200">
              <a:solidFill>
                <a:srgbClr val="434343"/>
              </a:solidFill>
              <a:latin typeface="Roboto Light"/>
              <a:ea typeface="Roboto Light"/>
              <a:cs typeface="Roboto Light"/>
              <a:sym typeface="Roboto Light"/>
            </a:endParaRPr>
          </a:p>
          <a:p>
            <a:pPr marL="0" marR="0" lvl="0" indent="0" rtl="0">
              <a:spcBef>
                <a:spcPts val="0"/>
              </a:spcBef>
              <a:spcAft>
                <a:spcPts val="0"/>
              </a:spcAft>
              <a:buNone/>
            </a:pPr>
            <a:r>
              <a:rPr lang="en" sz="1600">
                <a:solidFill>
                  <a:srgbClr val="92D050"/>
                </a:solidFill>
                <a:latin typeface="Roboto Light"/>
                <a:ea typeface="Roboto Light"/>
                <a:cs typeface="Roboto Light"/>
                <a:sym typeface="Roboto Light"/>
              </a:rPr>
              <a:t>Contact us today to learn more about LeanPath Food Waste Solutions</a:t>
            </a:r>
            <a:endParaRPr sz="1600">
              <a:solidFill>
                <a:srgbClr val="92D050"/>
              </a:solidFill>
              <a:latin typeface="Roboto Light"/>
              <a:ea typeface="Roboto Light"/>
              <a:cs typeface="Roboto Light"/>
              <a:sym typeface="Roboto Light"/>
            </a:endParaRPr>
          </a:p>
        </p:txBody>
      </p:sp>
      <p:pic>
        <p:nvPicPr>
          <p:cNvPr id="586" name="Shape 586"/>
          <p:cNvPicPr preferRelativeResize="0"/>
          <p:nvPr/>
        </p:nvPicPr>
        <p:blipFill>
          <a:blip r:embed="rId3">
            <a:alphaModFix/>
          </a:blip>
          <a:stretch>
            <a:fillRect/>
          </a:stretch>
        </p:blipFill>
        <p:spPr>
          <a:xfrm>
            <a:off x="233275" y="428979"/>
            <a:ext cx="1681915" cy="304800"/>
          </a:xfrm>
          <a:prstGeom prst="rect">
            <a:avLst/>
          </a:prstGeom>
          <a:noFill/>
          <a:ln>
            <a:noFill/>
          </a:ln>
        </p:spPr>
      </p:pic>
      <p:cxnSp>
        <p:nvCxnSpPr>
          <p:cNvPr id="587" name="Shape 587"/>
          <p:cNvCxnSpPr/>
          <p:nvPr/>
        </p:nvCxnSpPr>
        <p:spPr>
          <a:xfrm>
            <a:off x="3024250" y="4254452"/>
            <a:ext cx="900" cy="394200"/>
          </a:xfrm>
          <a:prstGeom prst="straightConnector1">
            <a:avLst/>
          </a:prstGeom>
          <a:noFill/>
          <a:ln w="12700" cap="rnd" cmpd="sng">
            <a:solidFill>
              <a:srgbClr val="FFFFFF"/>
            </a:solidFill>
            <a:prstDash val="dot"/>
            <a:round/>
            <a:headEnd type="none" w="sm" len="sm"/>
            <a:tailEnd type="none" w="sm" len="sm"/>
          </a:ln>
        </p:spPr>
      </p:cxnSp>
      <p:sp>
        <p:nvSpPr>
          <p:cNvPr id="588" name="Shape 588"/>
          <p:cNvSpPr txBox="1"/>
          <p:nvPr/>
        </p:nvSpPr>
        <p:spPr>
          <a:xfrm>
            <a:off x="204850" y="4095750"/>
            <a:ext cx="2746200" cy="609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rgbClr val="000000"/>
              </a:buClr>
              <a:buFont typeface="Arial"/>
              <a:buNone/>
            </a:pPr>
            <a:r>
              <a:rPr lang="en">
                <a:solidFill>
                  <a:srgbClr val="FFFFFF"/>
                </a:solidFill>
                <a:latin typeface="Roboto Light"/>
                <a:ea typeface="Roboto Light"/>
                <a:cs typeface="Roboto Light"/>
                <a:sym typeface="Roboto Light"/>
              </a:rPr>
              <a:t>Todd Pendexter</a:t>
            </a:r>
            <a:endParaRPr b="1">
              <a:solidFill>
                <a:srgbClr val="FFFFFF"/>
              </a:solidFill>
              <a:latin typeface="Roboto Black"/>
              <a:ea typeface="Roboto Black"/>
              <a:cs typeface="Roboto Black"/>
              <a:sym typeface="Roboto Black"/>
            </a:endParaRPr>
          </a:p>
          <a:p>
            <a:pPr marL="0" lvl="0" indent="0" rtl="0">
              <a:spcBef>
                <a:spcPts val="0"/>
              </a:spcBef>
              <a:spcAft>
                <a:spcPts val="0"/>
              </a:spcAft>
              <a:buClr>
                <a:srgbClr val="000000"/>
              </a:buClr>
              <a:buFont typeface="Arial"/>
              <a:buNone/>
            </a:pPr>
            <a:r>
              <a:rPr lang="en">
                <a:solidFill>
                  <a:srgbClr val="434343"/>
                </a:solidFill>
                <a:latin typeface="Roboto Light"/>
                <a:ea typeface="Roboto Light"/>
                <a:cs typeface="Roboto Light"/>
                <a:sym typeface="Roboto Light"/>
              </a:rPr>
              <a:t>Business Development Director</a:t>
            </a:r>
            <a:endParaRPr>
              <a:solidFill>
                <a:srgbClr val="434343"/>
              </a:solidFill>
            </a:endParaRPr>
          </a:p>
          <a:p>
            <a:pPr marL="0" lvl="0" indent="0" rtl="0">
              <a:spcBef>
                <a:spcPts val="0"/>
              </a:spcBef>
              <a:spcAft>
                <a:spcPts val="0"/>
              </a:spcAft>
              <a:buClr>
                <a:srgbClr val="000000"/>
              </a:buClr>
              <a:buSzPts val="1800"/>
              <a:buFont typeface="Arial"/>
              <a:buNone/>
            </a:pPr>
            <a:br>
              <a:rPr lang="en">
                <a:solidFill>
                  <a:srgbClr val="FFFFFF"/>
                </a:solidFill>
                <a:latin typeface="Roboto Light"/>
                <a:ea typeface="Roboto Light"/>
                <a:cs typeface="Roboto Light"/>
                <a:sym typeface="Roboto Light"/>
              </a:rPr>
            </a:br>
            <a:br>
              <a:rPr lang="en">
                <a:solidFill>
                  <a:srgbClr val="FFFFFF"/>
                </a:solidFill>
                <a:latin typeface="Roboto Light"/>
                <a:ea typeface="Roboto Light"/>
                <a:cs typeface="Roboto Light"/>
                <a:sym typeface="Roboto Light"/>
              </a:rPr>
            </a:br>
            <a:br>
              <a:rPr lang="en">
                <a:solidFill>
                  <a:srgbClr val="FFFFFF"/>
                </a:solidFill>
                <a:latin typeface="Roboto Light"/>
                <a:ea typeface="Roboto Light"/>
                <a:cs typeface="Roboto Light"/>
                <a:sym typeface="Roboto Light"/>
              </a:rPr>
            </a:br>
            <a:br>
              <a:rPr lang="en">
                <a:solidFill>
                  <a:srgbClr val="FFFFFF"/>
                </a:solidFill>
                <a:latin typeface="Roboto Light"/>
                <a:ea typeface="Roboto Light"/>
                <a:cs typeface="Roboto Light"/>
                <a:sym typeface="Roboto Light"/>
              </a:rPr>
            </a:br>
            <a:endParaRPr/>
          </a:p>
          <a:p>
            <a:pPr marL="0" lvl="0" indent="0" rtl="0">
              <a:spcBef>
                <a:spcPts val="0"/>
              </a:spcBef>
              <a:spcAft>
                <a:spcPts val="0"/>
              </a:spcAft>
              <a:buClr>
                <a:srgbClr val="000000"/>
              </a:buClr>
              <a:buSzPts val="1800"/>
              <a:buFont typeface="Arial"/>
              <a:buNone/>
            </a:pPr>
            <a:endParaRPr b="1">
              <a:solidFill>
                <a:srgbClr val="FFFFFF"/>
              </a:solidFill>
              <a:latin typeface="Roboto Black"/>
              <a:ea typeface="Roboto Black"/>
              <a:cs typeface="Roboto Black"/>
              <a:sym typeface="Roboto Black"/>
            </a:endParaRPr>
          </a:p>
          <a:p>
            <a:pPr marL="0" marR="0" lvl="0" indent="0" algn="l" rtl="0">
              <a:lnSpc>
                <a:spcPct val="142222"/>
              </a:lnSpc>
              <a:spcBef>
                <a:spcPts val="0"/>
              </a:spcBef>
              <a:spcAft>
                <a:spcPts val="0"/>
              </a:spcAft>
              <a:buClr>
                <a:srgbClr val="FFFFFF"/>
              </a:buClr>
              <a:buSzPts val="900"/>
              <a:buFont typeface="Arial"/>
              <a:buNone/>
            </a:pPr>
            <a:endParaRPr>
              <a:solidFill>
                <a:srgbClr val="FFFFFF"/>
              </a:solidFill>
              <a:latin typeface="Roboto Light"/>
              <a:ea typeface="Roboto Light"/>
              <a:cs typeface="Roboto Light"/>
              <a:sym typeface="Roboto Light"/>
            </a:endParaRPr>
          </a:p>
          <a:p>
            <a:pPr marL="0" marR="0" lvl="0" indent="0" algn="l" rtl="0">
              <a:lnSpc>
                <a:spcPct val="142222"/>
              </a:lnSpc>
              <a:spcBef>
                <a:spcPts val="0"/>
              </a:spcBef>
              <a:spcAft>
                <a:spcPts val="0"/>
              </a:spcAft>
              <a:buClr>
                <a:srgbClr val="FFFFFF"/>
              </a:buClr>
              <a:buSzPts val="900"/>
              <a:buFont typeface="Arial"/>
              <a:buNone/>
            </a:pPr>
            <a:r>
              <a:rPr lang="en">
                <a:solidFill>
                  <a:srgbClr val="FFFFFF"/>
                </a:solidFill>
                <a:latin typeface="Roboto Light"/>
                <a:ea typeface="Roboto Light"/>
                <a:cs typeface="Roboto Light"/>
                <a:sym typeface="Roboto Light"/>
              </a:rPr>
              <a:t>T:  1 234 567 7890</a:t>
            </a:r>
            <a:endParaRPr/>
          </a:p>
          <a:p>
            <a:pPr marL="0" marR="0" lvl="0" indent="0" algn="l" rtl="0">
              <a:lnSpc>
                <a:spcPct val="142222"/>
              </a:lnSpc>
              <a:spcBef>
                <a:spcPts val="0"/>
              </a:spcBef>
              <a:spcAft>
                <a:spcPts val="0"/>
              </a:spcAft>
              <a:buClr>
                <a:srgbClr val="FFFFFF"/>
              </a:buClr>
              <a:buSzPts val="900"/>
              <a:buFont typeface="Arial"/>
              <a:buNone/>
            </a:pPr>
            <a:r>
              <a:rPr lang="en">
                <a:solidFill>
                  <a:srgbClr val="FFFFFF"/>
                </a:solidFill>
                <a:latin typeface="Roboto Light"/>
                <a:ea typeface="Roboto Light"/>
                <a:cs typeface="Roboto Light"/>
                <a:sym typeface="Roboto Light"/>
              </a:rPr>
              <a:t>W: yourcompany.com</a:t>
            </a:r>
            <a:endParaRPr/>
          </a:p>
          <a:p>
            <a:pPr marL="0" marR="0" lvl="0" indent="0" algn="l" rtl="0">
              <a:spcBef>
                <a:spcPts val="0"/>
              </a:spcBef>
              <a:spcAft>
                <a:spcPts val="0"/>
              </a:spcAft>
              <a:buClr>
                <a:srgbClr val="262626"/>
              </a:buClr>
              <a:buSzPts val="900"/>
              <a:buFont typeface="Arial"/>
              <a:buNone/>
            </a:pPr>
            <a:endParaRPr>
              <a:solidFill>
                <a:srgbClr val="FFFFFF"/>
              </a:solidFill>
              <a:latin typeface="Roboto Light"/>
              <a:ea typeface="Roboto Light"/>
              <a:cs typeface="Roboto Light"/>
              <a:sym typeface="Roboto Light"/>
            </a:endParaRPr>
          </a:p>
        </p:txBody>
      </p:sp>
      <p:sp>
        <p:nvSpPr>
          <p:cNvPr id="589" name="Shape 589"/>
          <p:cNvSpPr txBox="1"/>
          <p:nvPr/>
        </p:nvSpPr>
        <p:spPr>
          <a:xfrm>
            <a:off x="3226225" y="4095750"/>
            <a:ext cx="2565000" cy="609600"/>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rgbClr val="000000"/>
              </a:buClr>
              <a:buFont typeface="Arial"/>
              <a:buNone/>
            </a:pPr>
            <a:r>
              <a:rPr lang="en">
                <a:solidFill>
                  <a:srgbClr val="FFFFFF"/>
                </a:solidFill>
                <a:latin typeface="Roboto Light"/>
                <a:ea typeface="Roboto Light"/>
                <a:cs typeface="Roboto Light"/>
                <a:sym typeface="Roboto Light"/>
              </a:rPr>
              <a:t>503.862.2257</a:t>
            </a:r>
            <a:endParaRPr b="1">
              <a:solidFill>
                <a:srgbClr val="FFFFFF"/>
              </a:solidFill>
              <a:latin typeface="Roboto Black"/>
              <a:ea typeface="Roboto Black"/>
              <a:cs typeface="Roboto Black"/>
              <a:sym typeface="Roboto Black"/>
            </a:endParaRPr>
          </a:p>
          <a:p>
            <a:pPr marL="0" lvl="0" indent="0" rtl="0">
              <a:spcBef>
                <a:spcPts val="0"/>
              </a:spcBef>
              <a:spcAft>
                <a:spcPts val="0"/>
              </a:spcAft>
              <a:buClr>
                <a:srgbClr val="000000"/>
              </a:buClr>
              <a:buFont typeface="Arial"/>
              <a:buNone/>
            </a:pPr>
            <a:r>
              <a:rPr lang="en">
                <a:solidFill>
                  <a:srgbClr val="434343"/>
                </a:solidFill>
                <a:latin typeface="Roboto Light"/>
                <a:ea typeface="Roboto Light"/>
                <a:cs typeface="Roboto Light"/>
                <a:sym typeface="Roboto Light"/>
              </a:rPr>
              <a:t>tpendexter@leanpath.com</a:t>
            </a:r>
            <a:endParaRPr>
              <a:solidFill>
                <a:srgbClr val="434343"/>
              </a:solidFill>
            </a:endParaRPr>
          </a:p>
          <a:p>
            <a:pPr marL="0" lvl="0" indent="0" rtl="0">
              <a:spcBef>
                <a:spcPts val="0"/>
              </a:spcBef>
              <a:spcAft>
                <a:spcPts val="0"/>
              </a:spcAft>
              <a:buClr>
                <a:srgbClr val="000000"/>
              </a:buClr>
              <a:buSzPts val="1800"/>
              <a:buFont typeface="Arial"/>
              <a:buNone/>
            </a:pPr>
            <a:br>
              <a:rPr lang="en">
                <a:solidFill>
                  <a:srgbClr val="FFFFFF"/>
                </a:solidFill>
                <a:latin typeface="Roboto Light"/>
                <a:ea typeface="Roboto Light"/>
                <a:cs typeface="Roboto Light"/>
                <a:sym typeface="Roboto Light"/>
              </a:rPr>
            </a:br>
            <a:br>
              <a:rPr lang="en">
                <a:solidFill>
                  <a:srgbClr val="FFFFFF"/>
                </a:solidFill>
                <a:latin typeface="Roboto Light"/>
                <a:ea typeface="Roboto Light"/>
                <a:cs typeface="Roboto Light"/>
                <a:sym typeface="Roboto Light"/>
              </a:rPr>
            </a:br>
            <a:br>
              <a:rPr lang="en">
                <a:solidFill>
                  <a:srgbClr val="FFFFFF"/>
                </a:solidFill>
                <a:latin typeface="Roboto Light"/>
                <a:ea typeface="Roboto Light"/>
                <a:cs typeface="Roboto Light"/>
                <a:sym typeface="Roboto Light"/>
              </a:rPr>
            </a:br>
            <a:br>
              <a:rPr lang="en">
                <a:solidFill>
                  <a:srgbClr val="FFFFFF"/>
                </a:solidFill>
                <a:latin typeface="Roboto Light"/>
                <a:ea typeface="Roboto Light"/>
                <a:cs typeface="Roboto Light"/>
                <a:sym typeface="Roboto Light"/>
              </a:rPr>
            </a:br>
            <a:endParaRPr/>
          </a:p>
          <a:p>
            <a:pPr marL="0" lvl="0" indent="0" rtl="0">
              <a:spcBef>
                <a:spcPts val="0"/>
              </a:spcBef>
              <a:spcAft>
                <a:spcPts val="0"/>
              </a:spcAft>
              <a:buClr>
                <a:srgbClr val="000000"/>
              </a:buClr>
              <a:buSzPts val="1800"/>
              <a:buFont typeface="Arial"/>
              <a:buNone/>
            </a:pPr>
            <a:endParaRPr b="1">
              <a:solidFill>
                <a:srgbClr val="FFFFFF"/>
              </a:solidFill>
              <a:latin typeface="Roboto Black"/>
              <a:ea typeface="Roboto Black"/>
              <a:cs typeface="Roboto Black"/>
              <a:sym typeface="Roboto Black"/>
            </a:endParaRPr>
          </a:p>
          <a:p>
            <a:pPr marL="0" marR="0" lvl="0" indent="0" algn="l" rtl="0">
              <a:lnSpc>
                <a:spcPct val="142222"/>
              </a:lnSpc>
              <a:spcBef>
                <a:spcPts val="0"/>
              </a:spcBef>
              <a:spcAft>
                <a:spcPts val="0"/>
              </a:spcAft>
              <a:buClr>
                <a:srgbClr val="FFFFFF"/>
              </a:buClr>
              <a:buSzPts val="900"/>
              <a:buFont typeface="Arial"/>
              <a:buNone/>
            </a:pPr>
            <a:endParaRPr>
              <a:solidFill>
                <a:srgbClr val="FFFFFF"/>
              </a:solidFill>
              <a:latin typeface="Roboto Light"/>
              <a:ea typeface="Roboto Light"/>
              <a:cs typeface="Roboto Light"/>
              <a:sym typeface="Roboto Light"/>
            </a:endParaRPr>
          </a:p>
          <a:p>
            <a:pPr marL="0" marR="0" lvl="0" indent="0" algn="l" rtl="0">
              <a:lnSpc>
                <a:spcPct val="142222"/>
              </a:lnSpc>
              <a:spcBef>
                <a:spcPts val="0"/>
              </a:spcBef>
              <a:spcAft>
                <a:spcPts val="0"/>
              </a:spcAft>
              <a:buClr>
                <a:srgbClr val="FFFFFF"/>
              </a:buClr>
              <a:buSzPts val="900"/>
              <a:buFont typeface="Arial"/>
              <a:buNone/>
            </a:pPr>
            <a:r>
              <a:rPr lang="en">
                <a:solidFill>
                  <a:srgbClr val="FFFFFF"/>
                </a:solidFill>
                <a:latin typeface="Roboto Light"/>
                <a:ea typeface="Roboto Light"/>
                <a:cs typeface="Roboto Light"/>
                <a:sym typeface="Roboto Light"/>
              </a:rPr>
              <a:t>T:  1 234 567 7890</a:t>
            </a:r>
            <a:endParaRPr/>
          </a:p>
          <a:p>
            <a:pPr marL="0" marR="0" lvl="0" indent="0" algn="l" rtl="0">
              <a:lnSpc>
                <a:spcPct val="142222"/>
              </a:lnSpc>
              <a:spcBef>
                <a:spcPts val="0"/>
              </a:spcBef>
              <a:spcAft>
                <a:spcPts val="0"/>
              </a:spcAft>
              <a:buClr>
                <a:srgbClr val="FFFFFF"/>
              </a:buClr>
              <a:buSzPts val="900"/>
              <a:buFont typeface="Arial"/>
              <a:buNone/>
            </a:pPr>
            <a:r>
              <a:rPr lang="en">
                <a:solidFill>
                  <a:srgbClr val="FFFFFF"/>
                </a:solidFill>
                <a:latin typeface="Roboto Light"/>
                <a:ea typeface="Roboto Light"/>
                <a:cs typeface="Roboto Light"/>
                <a:sym typeface="Roboto Light"/>
              </a:rPr>
              <a:t>W: yourcompany.com</a:t>
            </a:r>
            <a:endParaRPr/>
          </a:p>
          <a:p>
            <a:pPr marL="0" marR="0" lvl="0" indent="0" algn="l" rtl="0">
              <a:spcBef>
                <a:spcPts val="0"/>
              </a:spcBef>
              <a:spcAft>
                <a:spcPts val="0"/>
              </a:spcAft>
              <a:buClr>
                <a:srgbClr val="262626"/>
              </a:buClr>
              <a:buSzPts val="900"/>
              <a:buFont typeface="Arial"/>
              <a:buNone/>
            </a:pPr>
            <a:endParaRPr>
              <a:solidFill>
                <a:srgbClr val="FFFFFF"/>
              </a:solidFill>
              <a:latin typeface="Roboto Light"/>
              <a:ea typeface="Roboto Light"/>
              <a:cs typeface="Roboto Light"/>
              <a:sym typeface="Roboto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First &amp; Goal Hospitality</a:t>
            </a:r>
          </a:p>
        </p:txBody>
      </p:sp>
    </p:spTree>
    <p:extLst>
      <p:ext uri="{BB962C8B-B14F-4D97-AF65-F5344CB8AC3E}">
        <p14:creationId xmlns:p14="http://schemas.microsoft.com/office/powerpoint/2010/main" val="1489468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441" y="87822"/>
            <a:ext cx="6704149" cy="475320"/>
          </a:xfrm>
        </p:spPr>
        <p:txBody>
          <a:bodyPr>
            <a:noAutofit/>
          </a:bodyPr>
          <a:lstStyle/>
          <a:p>
            <a:r>
              <a:rPr lang="en-US" sz="3200" dirty="0">
                <a:latin typeface="Arial" panose="020B0604020202020204" pitchFamily="34" charset="0"/>
                <a:cs typeface="Arial" panose="020B0604020202020204" pitchFamily="34" charset="0"/>
              </a:rPr>
              <a:t>Preventing Food Waste </a:t>
            </a:r>
          </a:p>
        </p:txBody>
      </p:sp>
      <p:sp>
        <p:nvSpPr>
          <p:cNvPr id="3" name="Content Placeholder 2"/>
          <p:cNvSpPr>
            <a:spLocks noGrp="1"/>
          </p:cNvSpPr>
          <p:nvPr>
            <p:ph idx="1"/>
          </p:nvPr>
        </p:nvSpPr>
        <p:spPr>
          <a:xfrm>
            <a:off x="597406" y="855255"/>
            <a:ext cx="7388354" cy="3259308"/>
          </a:xfrm>
        </p:spPr>
        <p:txBody>
          <a:bodyPr/>
          <a:lstStyle/>
          <a:p>
            <a:pPr marL="457189" indent="-457189">
              <a:buFont typeface="Arial" panose="020B0604020202020204" pitchFamily="34" charset="0"/>
              <a:buChar char="•"/>
            </a:pPr>
            <a:endParaRPr lang="en-US" sz="2200" dirty="0">
              <a:solidFill>
                <a:schemeClr val="tx1">
                  <a:lumMod val="65000"/>
                  <a:lumOff val="35000"/>
                </a:schemeClr>
              </a:solidFill>
              <a:latin typeface="Arial" panose="020B0604020202020204" pitchFamily="34" charset="0"/>
              <a:cs typeface="Arial" panose="020B0604020202020204" pitchFamily="34" charset="0"/>
            </a:endParaRPr>
          </a:p>
          <a:p>
            <a:r>
              <a:rPr lang="en-US" sz="2200" b="1" dirty="0">
                <a:solidFill>
                  <a:schemeClr val="tx1">
                    <a:lumMod val="65000"/>
                    <a:lumOff val="35000"/>
                  </a:schemeClr>
                </a:solidFill>
                <a:latin typeface="Arial" panose="020B0604020202020204" pitchFamily="34" charset="0"/>
                <a:cs typeface="Arial" panose="020B0604020202020204" pitchFamily="34" charset="0"/>
              </a:rPr>
              <a:t>Current Waste Diversion</a:t>
            </a:r>
          </a:p>
          <a:p>
            <a:endParaRPr lang="en-US" sz="2200" b="1" dirty="0">
              <a:solidFill>
                <a:schemeClr val="tx1">
                  <a:lumMod val="65000"/>
                  <a:lumOff val="35000"/>
                </a:schemeClr>
              </a:solidFill>
              <a:latin typeface="Arial" panose="020B0604020202020204" pitchFamily="34" charset="0"/>
              <a:cs typeface="Arial" panose="020B0604020202020204" pitchFamily="34" charset="0"/>
            </a:endParaRPr>
          </a:p>
          <a:p>
            <a:r>
              <a:rPr lang="en-US" sz="2200" b="1" dirty="0">
                <a:solidFill>
                  <a:schemeClr val="tx1">
                    <a:lumMod val="65000"/>
                    <a:lumOff val="35000"/>
                  </a:schemeClr>
                </a:solidFill>
                <a:latin typeface="Arial" panose="020B0604020202020204" pitchFamily="34" charset="0"/>
                <a:cs typeface="Arial" panose="020B0604020202020204" pitchFamily="34" charset="0"/>
              </a:rPr>
              <a:t>Rethinking Food Waste</a:t>
            </a:r>
          </a:p>
          <a:p>
            <a:endParaRPr lang="en-US" sz="2200" b="1" dirty="0">
              <a:solidFill>
                <a:schemeClr val="tx1">
                  <a:lumMod val="65000"/>
                  <a:lumOff val="35000"/>
                </a:schemeClr>
              </a:solidFill>
              <a:latin typeface="Arial" panose="020B0604020202020204" pitchFamily="34" charset="0"/>
              <a:cs typeface="Arial" panose="020B0604020202020204" pitchFamily="34" charset="0"/>
            </a:endParaRPr>
          </a:p>
          <a:p>
            <a:r>
              <a:rPr lang="en-US" sz="2200" b="1" dirty="0">
                <a:solidFill>
                  <a:schemeClr val="tx1">
                    <a:lumMod val="65000"/>
                    <a:lumOff val="35000"/>
                  </a:schemeClr>
                </a:solidFill>
                <a:latin typeface="Arial" panose="020B0604020202020204" pitchFamily="34" charset="0"/>
                <a:cs typeface="Arial" panose="020B0604020202020204" pitchFamily="34" charset="0"/>
              </a:rPr>
              <a:t>Smart Partnerships</a:t>
            </a:r>
          </a:p>
          <a:p>
            <a:endParaRPr lang="en-US" sz="2200" b="1"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4" name="Picture 3">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4779" y="1441339"/>
            <a:ext cx="2108835" cy="1767840"/>
          </a:xfrm>
          <a:prstGeom prst="rect">
            <a:avLst/>
          </a:prstGeom>
          <a:noFill/>
          <a:ln>
            <a:noFill/>
          </a:ln>
        </p:spPr>
      </p:pic>
    </p:spTree>
    <p:extLst>
      <p:ext uri="{BB962C8B-B14F-4D97-AF65-F5344CB8AC3E}">
        <p14:creationId xmlns:p14="http://schemas.microsoft.com/office/powerpoint/2010/main" val="36333397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000" b="0" dirty="0" err="1"/>
              <a:t>CENTURYlINK</a:t>
            </a:r>
            <a:r>
              <a:rPr lang="en-US" sz="2000" b="0" dirty="0"/>
              <a:t> FIELD Food waste prevention</a:t>
            </a:r>
          </a:p>
        </p:txBody>
      </p:sp>
    </p:spTree>
    <p:extLst>
      <p:ext uri="{BB962C8B-B14F-4D97-AF65-F5344CB8AC3E}">
        <p14:creationId xmlns:p14="http://schemas.microsoft.com/office/powerpoint/2010/main" val="836572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4961" y="87822"/>
            <a:ext cx="6734629" cy="475320"/>
          </a:xfrm>
        </p:spPr>
        <p:txBody>
          <a:bodyPr>
            <a:normAutofit/>
          </a:bodyPr>
          <a:lstStyle/>
          <a:p>
            <a:r>
              <a:rPr lang="en-US" sz="2400" dirty="0">
                <a:latin typeface="Arial" panose="020B0604020202020204" pitchFamily="34" charset="0"/>
                <a:cs typeface="Arial" panose="020B0604020202020204" pitchFamily="34" charset="0"/>
              </a:rPr>
              <a:t>Attention on the Details</a:t>
            </a:r>
          </a:p>
        </p:txBody>
      </p:sp>
      <p:sp>
        <p:nvSpPr>
          <p:cNvPr id="6" name="TextBox 5"/>
          <p:cNvSpPr txBox="1"/>
          <p:nvPr/>
        </p:nvSpPr>
        <p:spPr>
          <a:xfrm>
            <a:off x="575281" y="961592"/>
            <a:ext cx="5723210" cy="4278094"/>
          </a:xfrm>
          <a:prstGeom prst="rect">
            <a:avLst/>
          </a:prstGeom>
          <a:noFill/>
        </p:spPr>
        <p:txBody>
          <a:bodyPr wrap="square" rtlCol="0">
            <a:spAutoFit/>
          </a:bodyPr>
          <a:lstStyle/>
          <a:p>
            <a:pPr defTabSz="914378">
              <a:buClrTx/>
              <a:defRPr/>
            </a:pPr>
            <a:r>
              <a:rPr lang="en-US" sz="1600" dirty="0">
                <a:solidFill>
                  <a:schemeClr val="tx1">
                    <a:lumMod val="65000"/>
                    <a:lumOff val="35000"/>
                  </a:schemeClr>
                </a:solidFill>
              </a:rPr>
              <a:t>Use of production sheets enables our culinarians to produce to what is ordered vs. to what the front line associate thinks is needed.</a:t>
            </a:r>
          </a:p>
          <a:p>
            <a:pPr defTabSz="914378">
              <a:buClrTx/>
              <a:defRPr/>
            </a:pPr>
            <a:endParaRPr lang="en-US" sz="1600" dirty="0">
              <a:solidFill>
                <a:schemeClr val="tx1">
                  <a:lumMod val="65000"/>
                  <a:lumOff val="35000"/>
                </a:schemeClr>
              </a:solidFill>
            </a:endParaRPr>
          </a:p>
          <a:p>
            <a:pPr defTabSz="914378">
              <a:buClrTx/>
              <a:defRPr/>
            </a:pPr>
            <a:r>
              <a:rPr lang="en-US" sz="1600" dirty="0">
                <a:solidFill>
                  <a:schemeClr val="tx1">
                    <a:lumMod val="65000"/>
                    <a:lumOff val="35000"/>
                  </a:schemeClr>
                </a:solidFill>
              </a:rPr>
              <a:t>Accurate production sheets limits the amount of waste that is composted at the end of the events.</a:t>
            </a:r>
          </a:p>
          <a:p>
            <a:pPr defTabSz="914378">
              <a:buClrTx/>
              <a:defRPr/>
            </a:pPr>
            <a:endParaRPr lang="en-US" sz="1600" dirty="0">
              <a:solidFill>
                <a:schemeClr val="tx1">
                  <a:lumMod val="65000"/>
                  <a:lumOff val="35000"/>
                </a:schemeClr>
              </a:solidFill>
            </a:endParaRPr>
          </a:p>
          <a:p>
            <a:pPr defTabSz="914378">
              <a:buClrTx/>
              <a:defRPr/>
            </a:pPr>
            <a:r>
              <a:rPr lang="en-US" sz="1600" dirty="0">
                <a:solidFill>
                  <a:schemeClr val="tx1">
                    <a:lumMod val="65000"/>
                    <a:lumOff val="35000"/>
                  </a:schemeClr>
                </a:solidFill>
              </a:rPr>
              <a:t>Tracking of waste in stands helps to keep track of how to produce for different events: Sounders, Seahawks, Stadium Concert, WaMu Concert, Flat Show, Catering.</a:t>
            </a:r>
          </a:p>
          <a:p>
            <a:pPr defTabSz="914378">
              <a:buClrTx/>
              <a:defRPr/>
            </a:pPr>
            <a:endParaRPr lang="en-US" sz="1600" dirty="0">
              <a:solidFill>
                <a:schemeClr val="tx1">
                  <a:lumMod val="65000"/>
                  <a:lumOff val="35000"/>
                </a:schemeClr>
              </a:solidFill>
            </a:endParaRPr>
          </a:p>
          <a:p>
            <a:pPr defTabSz="914378">
              <a:buClrTx/>
              <a:defRPr/>
            </a:pPr>
            <a:r>
              <a:rPr lang="en-US" sz="1600" dirty="0">
                <a:solidFill>
                  <a:schemeClr val="tx1">
                    <a:lumMod val="65000"/>
                    <a:lumOff val="35000"/>
                  </a:schemeClr>
                </a:solidFill>
              </a:rPr>
              <a:t>Unique design for each  Department’s needs</a:t>
            </a:r>
          </a:p>
          <a:p>
            <a:pPr defTabSz="914378">
              <a:buClrTx/>
              <a:defRPr/>
            </a:pPr>
            <a:endParaRPr lang="en-US" sz="1600" dirty="0">
              <a:solidFill>
                <a:schemeClr val="tx1">
                  <a:lumMod val="65000"/>
                  <a:lumOff val="35000"/>
                </a:schemeClr>
              </a:solidFill>
            </a:endParaRPr>
          </a:p>
          <a:p>
            <a:pPr defTabSz="914378">
              <a:buClrTx/>
              <a:defRPr/>
            </a:pPr>
            <a:r>
              <a:rPr lang="en-US" sz="1600" dirty="0">
                <a:solidFill>
                  <a:schemeClr val="tx1">
                    <a:lumMod val="65000"/>
                    <a:lumOff val="35000"/>
                  </a:schemeClr>
                </a:solidFill>
              </a:rPr>
              <a:t>Food bank donations</a:t>
            </a:r>
          </a:p>
          <a:p>
            <a:pPr defTabSz="914378">
              <a:buClrTx/>
              <a:defRPr/>
            </a:pPr>
            <a:endParaRPr lang="en-US" sz="1600" dirty="0">
              <a:solidFill>
                <a:schemeClr val="tx1">
                  <a:lumMod val="65000"/>
                  <a:lumOff val="35000"/>
                </a:schemeClr>
              </a:solidFill>
            </a:endParaRPr>
          </a:p>
          <a:p>
            <a:pPr defTabSz="914378">
              <a:buClrTx/>
              <a:defRPr/>
            </a:pPr>
            <a:r>
              <a:rPr lang="en-US" sz="1600" dirty="0">
                <a:solidFill>
                  <a:schemeClr val="tx1">
                    <a:lumMod val="65000"/>
                    <a:lumOff val="35000"/>
                  </a:schemeClr>
                </a:solidFill>
              </a:rPr>
              <a:t>Keeping ahead of the compost</a:t>
            </a:r>
          </a:p>
          <a:p>
            <a:pPr marL="285743" indent="-285743" defTabSz="914378">
              <a:buClrTx/>
              <a:buFont typeface="Arial" panose="020B0604020202020204" pitchFamily="34" charset="0"/>
              <a:buChar char="•"/>
              <a:defRPr/>
            </a:pPr>
            <a:endParaRPr lang="en-US" sz="1600" dirty="0">
              <a:solidFill>
                <a:sysClr val="windowText" lastClr="00000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4454" y="3386668"/>
            <a:ext cx="3137555" cy="1463040"/>
          </a:xfrm>
          <a:prstGeom prst="rect">
            <a:avLst/>
          </a:prstGeom>
        </p:spPr>
      </p:pic>
    </p:spTree>
    <p:extLst>
      <p:ext uri="{BB962C8B-B14F-4D97-AF65-F5344CB8AC3E}">
        <p14:creationId xmlns:p14="http://schemas.microsoft.com/office/powerpoint/2010/main" val="261564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defTabSz="914378">
              <a:buClrTx/>
              <a:defRPr/>
            </a:pPr>
            <a:fld id="{495F9F65-0700-4149-99E1-43684B5BBC34}" type="slidenum">
              <a:rPr lang="en-US" sz="1800" b="0">
                <a:solidFill>
                  <a:sysClr val="windowText" lastClr="000000"/>
                </a:solidFill>
              </a:rPr>
              <a:pPr defTabSz="914378">
                <a:buClrTx/>
                <a:defRPr/>
              </a:pPr>
              <a:t>18</a:t>
            </a:fld>
            <a:endParaRPr lang="en-US" sz="1800" b="0" dirty="0">
              <a:solidFill>
                <a:sysClr val="windowText" lastClr="000000"/>
              </a:solidFill>
            </a:endParaRPr>
          </a:p>
        </p:txBody>
      </p:sp>
      <p:sp>
        <p:nvSpPr>
          <p:cNvPr id="4" name="Title 3"/>
          <p:cNvSpPr>
            <a:spLocks noGrp="1"/>
          </p:cNvSpPr>
          <p:nvPr>
            <p:ph type="title"/>
          </p:nvPr>
        </p:nvSpPr>
        <p:spPr/>
        <p:txBody>
          <a:bodyPr/>
          <a:lstStyle/>
          <a:p>
            <a:r>
              <a:rPr lang="en-US" dirty="0"/>
              <a:t>Alternative methods</a:t>
            </a:r>
          </a:p>
        </p:txBody>
      </p:sp>
      <p:sp>
        <p:nvSpPr>
          <p:cNvPr id="2" name="Content Placeholder 1"/>
          <p:cNvSpPr>
            <a:spLocks noGrp="1"/>
          </p:cNvSpPr>
          <p:nvPr>
            <p:ph idx="1"/>
          </p:nvPr>
        </p:nvSpPr>
        <p:spPr>
          <a:xfrm>
            <a:off x="641667" y="1150828"/>
            <a:ext cx="5471386" cy="2439703"/>
          </a:xfrm>
        </p:spPr>
        <p:txBody>
          <a:bodyPr>
            <a:normAutofit fontScale="92500" lnSpcReduction="20000"/>
          </a:bodyPr>
          <a:lstStyle/>
          <a:p>
            <a:r>
              <a:rPr lang="en-US" dirty="0">
                <a:solidFill>
                  <a:schemeClr val="tx1">
                    <a:lumMod val="65000"/>
                    <a:lumOff val="35000"/>
                  </a:schemeClr>
                </a:solidFill>
              </a:rPr>
              <a:t>Identifying unique characteristics of the operation</a:t>
            </a:r>
          </a:p>
          <a:p>
            <a:endParaRPr lang="en-US" dirty="0">
              <a:solidFill>
                <a:schemeClr val="tx1">
                  <a:lumMod val="65000"/>
                  <a:lumOff val="35000"/>
                </a:schemeClr>
              </a:solidFill>
            </a:endParaRPr>
          </a:p>
          <a:p>
            <a:r>
              <a:rPr lang="en-US" dirty="0">
                <a:solidFill>
                  <a:schemeClr val="tx1">
                    <a:lumMod val="65000"/>
                    <a:lumOff val="35000"/>
                  </a:schemeClr>
                </a:solidFill>
              </a:rPr>
              <a:t>Use of Carbon Filters to reduce ethylene gas in produce cooler</a:t>
            </a:r>
          </a:p>
          <a:p>
            <a:endParaRPr lang="en-US" dirty="0">
              <a:solidFill>
                <a:schemeClr val="tx1">
                  <a:lumMod val="65000"/>
                  <a:lumOff val="35000"/>
                </a:schemeClr>
              </a:solidFill>
            </a:endParaRPr>
          </a:p>
          <a:p>
            <a:r>
              <a:rPr lang="en-US" dirty="0">
                <a:solidFill>
                  <a:schemeClr val="tx1">
                    <a:lumMod val="65000"/>
                    <a:lumOff val="35000"/>
                  </a:schemeClr>
                </a:solidFill>
              </a:rPr>
              <a:t>Weighing Compostable materials from Production kitchen </a:t>
            </a:r>
          </a:p>
          <a:p>
            <a:endParaRPr lang="en-US" dirty="0">
              <a:solidFill>
                <a:schemeClr val="tx1">
                  <a:lumMod val="65000"/>
                  <a:lumOff val="35000"/>
                </a:schemeClr>
              </a:solidFill>
            </a:endParaRPr>
          </a:p>
          <a:p>
            <a:r>
              <a:rPr lang="en-US" dirty="0">
                <a:solidFill>
                  <a:schemeClr val="tx1">
                    <a:lumMod val="65000"/>
                    <a:lumOff val="35000"/>
                  </a:schemeClr>
                </a:solidFill>
              </a:rPr>
              <a:t>Filtering fryer oil to reduce waste</a:t>
            </a:r>
          </a:p>
          <a:p>
            <a:endParaRPr lang="en-US"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073" y="3570874"/>
            <a:ext cx="6229350" cy="1266825"/>
          </a:xfrm>
          <a:prstGeom prst="rect">
            <a:avLst/>
          </a:prstGeom>
        </p:spPr>
      </p:pic>
    </p:spTree>
    <p:extLst>
      <p:ext uri="{BB962C8B-B14F-4D97-AF65-F5344CB8AC3E}">
        <p14:creationId xmlns:p14="http://schemas.microsoft.com/office/powerpoint/2010/main" val="3102999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7341" y="87822"/>
            <a:ext cx="6742249" cy="475320"/>
          </a:xfrm>
        </p:spPr>
        <p:txBody>
          <a:bodyPr>
            <a:normAutofit/>
          </a:bodyPr>
          <a:lstStyle/>
          <a:p>
            <a:r>
              <a:rPr lang="en-US" sz="2400" dirty="0">
                <a:latin typeface="Arial" panose="020B0604020202020204" pitchFamily="34" charset="0"/>
                <a:cs typeface="Arial" panose="020B0604020202020204" pitchFamily="34" charset="0"/>
              </a:rPr>
              <a:t>Smart Partnerships</a:t>
            </a:r>
          </a:p>
        </p:txBody>
      </p:sp>
      <p:sp>
        <p:nvSpPr>
          <p:cNvPr id="3" name="Content Placeholder 2"/>
          <p:cNvSpPr>
            <a:spLocks noGrp="1"/>
          </p:cNvSpPr>
          <p:nvPr>
            <p:ph idx="1"/>
          </p:nvPr>
        </p:nvSpPr>
        <p:spPr>
          <a:xfrm>
            <a:off x="638089" y="990438"/>
            <a:ext cx="5084905" cy="3325786"/>
          </a:xfrm>
        </p:spPr>
        <p:txBody>
          <a:bodyPr>
            <a:noAutofit/>
          </a:bodyPr>
          <a:lstStyle/>
          <a:p>
            <a:r>
              <a:rPr lang="en-US" dirty="0">
                <a:solidFill>
                  <a:schemeClr val="tx1">
                    <a:lumMod val="65000"/>
                    <a:lumOff val="35000"/>
                  </a:schemeClr>
                </a:solidFill>
                <a:latin typeface="+mj-lt"/>
                <a:cs typeface="Arial" panose="020B0604020202020204" pitchFamily="34" charset="0"/>
              </a:rPr>
              <a:t>Following the food through the full cycle.</a:t>
            </a:r>
          </a:p>
          <a:p>
            <a:endParaRPr lang="en-US" dirty="0">
              <a:solidFill>
                <a:schemeClr val="tx1">
                  <a:lumMod val="65000"/>
                  <a:lumOff val="35000"/>
                </a:schemeClr>
              </a:solidFill>
              <a:latin typeface="+mj-lt"/>
              <a:cs typeface="Arial" panose="020B0604020202020204" pitchFamily="34" charset="0"/>
            </a:endParaRPr>
          </a:p>
          <a:p>
            <a:r>
              <a:rPr lang="en-US" dirty="0">
                <a:solidFill>
                  <a:schemeClr val="tx1">
                    <a:lumMod val="65000"/>
                    <a:lumOff val="35000"/>
                  </a:schemeClr>
                </a:solidFill>
                <a:latin typeface="+mj-lt"/>
                <a:cs typeface="Arial" panose="020B0604020202020204" pitchFamily="34" charset="0"/>
              </a:rPr>
              <a:t>Sustainable sourcing with similar whole picture philosophy and accountability.</a:t>
            </a:r>
          </a:p>
          <a:p>
            <a:endParaRPr lang="en-US" dirty="0">
              <a:solidFill>
                <a:schemeClr val="tx1">
                  <a:lumMod val="65000"/>
                  <a:lumOff val="35000"/>
                </a:schemeClr>
              </a:solidFill>
              <a:latin typeface="+mj-lt"/>
              <a:cs typeface="Arial" panose="020B0604020202020204" pitchFamily="34" charset="0"/>
            </a:endParaRPr>
          </a:p>
          <a:p>
            <a:r>
              <a:rPr lang="en-US" dirty="0">
                <a:solidFill>
                  <a:schemeClr val="tx1">
                    <a:lumMod val="65000"/>
                    <a:lumOff val="35000"/>
                  </a:schemeClr>
                </a:solidFill>
                <a:latin typeface="+mj-lt"/>
                <a:cs typeface="Arial" panose="020B0604020202020204" pitchFamily="34" charset="0"/>
              </a:rPr>
              <a:t>Caring for the food.</a:t>
            </a:r>
          </a:p>
          <a:p>
            <a:endParaRPr lang="en-US" dirty="0">
              <a:solidFill>
                <a:schemeClr val="tx1">
                  <a:lumMod val="65000"/>
                  <a:lumOff val="35000"/>
                </a:schemeClr>
              </a:solidFill>
              <a:latin typeface="+mj-lt"/>
              <a:cs typeface="Arial" panose="020B0604020202020204" pitchFamily="34" charset="0"/>
            </a:endParaRPr>
          </a:p>
          <a:p>
            <a:r>
              <a:rPr lang="en-US" dirty="0">
                <a:solidFill>
                  <a:schemeClr val="tx1">
                    <a:lumMod val="65000"/>
                    <a:lumOff val="35000"/>
                  </a:schemeClr>
                </a:solidFill>
                <a:latin typeface="+mj-lt"/>
                <a:cs typeface="Arial" panose="020B0604020202020204" pitchFamily="34" charset="0"/>
              </a:rPr>
              <a:t>Completing the loop with Sound Sustainable Farms</a:t>
            </a:r>
          </a:p>
          <a:p>
            <a:endParaRPr lang="en-US" dirty="0">
              <a:solidFill>
                <a:schemeClr val="tx1">
                  <a:lumMod val="65000"/>
                  <a:lumOff val="35000"/>
                </a:schemeClr>
              </a:solidFill>
              <a:latin typeface="+mj-lt"/>
              <a:cs typeface="Arial" panose="020B0604020202020204" pitchFamily="34" charset="0"/>
            </a:endParaRPr>
          </a:p>
          <a:p>
            <a:r>
              <a:rPr lang="en-US" dirty="0">
                <a:solidFill>
                  <a:schemeClr val="tx1">
                    <a:lumMod val="65000"/>
                    <a:lumOff val="35000"/>
                  </a:schemeClr>
                </a:solidFill>
                <a:latin typeface="+mj-lt"/>
                <a:cs typeface="Arial" panose="020B0604020202020204" pitchFamily="34" charset="0"/>
              </a:rPr>
              <a:t>Community Outreach</a:t>
            </a:r>
          </a:p>
          <a:p>
            <a:pPr marL="285743" indent="-285743">
              <a:buFont typeface="Arial" panose="020B0604020202020204" pitchFamily="34" charset="0"/>
              <a:buChar char="•"/>
            </a:pPr>
            <a:endParaRPr lang="en-US" dirty="0">
              <a:solidFill>
                <a:schemeClr val="tx1">
                  <a:lumMod val="65000"/>
                  <a:lumOff val="35000"/>
                </a:schemeClr>
              </a:solidFill>
              <a:latin typeface="+mj-lt"/>
              <a:cs typeface="Arial" panose="020B0604020202020204" pitchFamily="34" charset="0"/>
            </a:endParaRPr>
          </a:p>
          <a:p>
            <a:pPr lvl="2" indent="0">
              <a:buNone/>
            </a:pPr>
            <a:endParaRPr lang="en-US" dirty="0">
              <a:solidFill>
                <a:schemeClr val="tx1">
                  <a:lumMod val="65000"/>
                  <a:lumOff val="35000"/>
                </a:schemeClr>
              </a:solidFill>
              <a:latin typeface="+mj-lt"/>
              <a:cs typeface="Arial" panose="020B0604020202020204" pitchFamily="34" charset="0"/>
            </a:endParaRPr>
          </a:p>
          <a:p>
            <a:pPr marL="1428714" lvl="2" indent="-285743">
              <a:buFont typeface="Arial" panose="020B0604020202020204" pitchFamily="34" charset="0"/>
              <a:buChar char="•"/>
            </a:pPr>
            <a:endParaRPr lang="en-US" dirty="0">
              <a:solidFill>
                <a:schemeClr val="tx1">
                  <a:lumMod val="65000"/>
                  <a:lumOff val="35000"/>
                </a:schemeClr>
              </a:solidFill>
              <a:latin typeface="+mj-lt"/>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9654" y="751842"/>
            <a:ext cx="3760893" cy="2418080"/>
          </a:xfrm>
          <a:prstGeom prst="rect">
            <a:avLst/>
          </a:prstGeom>
        </p:spPr>
      </p:pic>
    </p:spTree>
    <p:extLst>
      <p:ext uri="{BB962C8B-B14F-4D97-AF65-F5344CB8AC3E}">
        <p14:creationId xmlns:p14="http://schemas.microsoft.com/office/powerpoint/2010/main" val="1669931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p:nvPr/>
        </p:nvSpPr>
        <p:spPr>
          <a:xfrm>
            <a:off x="0" y="-6425"/>
            <a:ext cx="9144000" cy="5143500"/>
          </a:xfrm>
          <a:prstGeom prst="rect">
            <a:avLst/>
          </a:prstGeom>
          <a:solidFill>
            <a:srgbClr val="1155CC">
              <a:alpha val="75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38" name="Shape 438"/>
          <p:cNvSpPr txBox="1"/>
          <p:nvPr/>
        </p:nvSpPr>
        <p:spPr>
          <a:xfrm>
            <a:off x="3406650" y="2722075"/>
            <a:ext cx="2018100" cy="95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000"/>
              <a:buNone/>
            </a:pPr>
            <a:endParaRPr sz="1800">
              <a:solidFill>
                <a:srgbClr val="6AAE00"/>
              </a:solidFill>
              <a:latin typeface="Roboto Medium"/>
              <a:ea typeface="Roboto Medium"/>
              <a:cs typeface="Roboto Medium"/>
              <a:sym typeface="Roboto Medium"/>
            </a:endParaRPr>
          </a:p>
          <a:p>
            <a:pPr marL="0" lvl="0" indent="0" algn="ctr" rtl="0">
              <a:lnSpc>
                <a:spcPct val="115000"/>
              </a:lnSpc>
              <a:spcBef>
                <a:spcPts val="0"/>
              </a:spcBef>
              <a:spcAft>
                <a:spcPts val="0"/>
              </a:spcAft>
              <a:buSzPts val="1000"/>
              <a:buNone/>
            </a:pPr>
            <a:endParaRPr sz="1100">
              <a:solidFill>
                <a:srgbClr val="7F7F7F"/>
              </a:solidFill>
              <a:latin typeface="Roboto Light"/>
              <a:ea typeface="Roboto Light"/>
              <a:cs typeface="Roboto Light"/>
              <a:sym typeface="Roboto Light"/>
            </a:endParaRPr>
          </a:p>
          <a:p>
            <a:pPr marL="0" lvl="0" indent="0" algn="ctr" rtl="0">
              <a:lnSpc>
                <a:spcPct val="115000"/>
              </a:lnSpc>
              <a:spcBef>
                <a:spcPts val="0"/>
              </a:spcBef>
              <a:spcAft>
                <a:spcPts val="0"/>
              </a:spcAft>
              <a:buClr>
                <a:srgbClr val="000000"/>
              </a:buClr>
              <a:buSzPts val="1000"/>
              <a:buFont typeface="Arial"/>
              <a:buNone/>
            </a:pPr>
            <a:r>
              <a:rPr lang="en" sz="1100">
                <a:solidFill>
                  <a:srgbClr val="FFFFFF"/>
                </a:solidFill>
                <a:latin typeface="Roboto Light"/>
                <a:ea typeface="Roboto Light"/>
                <a:cs typeface="Roboto Light"/>
                <a:sym typeface="Roboto Light"/>
              </a:rPr>
              <a:t>Of food in the U.S. is wasted</a:t>
            </a:r>
            <a:endParaRPr sz="1100">
              <a:solidFill>
                <a:srgbClr val="FFFFFF"/>
              </a:solidFill>
              <a:latin typeface="Roboto Light"/>
              <a:ea typeface="Roboto Light"/>
              <a:cs typeface="Roboto Light"/>
              <a:sym typeface="Roboto Light"/>
            </a:endParaRPr>
          </a:p>
          <a:p>
            <a:pPr marL="0" marR="0" lvl="0" indent="0" algn="ctr" rtl="0">
              <a:lnSpc>
                <a:spcPct val="115000"/>
              </a:lnSpc>
              <a:spcBef>
                <a:spcPts val="0"/>
              </a:spcBef>
              <a:spcAft>
                <a:spcPts val="0"/>
              </a:spcAft>
              <a:buNone/>
            </a:pPr>
            <a:endParaRPr sz="800" b="0" i="1" u="none" strike="noStrike" cap="none">
              <a:solidFill>
                <a:srgbClr val="B4B4B4"/>
              </a:solidFill>
              <a:latin typeface="Roboto Light"/>
              <a:ea typeface="Roboto Light"/>
              <a:cs typeface="Roboto Light"/>
              <a:sym typeface="Roboto Light"/>
            </a:endParaRPr>
          </a:p>
        </p:txBody>
      </p:sp>
      <p:cxnSp>
        <p:nvCxnSpPr>
          <p:cNvPr id="439" name="Shape 439"/>
          <p:cNvCxnSpPr/>
          <p:nvPr/>
        </p:nvCxnSpPr>
        <p:spPr>
          <a:xfrm rot="10800000">
            <a:off x="3799362" y="3126834"/>
            <a:ext cx="1232700" cy="0"/>
          </a:xfrm>
          <a:prstGeom prst="straightConnector1">
            <a:avLst/>
          </a:prstGeom>
          <a:noFill/>
          <a:ln w="9525" cap="flat" cmpd="sng">
            <a:solidFill>
              <a:srgbClr val="FFFFFF"/>
            </a:solidFill>
            <a:prstDash val="dot"/>
            <a:round/>
            <a:headEnd type="none" w="med" len="med"/>
            <a:tailEnd type="none" w="med" len="med"/>
          </a:ln>
        </p:spPr>
      </p:cxnSp>
      <p:sp>
        <p:nvSpPr>
          <p:cNvPr id="440" name="Shape 440"/>
          <p:cNvSpPr txBox="1"/>
          <p:nvPr/>
        </p:nvSpPr>
        <p:spPr>
          <a:xfrm>
            <a:off x="155400" y="70310"/>
            <a:ext cx="8520600" cy="77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200">
                <a:solidFill>
                  <a:srgbClr val="FFFFFF"/>
                </a:solidFill>
                <a:latin typeface="Roboto Light"/>
                <a:ea typeface="Roboto Light"/>
                <a:cs typeface="Roboto Light"/>
                <a:sym typeface="Roboto Light"/>
              </a:rPr>
              <a:t>The Food Waste Problem</a:t>
            </a:r>
            <a:endParaRPr sz="1200">
              <a:solidFill>
                <a:srgbClr val="FFFFFF"/>
              </a:solidFill>
              <a:latin typeface="Roboto Light"/>
              <a:ea typeface="Roboto Light"/>
              <a:cs typeface="Roboto Light"/>
              <a:sym typeface="Roboto Light"/>
            </a:endParaRPr>
          </a:p>
        </p:txBody>
      </p:sp>
      <p:sp>
        <p:nvSpPr>
          <p:cNvPr id="441" name="Shape 441"/>
          <p:cNvSpPr txBox="1"/>
          <p:nvPr/>
        </p:nvSpPr>
        <p:spPr>
          <a:xfrm>
            <a:off x="0" y="1091100"/>
            <a:ext cx="9144000" cy="200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0">
                <a:solidFill>
                  <a:srgbClr val="FFFFFF"/>
                </a:solidFill>
                <a:latin typeface="Roboto Medium"/>
                <a:ea typeface="Roboto Medium"/>
                <a:cs typeface="Roboto Medium"/>
                <a:sym typeface="Roboto Medium"/>
              </a:rPr>
              <a:t>40%</a:t>
            </a:r>
            <a:endParaRPr sz="12000">
              <a:solidFill>
                <a:srgbClr val="FFFFFF"/>
              </a:solidFill>
            </a:endParaRPr>
          </a:p>
        </p:txBody>
      </p:sp>
      <p:pic>
        <p:nvPicPr>
          <p:cNvPr id="442" name="Shape 442"/>
          <p:cNvPicPr preferRelativeResize="0"/>
          <p:nvPr/>
        </p:nvPicPr>
        <p:blipFill>
          <a:blip r:embed="rId3">
            <a:alphaModFix/>
          </a:blip>
          <a:stretch>
            <a:fillRect/>
          </a:stretch>
        </p:blipFill>
        <p:spPr>
          <a:xfrm>
            <a:off x="4033883" y="3910316"/>
            <a:ext cx="763621" cy="76361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3077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UTUMN 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9785" y="0"/>
            <a:ext cx="5144415" cy="34296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899200" y="-127718"/>
            <a:ext cx="5134798" cy="2675952"/>
          </a:xfrm>
          <a:prstGeom prst="rect">
            <a:avLst/>
          </a:prstGeom>
        </p:spPr>
      </p:pic>
      <p:pic>
        <p:nvPicPr>
          <p:cNvPr id="4" name="Picture 3"/>
          <p:cNvPicPr>
            <a:picLocks noChangeAspect="1"/>
          </p:cNvPicPr>
          <p:nvPr/>
        </p:nvPicPr>
        <p:blipFill>
          <a:blip r:embed="rId5"/>
          <a:stretch>
            <a:fillRect/>
          </a:stretch>
        </p:blipFill>
        <p:spPr>
          <a:xfrm>
            <a:off x="3519681" y="1288186"/>
            <a:ext cx="2628900" cy="3855315"/>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3069"/>
          <a:stretch/>
        </p:blipFill>
        <p:spPr>
          <a:xfrm>
            <a:off x="3519680" y="-52556"/>
            <a:ext cx="2665641" cy="1833350"/>
          </a:xfrm>
          <a:prstGeom prst="rect">
            <a:avLst/>
          </a:prstGeom>
        </p:spPr>
      </p:pic>
      <p:pic>
        <p:nvPicPr>
          <p:cNvPr id="3074" name="Picture 2" descr="bon_appetit_home_slider1_V2"/>
          <p:cNvPicPr>
            <a:picLocks noChangeAspect="1" noChangeArrowheads="1"/>
          </p:cNvPicPr>
          <p:nvPr/>
        </p:nvPicPr>
        <p:blipFill rotWithShape="1">
          <a:blip r:embed="rId7">
            <a:extLst>
              <a:ext uri="{28A0092B-C50C-407E-A947-70E740481C1C}">
                <a14:useLocalDpi xmlns:a14="http://schemas.microsoft.com/office/drawing/2010/main" val="0"/>
              </a:ext>
            </a:extLst>
          </a:blip>
          <a:srcRect l="18091" t="-1" r="50569" b="61911"/>
          <a:stretch/>
        </p:blipFill>
        <p:spPr bwMode="auto">
          <a:xfrm>
            <a:off x="-1308564" y="2503816"/>
            <a:ext cx="4856819" cy="263968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a:off x="3519681" y="-389698"/>
            <a:ext cx="0" cy="5875867"/>
          </a:xfrm>
          <a:prstGeom prst="line">
            <a:avLst/>
          </a:prstGeom>
          <a:ln w="7620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rot="5400000">
            <a:off x="581748" y="-389696"/>
            <a:ext cx="0" cy="5875867"/>
          </a:xfrm>
          <a:prstGeom prst="line">
            <a:avLst/>
          </a:prstGeom>
          <a:ln w="7620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flipH="1">
            <a:off x="3519683" y="1764465"/>
            <a:ext cx="2645229" cy="0"/>
          </a:xfrm>
          <a:prstGeom prst="line">
            <a:avLst/>
          </a:prstGeom>
          <a:ln w="76200">
            <a:solidFill>
              <a:schemeClr val="bg1"/>
            </a:solidFill>
          </a:ln>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a:off x="6164911" y="-237298"/>
            <a:ext cx="0" cy="5875867"/>
          </a:xfrm>
          <a:prstGeom prst="line">
            <a:avLst/>
          </a:prstGeom>
          <a:ln w="76200">
            <a:solidFill>
              <a:schemeClr val="bg1"/>
            </a:solidFill>
          </a:ln>
        </p:spPr>
        <p:style>
          <a:lnRef idx="1">
            <a:schemeClr val="accent6"/>
          </a:lnRef>
          <a:fillRef idx="0">
            <a:schemeClr val="accent6"/>
          </a:fillRef>
          <a:effectRef idx="0">
            <a:schemeClr val="accent6"/>
          </a:effectRef>
          <a:fontRef idx="minor">
            <a:schemeClr val="tx1"/>
          </a:fontRef>
        </p:style>
      </p:cxn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2321" y="3482166"/>
            <a:ext cx="3502150" cy="1751076"/>
          </a:xfrm>
          <a:prstGeom prst="rect">
            <a:avLst/>
          </a:prstGeom>
        </p:spPr>
      </p:pic>
    </p:spTree>
    <p:extLst>
      <p:ext uri="{BB962C8B-B14F-4D97-AF65-F5344CB8AC3E}">
        <p14:creationId xmlns:p14="http://schemas.microsoft.com/office/powerpoint/2010/main" val="1399468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ChangeArrowheads="1"/>
          </p:cNvSpPr>
          <p:nvPr/>
        </p:nvSpPr>
        <p:spPr bwMode="auto">
          <a:xfrm>
            <a:off x="1314450" y="857250"/>
            <a:ext cx="6515100" cy="4286250"/>
          </a:xfrm>
          <a:prstGeom prst="rect">
            <a:avLst/>
          </a:prstGeom>
          <a:solidFill>
            <a:schemeClr val="bg1">
              <a:alpha val="8196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378" eaLnBrk="0" hangingPunct="0">
              <a:buClrTx/>
              <a:defRPr/>
            </a:pPr>
            <a:endParaRPr lang="en-US" sz="1350" dirty="0">
              <a:solidFill>
                <a:sysClr val="windowText" lastClr="000000"/>
              </a:solidFill>
            </a:endParaRPr>
          </a:p>
        </p:txBody>
      </p:sp>
      <p:pic>
        <p:nvPicPr>
          <p:cNvPr id="79875" name="Picture 19" descr="oracl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99044" y="3658233"/>
            <a:ext cx="1908950" cy="307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23" descr="nordstro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15482" y="3443384"/>
            <a:ext cx="1788019" cy="42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Picture 4" descr="bill_melinda_gates_fnd_logo.tif"/>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2404" y="3229666"/>
            <a:ext cx="1697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8" name="logoTop" descr="http://www.abercrombie.com/anf/images/homepage/I-topLogo.gif"/>
          <p:cNvPicPr>
            <a:picLocks noChangeAspect="1" noChangeArrowheads="1"/>
          </p:cNvPicPr>
          <p:nvPr/>
        </p:nvPicPr>
        <p:blipFill>
          <a:blip r:embed="rId6" r:link="rId7">
            <a:extLst>
              <a:ext uri="{28A0092B-C50C-407E-A947-70E740481C1C}">
                <a14:useLocalDpi xmlns:a14="http://schemas.microsoft.com/office/drawing/2010/main" val="0"/>
              </a:ext>
            </a:extLst>
          </a:blip>
          <a:srcRect l="38721" t="25333" r="38721" b="25333"/>
          <a:stretch>
            <a:fillRect/>
          </a:stretch>
        </p:blipFill>
        <p:spPr bwMode="auto">
          <a:xfrm>
            <a:off x="500199" y="3128897"/>
            <a:ext cx="1109663" cy="38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39" descr="starbucks_coffee_2011_logo2.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89605" y="3001955"/>
            <a:ext cx="769147" cy="769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12" descr="Genentech_Blue_EndSlide"/>
          <p:cNvPicPr>
            <a:picLocks noChangeAspect="1" noChangeArrowheads="1"/>
          </p:cNvPicPr>
          <p:nvPr/>
        </p:nvPicPr>
        <p:blipFill>
          <a:blip r:embed="rId9">
            <a:clrChange>
              <a:clrFrom>
                <a:srgbClr val="005696"/>
              </a:clrFrom>
              <a:clrTo>
                <a:srgbClr val="005696">
                  <a:alpha val="0"/>
                </a:srgbClr>
              </a:clrTo>
            </a:clrChange>
            <a:lum bright="8000"/>
            <a:extLst>
              <a:ext uri="{28A0092B-C50C-407E-A947-70E740481C1C}">
                <a14:useLocalDpi xmlns:a14="http://schemas.microsoft.com/office/drawing/2010/main" val="0"/>
              </a:ext>
            </a:extLst>
          </a:blip>
          <a:srcRect l="25101" t="39200" r="26801" b="43733"/>
          <a:stretch>
            <a:fillRect/>
          </a:stretch>
        </p:blipFill>
        <p:spPr bwMode="invGray">
          <a:xfrm>
            <a:off x="7010068" y="2172866"/>
            <a:ext cx="1495425" cy="400050"/>
          </a:xfrm>
          <a:prstGeom prst="rect">
            <a:avLst/>
          </a:prstGeom>
          <a:solidFill>
            <a:srgbClr val="4343E7"/>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9882" name="Picture 6" descr="Google"/>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262945" y="1485669"/>
            <a:ext cx="1295957" cy="4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56" descr="SAP - The Best-Run Businesses Run SAP">
            <a:hlinkClick r:id="rId11"/>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81321" y="2799052"/>
            <a:ext cx="985205" cy="48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4" descr="Full_logo_blu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8163" y="1263649"/>
            <a:ext cx="13144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6" name="Picture 2"/>
          <p:cNvPicPr>
            <a:picLocks noChangeAspect="1" noChangeArrowheads="1"/>
          </p:cNvPicPr>
          <p:nvPr/>
        </p:nvPicPr>
        <p:blipFill>
          <a:blip r:embed="rId14">
            <a:extLst>
              <a:ext uri="{28A0092B-C50C-407E-A947-70E740481C1C}">
                <a14:useLocalDpi xmlns:a14="http://schemas.microsoft.com/office/drawing/2010/main" val="0"/>
              </a:ext>
            </a:extLst>
          </a:blip>
          <a:srcRect r="9778"/>
          <a:stretch>
            <a:fillRect/>
          </a:stretch>
        </p:blipFill>
        <p:spPr bwMode="auto">
          <a:xfrm>
            <a:off x="575651" y="1694554"/>
            <a:ext cx="484187"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8" name="Picture 39" descr="http://www.cafebonappetit.com/assets/accounts/193.jpg">
            <a:hlinkClick r:id="rId15"/>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49040" y="3481803"/>
            <a:ext cx="658611" cy="66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0" name="Picture 45" descr="http://www.cafebonappetit.com/assets/accounts/1.gif">
            <a:hlinkClick r:id="rId17"/>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81273" y="1394055"/>
            <a:ext cx="981075"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1" name="Picture 2"/>
          <p:cNvPicPr>
            <a:picLocks noChangeAspect="1" noChangeArrowheads="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5611" y="2121257"/>
            <a:ext cx="1991792" cy="66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892" name="Picture 2" descr="LinkedIn"/>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240558" y="3032351"/>
            <a:ext cx="158432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3" name="Picture 82" descr="Alttag"/>
          <p:cNvPicPr>
            <a:picLocks noChangeAspect="1" noChangeArrowheads="1"/>
          </p:cNvPicPr>
          <p:nvPr/>
        </p:nvPicPr>
        <p:blipFill>
          <a:blip r:embed="rId21">
            <a:clrChange>
              <a:clrFrom>
                <a:srgbClr val="FFFFFF"/>
              </a:clrFrom>
              <a:clrTo>
                <a:srgbClr val="FFFFFF">
                  <a:alpha val="0"/>
                </a:srgbClr>
              </a:clrTo>
            </a:clrChange>
            <a:extLst>
              <a:ext uri="{28A0092B-C50C-407E-A947-70E740481C1C}">
                <a14:useLocalDpi xmlns:a14="http://schemas.microsoft.com/office/drawing/2010/main" val="0"/>
              </a:ext>
            </a:extLst>
          </a:blip>
          <a:srcRect b="42857"/>
          <a:stretch>
            <a:fillRect/>
          </a:stretch>
        </p:blipFill>
        <p:spPr bwMode="auto">
          <a:xfrm>
            <a:off x="3265405" y="4224677"/>
            <a:ext cx="1271150" cy="428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4" name="Picture 1"/>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7385" y="2518838"/>
            <a:ext cx="1433293" cy="200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95" name="Picture 2"/>
          <p:cNvPicPr>
            <a:picLocks noChangeAspect="1"/>
          </p:cNvPicPr>
          <p:nvPr/>
        </p:nvPicPr>
        <p:blipFill>
          <a:blip r:embed="rId23">
            <a:clrChange>
              <a:clrFrom>
                <a:srgbClr val="FCFEFB"/>
              </a:clrFrom>
              <a:clrTo>
                <a:srgbClr val="FCFEFB">
                  <a:alpha val="0"/>
                </a:srgbClr>
              </a:clrTo>
            </a:clrChange>
            <a:extLst>
              <a:ext uri="{28A0092B-C50C-407E-A947-70E740481C1C}">
                <a14:useLocalDpi xmlns:a14="http://schemas.microsoft.com/office/drawing/2010/main" val="0"/>
              </a:ext>
            </a:extLst>
          </a:blip>
          <a:srcRect/>
          <a:stretch>
            <a:fillRect/>
          </a:stretch>
        </p:blipFill>
        <p:spPr bwMode="auto">
          <a:xfrm>
            <a:off x="5090845" y="4048229"/>
            <a:ext cx="10160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273051" y="231776"/>
            <a:ext cx="8597900" cy="4679950"/>
          </a:xfrm>
          <a:prstGeom prst="rect">
            <a:avLst/>
          </a:prstGeom>
          <a:noFill/>
          <a:ln w="76200" cmpd="sng">
            <a:solidFill>
              <a:schemeClr val="tx1"/>
            </a:solidFill>
          </a:ln>
          <a:effectLst/>
        </p:spPr>
        <p:style>
          <a:lnRef idx="1">
            <a:schemeClr val="dk1"/>
          </a:lnRef>
          <a:fillRef idx="2">
            <a:schemeClr val="dk1"/>
          </a:fillRef>
          <a:effectRef idx="1">
            <a:schemeClr val="dk1"/>
          </a:effectRef>
          <a:fontRef idx="minor">
            <a:schemeClr val="dk1"/>
          </a:fontRef>
        </p:style>
        <p:txBody>
          <a:bodyPr lIns="68580" tIns="34290" rIns="68580" bIns="34290" anchor="ctr"/>
          <a:lstStyle/>
          <a:p>
            <a:pPr algn="ctr" defTabSz="914378">
              <a:buClrTx/>
              <a:defRPr/>
            </a:pPr>
            <a:endParaRPr lang="en-US" sz="1800" dirty="0">
              <a:ln>
                <a:solidFill>
                  <a:prstClr val="black"/>
                </a:solidFill>
              </a:ln>
              <a:solidFill>
                <a:prstClr val="black"/>
              </a:solidFill>
            </a:endParaRPr>
          </a:p>
        </p:txBody>
      </p:sp>
      <p:pic>
        <p:nvPicPr>
          <p:cNvPr id="35" name="Picture 34"/>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335957" y="2085948"/>
            <a:ext cx="1126276" cy="757192"/>
          </a:xfrm>
          <a:prstGeom prst="rect">
            <a:avLst/>
          </a:prstGeom>
        </p:spPr>
      </p:pic>
      <p:sp>
        <p:nvSpPr>
          <p:cNvPr id="3" name="TextBox 2"/>
          <p:cNvSpPr txBox="1"/>
          <p:nvPr/>
        </p:nvSpPr>
        <p:spPr>
          <a:xfrm>
            <a:off x="538163" y="387459"/>
            <a:ext cx="8165337" cy="769441"/>
          </a:xfrm>
          <a:prstGeom prst="rect">
            <a:avLst/>
          </a:prstGeom>
          <a:noFill/>
        </p:spPr>
        <p:txBody>
          <a:bodyPr wrap="square" rtlCol="0">
            <a:spAutoFit/>
          </a:bodyPr>
          <a:lstStyle/>
          <a:p>
            <a:pPr algn="ctr" defTabSz="914378">
              <a:buClrTx/>
              <a:defRPr/>
            </a:pPr>
            <a:r>
              <a:rPr lang="en-US" sz="4400" dirty="0">
                <a:solidFill>
                  <a:sysClr val="windowText" lastClr="000000"/>
                </a:solidFill>
                <a:latin typeface="Agenda MediumUltraCondensed" charset="0"/>
                <a:ea typeface="Agenda MediumUltraCondensed" charset="0"/>
                <a:cs typeface="Agenda MediumUltraCondensed" charset="0"/>
              </a:rPr>
              <a:t>BON APPÉTIT CLIENTS</a:t>
            </a:r>
          </a:p>
        </p:txBody>
      </p:sp>
      <p:pic>
        <p:nvPicPr>
          <p:cNvPr id="30" name="Picture 2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00623" y="2412091"/>
            <a:ext cx="2131482" cy="694254"/>
          </a:xfrm>
          <a:prstGeom prst="rect">
            <a:avLst/>
          </a:prstGeom>
        </p:spPr>
      </p:pic>
      <p:pic>
        <p:nvPicPr>
          <p:cNvPr id="31" name="Picture 7"/>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376828" y="1747415"/>
            <a:ext cx="162877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6" descr="https://upload.wikimedia.org/wikipedia/en/4/42/Johns_Hopkins_University_Logo.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88515" y="4208307"/>
            <a:ext cx="25511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 descr="Image result for university of chicago logo"/>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919584" y="1384325"/>
            <a:ext cx="2488943" cy="50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7"/>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274786" y="4041196"/>
            <a:ext cx="2176506" cy="600716"/>
          </a:xfrm>
          <a:prstGeom prst="rect">
            <a:avLst/>
          </a:prstGeom>
        </p:spPr>
      </p:pic>
    </p:spTree>
    <p:extLst>
      <p:ext uri="{BB962C8B-B14F-4D97-AF65-F5344CB8AC3E}">
        <p14:creationId xmlns:p14="http://schemas.microsoft.com/office/powerpoint/2010/main" val="267279720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924300" y="0"/>
            <a:ext cx="5219700" cy="5143500"/>
            <a:chOff x="1" y="0"/>
            <a:chExt cx="5219700" cy="5143500"/>
          </a:xfrm>
        </p:grpSpPr>
        <p:sp>
          <p:nvSpPr>
            <p:cNvPr id="4" name="Rectangle 3"/>
            <p:cNvSpPr/>
            <p:nvPr/>
          </p:nvSpPr>
          <p:spPr>
            <a:xfrm>
              <a:off x="1" y="0"/>
              <a:ext cx="5219700" cy="51435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defRPr/>
              </a:pPr>
              <a:endParaRPr lang="en-US" sz="1800">
                <a:solidFill>
                  <a:sysClr val="windowText" lastClr="000000"/>
                </a:solidFill>
              </a:endParaRPr>
            </a:p>
          </p:txBody>
        </p:sp>
        <p:pic>
          <p:nvPicPr>
            <p:cNvPr id="6" name="Picture 2" descr="C:\Users\CummiC02\Desktop\FoodRpng_700px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583" y="331589"/>
              <a:ext cx="4594625" cy="4594621"/>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16807" r="18237"/>
          <a:stretch/>
        </p:blipFill>
        <p:spPr>
          <a:xfrm>
            <a:off x="352359" y="1617322"/>
            <a:ext cx="3073013" cy="645638"/>
          </a:xfrm>
          <a:prstGeom prst="rect">
            <a:avLst/>
          </a:prstGeom>
        </p:spPr>
      </p:pic>
      <p:pic>
        <p:nvPicPr>
          <p:cNvPr id="3" name="Picture 2"/>
          <p:cNvPicPr>
            <a:picLocks noChangeAspect="1"/>
          </p:cNvPicPr>
          <p:nvPr/>
        </p:nvPicPr>
        <p:blipFill>
          <a:blip r:embed="rId5"/>
          <a:stretch>
            <a:fillRect/>
          </a:stretch>
        </p:blipFill>
        <p:spPr>
          <a:xfrm>
            <a:off x="0" y="148949"/>
            <a:ext cx="4291956" cy="2225233"/>
          </a:xfrm>
          <a:prstGeom prst="rect">
            <a:avLst/>
          </a:prstGeom>
        </p:spPr>
      </p:pic>
      <p:pic>
        <p:nvPicPr>
          <p:cNvPr id="5" name="Picture 4"/>
          <p:cNvPicPr>
            <a:picLocks noChangeAspect="1"/>
          </p:cNvPicPr>
          <p:nvPr/>
        </p:nvPicPr>
        <p:blipFill>
          <a:blip r:embed="rId6"/>
          <a:stretch>
            <a:fillRect/>
          </a:stretch>
        </p:blipFill>
        <p:spPr>
          <a:xfrm>
            <a:off x="302520" y="1402418"/>
            <a:ext cx="3590855" cy="3523793"/>
          </a:xfrm>
          <a:prstGeom prst="rect">
            <a:avLst/>
          </a:prstGeom>
        </p:spPr>
      </p:pic>
    </p:spTree>
    <p:extLst>
      <p:ext uri="{BB962C8B-B14F-4D97-AF65-F5344CB8AC3E}">
        <p14:creationId xmlns:p14="http://schemas.microsoft.com/office/powerpoint/2010/main" val="765982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39244" b="51025"/>
          <a:stretch/>
        </p:blipFill>
        <p:spPr>
          <a:xfrm>
            <a:off x="847105" y="867905"/>
            <a:ext cx="4462659" cy="495946"/>
          </a:xfrm>
          <a:prstGeom prst="rect">
            <a:avLst/>
          </a:prstGeom>
        </p:spPr>
      </p:pic>
      <p:pic>
        <p:nvPicPr>
          <p:cNvPr id="4" name="Picture 3"/>
          <p:cNvPicPr>
            <a:picLocks noChangeAspect="1"/>
          </p:cNvPicPr>
          <p:nvPr/>
        </p:nvPicPr>
        <p:blipFill rotWithShape="1">
          <a:blip r:embed="rId3"/>
          <a:srcRect t="39244" b="51025"/>
          <a:stretch/>
        </p:blipFill>
        <p:spPr>
          <a:xfrm>
            <a:off x="4099166" y="867905"/>
            <a:ext cx="4462659" cy="495946"/>
          </a:xfrm>
          <a:prstGeom prst="rect">
            <a:avLst/>
          </a:prstGeom>
        </p:spPr>
      </p:pic>
      <p:sp>
        <p:nvSpPr>
          <p:cNvPr id="2" name="TextBox 1"/>
          <p:cNvSpPr txBox="1"/>
          <p:nvPr/>
        </p:nvSpPr>
        <p:spPr>
          <a:xfrm>
            <a:off x="394011" y="254104"/>
            <a:ext cx="8489794" cy="646331"/>
          </a:xfrm>
          <a:prstGeom prst="rect">
            <a:avLst/>
          </a:prstGeom>
          <a:noFill/>
        </p:spPr>
        <p:txBody>
          <a:bodyPr wrap="square" rtlCol="0">
            <a:spAutoFit/>
          </a:bodyPr>
          <a:lstStyle/>
          <a:p>
            <a:pPr algn="ctr" defTabSz="914378">
              <a:buClrTx/>
              <a:defRPr/>
            </a:pPr>
            <a:r>
              <a:rPr lang="en-US" sz="3600" dirty="0">
                <a:solidFill>
                  <a:sysClr val="windowText" lastClr="000000"/>
                </a:solidFill>
                <a:latin typeface="Agenda MediumUltraCondensed" charset="0"/>
                <a:ea typeface="Agenda MediumUltraCondensed" charset="0"/>
                <a:cs typeface="Agenda MediumUltraCondensed" charset="0"/>
              </a:rPr>
              <a:t>FOOD WASTE: WHAT WE’RE DOING</a:t>
            </a:r>
          </a:p>
        </p:txBody>
      </p:sp>
      <p:sp>
        <p:nvSpPr>
          <p:cNvPr id="3" name="TextBox 2"/>
          <p:cNvSpPr txBox="1"/>
          <p:nvPr/>
        </p:nvSpPr>
        <p:spPr>
          <a:xfrm>
            <a:off x="673188" y="1363850"/>
            <a:ext cx="7888637" cy="3046988"/>
          </a:xfrm>
          <a:prstGeom prst="rect">
            <a:avLst/>
          </a:prstGeom>
          <a:noFill/>
        </p:spPr>
        <p:txBody>
          <a:bodyPr wrap="square" rtlCol="0">
            <a:spAutoFit/>
          </a:bodyPr>
          <a:lstStyle/>
          <a:p>
            <a:pPr marL="342892" indent="-342892" defTabSz="914378" fontAlgn="base">
              <a:buClrTx/>
              <a:buFont typeface="Arial" charset="0"/>
              <a:buChar char="•"/>
              <a:defRPr/>
            </a:pPr>
            <a:r>
              <a:rPr lang="en-US" sz="2400" dirty="0">
                <a:solidFill>
                  <a:sysClr val="windowText" lastClr="000000"/>
                </a:solidFill>
              </a:rPr>
              <a:t>Preparing food from scratch and batch cooking</a:t>
            </a:r>
          </a:p>
          <a:p>
            <a:pPr marL="342892" indent="-342892" defTabSz="914378" fontAlgn="base">
              <a:buClrTx/>
              <a:buFont typeface="Arial" charset="0"/>
              <a:buChar char="•"/>
              <a:defRPr/>
            </a:pPr>
            <a:r>
              <a:rPr lang="en-US" sz="2400" dirty="0">
                <a:solidFill>
                  <a:sysClr val="windowText" lastClr="000000"/>
                </a:solidFill>
              </a:rPr>
              <a:t>Talking people out of trays </a:t>
            </a:r>
          </a:p>
          <a:p>
            <a:pPr marL="342892" indent="-342892" defTabSz="914378" fontAlgn="base">
              <a:buClrTx/>
              <a:buFont typeface="Arial" charset="0"/>
              <a:buChar char="•"/>
              <a:defRPr/>
            </a:pPr>
            <a:r>
              <a:rPr lang="en-US" sz="2400" dirty="0">
                <a:solidFill>
                  <a:sysClr val="windowText" lastClr="000000"/>
                </a:solidFill>
              </a:rPr>
              <a:t>Composting and recycling</a:t>
            </a:r>
          </a:p>
          <a:p>
            <a:pPr marL="342892" indent="-342892" defTabSz="914378" fontAlgn="base">
              <a:buClrTx/>
              <a:buFont typeface="Arial" charset="0"/>
              <a:buChar char="•"/>
              <a:defRPr/>
            </a:pPr>
            <a:r>
              <a:rPr lang="en-US" sz="2400" dirty="0">
                <a:solidFill>
                  <a:sysClr val="windowText" lastClr="000000"/>
                </a:solidFill>
              </a:rPr>
              <a:t>Food recovery: </a:t>
            </a:r>
          </a:p>
          <a:p>
            <a:pPr marL="800080" lvl="1" indent="-342892" defTabSz="914378" fontAlgn="base">
              <a:buClrTx/>
              <a:buFont typeface="Arial" charset="0"/>
              <a:buChar char="•"/>
              <a:defRPr/>
            </a:pPr>
            <a:r>
              <a:rPr lang="en-US" sz="2400" dirty="0">
                <a:solidFill>
                  <a:sysClr val="windowText" lastClr="000000"/>
                </a:solidFill>
              </a:rPr>
              <a:t>Around the country, we work with food banks and nonprofit organizations such as the Food Recovery Network and Feeding America. </a:t>
            </a:r>
          </a:p>
          <a:p>
            <a:pPr marL="800080" lvl="1" indent="-342892" defTabSz="914378" fontAlgn="base">
              <a:buClrTx/>
              <a:buFont typeface="Arial" charset="0"/>
              <a:buChar char="•"/>
              <a:defRPr/>
            </a:pPr>
            <a:r>
              <a:rPr lang="en-US" sz="2400" dirty="0">
                <a:solidFill>
                  <a:sysClr val="windowText" lastClr="000000"/>
                </a:solidFill>
              </a:rPr>
              <a:t>Here in Seattle our partner is Food Lifeline.</a:t>
            </a:r>
          </a:p>
        </p:txBody>
      </p:sp>
    </p:spTree>
    <p:extLst>
      <p:ext uri="{BB962C8B-B14F-4D97-AF65-F5344CB8AC3E}">
        <p14:creationId xmlns:p14="http://schemas.microsoft.com/office/powerpoint/2010/main" val="3192329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1960" r="2298"/>
          <a:stretch/>
        </p:blipFill>
        <p:spPr>
          <a:xfrm>
            <a:off x="0" y="-148935"/>
            <a:ext cx="5393358" cy="5363262"/>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3292" t="26805" r="530"/>
          <a:stretch/>
        </p:blipFill>
        <p:spPr>
          <a:xfrm rot="10800000">
            <a:off x="5393358" y="2356438"/>
            <a:ext cx="3451812" cy="613773"/>
          </a:xfrm>
          <a:prstGeom prst="rect">
            <a:avLst/>
          </a:prstGeom>
        </p:spPr>
      </p:pic>
      <p:pic>
        <p:nvPicPr>
          <p:cNvPr id="4" name="Picture 3"/>
          <p:cNvPicPr>
            <a:picLocks noChangeAspect="1"/>
          </p:cNvPicPr>
          <p:nvPr/>
        </p:nvPicPr>
        <p:blipFill>
          <a:blip r:embed="rId5"/>
          <a:stretch>
            <a:fillRect/>
          </a:stretch>
        </p:blipFill>
        <p:spPr>
          <a:xfrm>
            <a:off x="4850470" y="183095"/>
            <a:ext cx="5011346" cy="3712786"/>
          </a:xfrm>
          <a:prstGeom prst="rect">
            <a:avLst/>
          </a:prstGeom>
        </p:spPr>
      </p:pic>
      <p:pic>
        <p:nvPicPr>
          <p:cNvPr id="6" name="Picture 5"/>
          <p:cNvPicPr>
            <a:picLocks noChangeAspect="1"/>
          </p:cNvPicPr>
          <p:nvPr/>
        </p:nvPicPr>
        <p:blipFill>
          <a:blip r:embed="rId6"/>
          <a:stretch>
            <a:fillRect/>
          </a:stretch>
        </p:blipFill>
        <p:spPr>
          <a:xfrm>
            <a:off x="5697888" y="2970210"/>
            <a:ext cx="3316511" cy="1225402"/>
          </a:xfrm>
          <a:prstGeom prst="rect">
            <a:avLst/>
          </a:prstGeom>
        </p:spPr>
      </p:pic>
    </p:spTree>
    <p:extLst>
      <p:ext uri="{BB962C8B-B14F-4D97-AF65-F5344CB8AC3E}">
        <p14:creationId xmlns:p14="http://schemas.microsoft.com/office/powerpoint/2010/main" val="1499418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39244" b="51025"/>
          <a:stretch/>
        </p:blipFill>
        <p:spPr>
          <a:xfrm>
            <a:off x="847105" y="867905"/>
            <a:ext cx="4462659" cy="495946"/>
          </a:xfrm>
          <a:prstGeom prst="rect">
            <a:avLst/>
          </a:prstGeom>
        </p:spPr>
      </p:pic>
      <p:pic>
        <p:nvPicPr>
          <p:cNvPr id="4" name="Picture 3"/>
          <p:cNvPicPr>
            <a:picLocks noChangeAspect="1"/>
          </p:cNvPicPr>
          <p:nvPr/>
        </p:nvPicPr>
        <p:blipFill rotWithShape="1">
          <a:blip r:embed="rId3"/>
          <a:srcRect t="39244" b="51025"/>
          <a:stretch/>
        </p:blipFill>
        <p:spPr>
          <a:xfrm>
            <a:off x="4099166" y="867905"/>
            <a:ext cx="4462659" cy="495946"/>
          </a:xfrm>
          <a:prstGeom prst="rect">
            <a:avLst/>
          </a:prstGeom>
        </p:spPr>
      </p:pic>
      <p:sp>
        <p:nvSpPr>
          <p:cNvPr id="2" name="TextBox 1"/>
          <p:cNvSpPr txBox="1"/>
          <p:nvPr/>
        </p:nvSpPr>
        <p:spPr>
          <a:xfrm>
            <a:off x="1323278" y="180048"/>
            <a:ext cx="6534363" cy="861774"/>
          </a:xfrm>
          <a:prstGeom prst="rect">
            <a:avLst/>
          </a:prstGeom>
          <a:noFill/>
        </p:spPr>
        <p:txBody>
          <a:bodyPr wrap="square" rtlCol="0">
            <a:spAutoFit/>
          </a:bodyPr>
          <a:lstStyle/>
          <a:p>
            <a:pPr algn="ctr" defTabSz="914378">
              <a:buClrTx/>
              <a:defRPr/>
            </a:pPr>
            <a:r>
              <a:rPr lang="en-US" sz="5000" dirty="0">
                <a:solidFill>
                  <a:sysClr val="windowText" lastClr="000000"/>
                </a:solidFill>
                <a:latin typeface="Agenda MediumUltraCondensed" charset="0"/>
                <a:ea typeface="Agenda MediumUltraCondensed" charset="0"/>
                <a:cs typeface="Agenda MediumUltraCondensed" charset="0"/>
              </a:rPr>
              <a:t>STUDYING WASTE</a:t>
            </a:r>
          </a:p>
        </p:txBody>
      </p:sp>
      <p:sp>
        <p:nvSpPr>
          <p:cNvPr id="3" name="TextBox 2"/>
          <p:cNvSpPr txBox="1"/>
          <p:nvPr/>
        </p:nvSpPr>
        <p:spPr>
          <a:xfrm>
            <a:off x="3954428" y="3703951"/>
            <a:ext cx="4146786" cy="1569660"/>
          </a:xfrm>
          <a:prstGeom prst="rect">
            <a:avLst/>
          </a:prstGeom>
          <a:noFill/>
        </p:spPr>
        <p:txBody>
          <a:bodyPr wrap="square" rtlCol="0">
            <a:spAutoFit/>
          </a:bodyPr>
          <a:lstStyle/>
          <a:p>
            <a:pPr defTabSz="914378" fontAlgn="base">
              <a:buClrTx/>
              <a:defRPr/>
            </a:pPr>
            <a:r>
              <a:rPr lang="en-US" sz="2400" dirty="0">
                <a:solidFill>
                  <a:sysClr val="windowText" lastClr="000000"/>
                </a:solidFill>
              </a:rPr>
              <a:t>We’re piloting a post-consumer waste study with the Natural Resources Defense Council</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9165" y="1215738"/>
            <a:ext cx="3288150" cy="2466113"/>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90" y="1193367"/>
            <a:ext cx="2920639" cy="3779650"/>
          </a:xfrm>
          <a:prstGeom prst="rect">
            <a:avLst/>
          </a:prstGeom>
        </p:spPr>
      </p:pic>
    </p:spTree>
    <p:extLst>
      <p:ext uri="{BB962C8B-B14F-4D97-AF65-F5344CB8AC3E}">
        <p14:creationId xmlns:p14="http://schemas.microsoft.com/office/powerpoint/2010/main" val="2955069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0" t="30631" r="1" b="11330"/>
          <a:stretch/>
        </p:blipFill>
        <p:spPr>
          <a:xfrm>
            <a:off x="-11017" y="1"/>
            <a:ext cx="9155017" cy="3317522"/>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6807" r="31299"/>
          <a:stretch/>
        </p:blipFill>
        <p:spPr>
          <a:xfrm>
            <a:off x="6566781" y="4263156"/>
            <a:ext cx="2455073" cy="645638"/>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6807" r="31299"/>
          <a:stretch/>
        </p:blipFill>
        <p:spPr>
          <a:xfrm>
            <a:off x="135501" y="4263156"/>
            <a:ext cx="2455073" cy="645638"/>
          </a:xfrm>
          <a:prstGeom prst="rect">
            <a:avLst/>
          </a:prstGeom>
        </p:spPr>
      </p:pic>
      <p:pic>
        <p:nvPicPr>
          <p:cNvPr id="2" name="Picture 1"/>
          <p:cNvPicPr>
            <a:picLocks noChangeAspect="1"/>
          </p:cNvPicPr>
          <p:nvPr/>
        </p:nvPicPr>
        <p:blipFill>
          <a:blip r:embed="rId5"/>
          <a:stretch>
            <a:fillRect/>
          </a:stretch>
        </p:blipFill>
        <p:spPr>
          <a:xfrm>
            <a:off x="135501" y="3525733"/>
            <a:ext cx="4791871" cy="493819"/>
          </a:xfrm>
          <a:prstGeom prst="rect">
            <a:avLst/>
          </a:prstGeom>
        </p:spPr>
      </p:pic>
      <p:sp>
        <p:nvSpPr>
          <p:cNvPr id="5" name="TextBox 4"/>
          <p:cNvSpPr txBox="1"/>
          <p:nvPr/>
        </p:nvSpPr>
        <p:spPr>
          <a:xfrm>
            <a:off x="2817543" y="4139352"/>
            <a:ext cx="3546088" cy="769441"/>
          </a:xfrm>
          <a:prstGeom prst="rect">
            <a:avLst/>
          </a:prstGeom>
          <a:noFill/>
        </p:spPr>
        <p:txBody>
          <a:bodyPr wrap="square" rtlCol="0">
            <a:spAutoFit/>
          </a:bodyPr>
          <a:lstStyle/>
          <a:p>
            <a:pPr algn="ctr" defTabSz="914378">
              <a:buClrTx/>
              <a:defRPr/>
            </a:pPr>
            <a:r>
              <a:rPr lang="en-US" sz="4400" dirty="0">
                <a:solidFill>
                  <a:sysClr val="windowText" lastClr="000000"/>
                </a:solidFill>
                <a:latin typeface="Trebuchet MS" panose="020B0603020202020204" pitchFamily="34" charset="0"/>
              </a:rPr>
              <a:t>Bon Appétit</a:t>
            </a:r>
          </a:p>
        </p:txBody>
      </p:sp>
    </p:spTree>
    <p:extLst>
      <p:ext uri="{BB962C8B-B14F-4D97-AF65-F5344CB8AC3E}">
        <p14:creationId xmlns:p14="http://schemas.microsoft.com/office/powerpoint/2010/main" val="1384952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
        <p:cNvGrpSpPr/>
        <p:nvPr/>
      </p:nvGrpSpPr>
      <p:grpSpPr>
        <a:xfrm>
          <a:off x="0" y="0"/>
          <a:ext cx="0" cy="0"/>
          <a:chOff x="0" y="0"/>
          <a:chExt cx="0" cy="0"/>
        </a:xfrm>
      </p:grpSpPr>
      <p:pic>
        <p:nvPicPr>
          <p:cNvPr id="47" name="Shape 47"/>
          <p:cNvPicPr preferRelativeResize="0"/>
          <p:nvPr/>
        </p:nvPicPr>
        <p:blipFill>
          <a:blip r:embed="rId3">
            <a:alphaModFix/>
          </a:blip>
          <a:stretch>
            <a:fillRect/>
          </a:stretch>
        </p:blipFill>
        <p:spPr>
          <a:xfrm>
            <a:off x="1929039" y="1126219"/>
            <a:ext cx="5043149" cy="2697384"/>
          </a:xfrm>
          <a:prstGeom prst="rect">
            <a:avLst/>
          </a:prstGeom>
          <a:noFill/>
          <a:ln>
            <a:noFill/>
          </a:ln>
        </p:spPr>
      </p:pic>
      <p:pic>
        <p:nvPicPr>
          <p:cNvPr id="48" name="Shape 48"/>
          <p:cNvPicPr preferRelativeResize="0"/>
          <p:nvPr/>
        </p:nvPicPr>
        <p:blipFill>
          <a:blip r:embed="rId4">
            <a:alphaModFix/>
          </a:blip>
          <a:stretch>
            <a:fillRect/>
          </a:stretch>
        </p:blipFill>
        <p:spPr>
          <a:xfrm>
            <a:off x="1200152" y="4281600"/>
            <a:ext cx="1655194" cy="804750"/>
          </a:xfrm>
          <a:prstGeom prst="rect">
            <a:avLst/>
          </a:prstGeom>
          <a:noFill/>
          <a:ln>
            <a:noFill/>
          </a:ln>
        </p:spPr>
      </p:pic>
      <p:pic>
        <p:nvPicPr>
          <p:cNvPr id="3074" name="Picture 2" descr="http://thegeekwave.com/wp-content/uploads/2017/03/epa-logo-vertjpg-eb7a3700b9f49381.jpg">
            <a:extLst>
              <a:ext uri="{FF2B5EF4-FFF2-40B4-BE49-F238E27FC236}">
                <a16:creationId xmlns:a16="http://schemas.microsoft.com/office/drawing/2014/main" id="{E14AB659-84B5-426A-9B30-4C994C3E34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5316" y="4234649"/>
            <a:ext cx="1684087" cy="663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9583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
        <p:cNvGrpSpPr/>
        <p:nvPr/>
      </p:nvGrpSpPr>
      <p:grpSpPr>
        <a:xfrm>
          <a:off x="0" y="0"/>
          <a:ext cx="0" cy="0"/>
          <a:chOff x="0" y="0"/>
          <a:chExt cx="0" cy="0"/>
        </a:xfrm>
      </p:grpSpPr>
      <p:sp>
        <p:nvSpPr>
          <p:cNvPr id="2" name="Rectangle 1">
            <a:extLst>
              <a:ext uri="{FF2B5EF4-FFF2-40B4-BE49-F238E27FC236}">
                <a16:creationId xmlns:a16="http://schemas.microsoft.com/office/drawing/2014/main" id="{3C74B8B3-545E-491E-9E34-3F557E0E0493}"/>
              </a:ext>
            </a:extLst>
          </p:cNvPr>
          <p:cNvSpPr/>
          <p:nvPr/>
        </p:nvSpPr>
        <p:spPr>
          <a:xfrm>
            <a:off x="2072618" y="2804401"/>
            <a:ext cx="5411259" cy="2031325"/>
          </a:xfrm>
          <a:prstGeom prst="rect">
            <a:avLst/>
          </a:prstGeom>
        </p:spPr>
        <p:txBody>
          <a:bodyPr wrap="square">
            <a:spAutoFit/>
          </a:bodyPr>
          <a:lstStyle/>
          <a:p>
            <a:pPr defTabSz="685783">
              <a:buClrTx/>
              <a:buFont typeface="Arial" panose="020B0604020202020204" pitchFamily="34" charset="0"/>
              <a:buChar char="•"/>
            </a:pPr>
            <a:r>
              <a:rPr lang="en-US" sz="2100" dirty="0">
                <a:solidFill>
                  <a:schemeClr val="bg2"/>
                </a:solidFill>
                <a:latin typeface="Patua One" panose="020B0604020202020204" charset="0"/>
              </a:rPr>
              <a:t>All parts of society--communities, individuals, businesses, and state, local and tribal governments--have access to accurate information sufficient to effectively participate in managing human health and environmental risks</a:t>
            </a:r>
          </a:p>
        </p:txBody>
      </p:sp>
      <p:sp>
        <p:nvSpPr>
          <p:cNvPr id="3" name="Rectangle 2">
            <a:extLst>
              <a:ext uri="{FF2B5EF4-FFF2-40B4-BE49-F238E27FC236}">
                <a16:creationId xmlns:a16="http://schemas.microsoft.com/office/drawing/2014/main" id="{4F3AD578-7103-4C27-BDB2-032BC9120E1E}"/>
              </a:ext>
            </a:extLst>
          </p:cNvPr>
          <p:cNvSpPr/>
          <p:nvPr/>
        </p:nvSpPr>
        <p:spPr>
          <a:xfrm>
            <a:off x="2097576" y="1652883"/>
            <a:ext cx="5195653" cy="1061829"/>
          </a:xfrm>
          <a:prstGeom prst="rect">
            <a:avLst/>
          </a:prstGeom>
        </p:spPr>
        <p:txBody>
          <a:bodyPr wrap="none">
            <a:spAutoFit/>
          </a:bodyPr>
          <a:lstStyle/>
          <a:p>
            <a:pPr defTabSz="685783">
              <a:buClrTx/>
            </a:pPr>
            <a:r>
              <a:rPr lang="en-US" sz="2100" dirty="0">
                <a:solidFill>
                  <a:schemeClr val="bg2"/>
                </a:solidFill>
                <a:latin typeface="Patua One" panose="020B0604020202020204" charset="0"/>
              </a:rPr>
              <a:t>EPA works to ensure that:</a:t>
            </a:r>
          </a:p>
          <a:p>
            <a:pPr defTabSz="685783">
              <a:buClrTx/>
              <a:buFont typeface="Arial" panose="020B0604020202020204" pitchFamily="34" charset="0"/>
              <a:buChar char="•"/>
            </a:pPr>
            <a:endParaRPr lang="en-US" sz="2100" dirty="0">
              <a:solidFill>
                <a:schemeClr val="bg2"/>
              </a:solidFill>
              <a:latin typeface="Patua One" panose="020B0604020202020204" charset="0"/>
            </a:endParaRPr>
          </a:p>
          <a:p>
            <a:pPr defTabSz="685783">
              <a:buClrTx/>
              <a:buFont typeface="Arial" panose="020B0604020202020204" pitchFamily="34" charset="0"/>
              <a:buChar char="•"/>
            </a:pPr>
            <a:r>
              <a:rPr lang="en-US" sz="2100" dirty="0">
                <a:solidFill>
                  <a:schemeClr val="bg2"/>
                </a:solidFill>
                <a:latin typeface="Patua One" panose="020B0604020202020204" charset="0"/>
              </a:rPr>
              <a:t>Americans have clean air, land and water</a:t>
            </a:r>
          </a:p>
        </p:txBody>
      </p:sp>
      <p:pic>
        <p:nvPicPr>
          <p:cNvPr id="2052" name="Picture 4" descr="https://pixel.nymag.com/imgs/daily/intelligencer/2018/04/11/epa-logo-old.nocrop.w710.h2147483647.jpg">
            <a:extLst>
              <a:ext uri="{FF2B5EF4-FFF2-40B4-BE49-F238E27FC236}">
                <a16:creationId xmlns:a16="http://schemas.microsoft.com/office/drawing/2014/main" id="{69769ED1-F416-419A-ABAE-9E34CA1A90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575" y="455021"/>
            <a:ext cx="2991012" cy="104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013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49" name="Shape 449"/>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pic>
        <p:nvPicPr>
          <p:cNvPr id="450" name="Shape 450"/>
          <p:cNvPicPr preferRelativeResize="0"/>
          <p:nvPr/>
        </p:nvPicPr>
        <p:blipFill>
          <a:blip r:embed="rId3">
            <a:alphaModFix/>
          </a:blip>
          <a:stretch>
            <a:fillRect/>
          </a:stretch>
        </p:blipFill>
        <p:spPr>
          <a:xfrm>
            <a:off x="2543017" y="1761866"/>
            <a:ext cx="5573427" cy="34009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2" name="Tutta Bella Highlight Video 2017">
            <a:hlinkClick r:id="" action="ppaction://media"/>
            <a:extLst>
              <a:ext uri="{FF2B5EF4-FFF2-40B4-BE49-F238E27FC236}">
                <a16:creationId xmlns:a16="http://schemas.microsoft.com/office/drawing/2014/main" id="{EDE995B9-38E5-4359-BA94-9656D9A5E7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08761" y="98915"/>
            <a:ext cx="6594231" cy="4945673"/>
          </a:xfrm>
          <a:prstGeom prst="rect">
            <a:avLst/>
          </a:prstGeom>
        </p:spPr>
      </p:pic>
    </p:spTree>
    <p:extLst>
      <p:ext uri="{BB962C8B-B14F-4D97-AF65-F5344CB8AC3E}">
        <p14:creationId xmlns:p14="http://schemas.microsoft.com/office/powerpoint/2010/main" val="953735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Shape 76"/>
          <p:cNvSpPr txBox="1"/>
          <p:nvPr/>
        </p:nvSpPr>
        <p:spPr>
          <a:xfrm>
            <a:off x="1322213" y="816975"/>
            <a:ext cx="6499575" cy="3897450"/>
          </a:xfrm>
          <a:prstGeom prst="rect">
            <a:avLst/>
          </a:prstGeom>
          <a:noFill/>
          <a:ln>
            <a:noFill/>
          </a:ln>
        </p:spPr>
        <p:txBody>
          <a:bodyPr spcFirstLastPara="1" wrap="square" lIns="68569" tIns="68569" rIns="68569" bIns="68569" anchor="t" anchorCtr="0">
            <a:noAutofit/>
          </a:bodyPr>
          <a:lstStyle/>
          <a:p>
            <a:pPr marL="342892" indent="-238119" defTabSz="685783">
              <a:lnSpc>
                <a:spcPct val="115000"/>
              </a:lnSpc>
              <a:buClrTx/>
              <a:buSzPts val="1400"/>
              <a:buFont typeface="Patua One"/>
              <a:buChar char="●"/>
            </a:pPr>
            <a:r>
              <a:rPr lang="en" sz="1800" dirty="0">
                <a:solidFill>
                  <a:srgbClr val="686868"/>
                </a:solidFill>
                <a:latin typeface="Patua One"/>
                <a:ea typeface="Patua One"/>
                <a:cs typeface="Patua One"/>
                <a:sym typeface="Patua One"/>
              </a:rPr>
              <a:t>Desire to build a meaningful business</a:t>
            </a:r>
            <a:br>
              <a:rPr lang="en" sz="1800" dirty="0">
                <a:solidFill>
                  <a:srgbClr val="686868"/>
                </a:solidFill>
                <a:latin typeface="Patua One"/>
                <a:ea typeface="Patua One"/>
                <a:cs typeface="Patua One"/>
                <a:sym typeface="Patua One"/>
              </a:rPr>
            </a:br>
            <a:r>
              <a:rPr lang="en" sz="1350" dirty="0">
                <a:solidFill>
                  <a:srgbClr val="686868"/>
                </a:solidFill>
                <a:latin typeface="Patua One"/>
                <a:ea typeface="Patua One"/>
                <a:cs typeface="Patua One"/>
                <a:sym typeface="Patua One"/>
              </a:rPr>
              <a:t>A Leader in Fiscal, Social, and Environmental Stewardship</a:t>
            </a:r>
            <a:br>
              <a:rPr lang="en" sz="1800" dirty="0">
                <a:solidFill>
                  <a:srgbClr val="686868"/>
                </a:solidFill>
                <a:latin typeface="Patua One"/>
                <a:ea typeface="Patua One"/>
                <a:cs typeface="Patua One"/>
                <a:sym typeface="Patua One"/>
              </a:rPr>
            </a:br>
            <a:endParaRPr sz="1800" dirty="0">
              <a:solidFill>
                <a:srgbClr val="686868"/>
              </a:solidFill>
              <a:latin typeface="Patua One"/>
              <a:ea typeface="Patua One"/>
              <a:cs typeface="Patua One"/>
              <a:sym typeface="Patua One"/>
            </a:endParaRPr>
          </a:p>
          <a:p>
            <a:pPr marL="342892" indent="-238119" defTabSz="685783">
              <a:lnSpc>
                <a:spcPct val="115000"/>
              </a:lnSpc>
              <a:buClrTx/>
              <a:buSzPts val="1400"/>
              <a:buFont typeface="Patua One"/>
              <a:buChar char="●"/>
            </a:pPr>
            <a:r>
              <a:rPr lang="en" sz="1800" dirty="0">
                <a:solidFill>
                  <a:srgbClr val="686868"/>
                </a:solidFill>
                <a:latin typeface="Patua One"/>
                <a:ea typeface="Patua One"/>
                <a:cs typeface="Patua One"/>
                <a:sym typeface="Patua One"/>
              </a:rPr>
              <a:t>Strategy: choose a popular category</a:t>
            </a:r>
            <a:br>
              <a:rPr lang="en" sz="1800" dirty="0">
                <a:solidFill>
                  <a:srgbClr val="686868"/>
                </a:solidFill>
                <a:latin typeface="Patua One"/>
                <a:ea typeface="Patua One"/>
                <a:cs typeface="Patua One"/>
                <a:sym typeface="Patua One"/>
              </a:rPr>
            </a:br>
            <a:r>
              <a:rPr lang="en" sz="1350" dirty="0">
                <a:solidFill>
                  <a:srgbClr val="686868"/>
                </a:solidFill>
                <a:latin typeface="Patua One"/>
                <a:ea typeface="Patua One"/>
                <a:cs typeface="Patua One"/>
                <a:sym typeface="Patua One"/>
              </a:rPr>
              <a:t>Two most popular foods in America are Pizza and Burgers</a:t>
            </a:r>
            <a:br>
              <a:rPr lang="en" sz="1800" dirty="0">
                <a:solidFill>
                  <a:srgbClr val="686868"/>
                </a:solidFill>
                <a:latin typeface="Patua One"/>
                <a:ea typeface="Patua One"/>
                <a:cs typeface="Patua One"/>
                <a:sym typeface="Patua One"/>
              </a:rPr>
            </a:br>
            <a:endParaRPr sz="1800" dirty="0">
              <a:solidFill>
                <a:srgbClr val="686868"/>
              </a:solidFill>
              <a:latin typeface="Patua One"/>
              <a:ea typeface="Patua One"/>
              <a:cs typeface="Patua One"/>
              <a:sym typeface="Patua One"/>
            </a:endParaRPr>
          </a:p>
          <a:p>
            <a:pPr marL="342892" indent="-238119" defTabSz="685783">
              <a:lnSpc>
                <a:spcPct val="115000"/>
              </a:lnSpc>
              <a:buClrTx/>
              <a:buSzPts val="1400"/>
              <a:buFont typeface="Patua One"/>
              <a:buChar char="●"/>
            </a:pPr>
            <a:r>
              <a:rPr lang="en" sz="1800" dirty="0">
                <a:solidFill>
                  <a:srgbClr val="686868"/>
                </a:solidFill>
                <a:latin typeface="Patua One"/>
                <a:ea typeface="Patua One"/>
                <a:cs typeface="Patua One"/>
                <a:sym typeface="Patua One"/>
              </a:rPr>
              <a:t>Respected by all and respectful of all constituents:</a:t>
            </a:r>
            <a:br>
              <a:rPr lang="en" sz="1800" dirty="0">
                <a:solidFill>
                  <a:srgbClr val="686868"/>
                </a:solidFill>
                <a:latin typeface="Patua One"/>
                <a:ea typeface="Patua One"/>
                <a:cs typeface="Patua One"/>
                <a:sym typeface="Patua One"/>
              </a:rPr>
            </a:br>
            <a:r>
              <a:rPr lang="en" sz="1350" dirty="0">
                <a:solidFill>
                  <a:srgbClr val="686868"/>
                </a:solidFill>
                <a:latin typeface="Patua One"/>
                <a:ea typeface="Patua One"/>
                <a:cs typeface="Patua One"/>
                <a:sym typeface="Patua One"/>
              </a:rPr>
              <a:t>Employees, Customers &amp; Business Peers</a:t>
            </a:r>
            <a:br>
              <a:rPr lang="en" sz="1350" dirty="0">
                <a:solidFill>
                  <a:srgbClr val="686868"/>
                </a:solidFill>
                <a:latin typeface="Patua One"/>
                <a:ea typeface="Patua One"/>
                <a:cs typeface="Patua One"/>
                <a:sym typeface="Patua One"/>
              </a:rPr>
            </a:br>
            <a:endParaRPr sz="1350" dirty="0">
              <a:solidFill>
                <a:srgbClr val="686868"/>
              </a:solidFill>
              <a:latin typeface="Patua One"/>
              <a:ea typeface="Patua One"/>
              <a:cs typeface="Patua One"/>
              <a:sym typeface="Patua One"/>
            </a:endParaRPr>
          </a:p>
          <a:p>
            <a:pPr marL="342892" indent="-238119" defTabSz="685783">
              <a:lnSpc>
                <a:spcPct val="115000"/>
              </a:lnSpc>
              <a:buClrTx/>
              <a:buSzPts val="1400"/>
              <a:buFont typeface="Patua One"/>
              <a:buChar char="●"/>
            </a:pPr>
            <a:r>
              <a:rPr lang="en" sz="1800" dirty="0">
                <a:solidFill>
                  <a:srgbClr val="666666"/>
                </a:solidFill>
                <a:latin typeface="Patua One"/>
                <a:ea typeface="Patua One"/>
                <a:cs typeface="Patua One"/>
                <a:sym typeface="Patua One"/>
              </a:rPr>
              <a:t>An underlying principle and long-standing belief:</a:t>
            </a:r>
            <a:br>
              <a:rPr lang="en" sz="1800" dirty="0">
                <a:solidFill>
                  <a:srgbClr val="686868"/>
                </a:solidFill>
                <a:latin typeface="Patua One"/>
                <a:ea typeface="Patua One"/>
                <a:cs typeface="Patua One"/>
                <a:sym typeface="Patua One"/>
              </a:rPr>
            </a:br>
            <a:r>
              <a:rPr lang="en" sz="1350" dirty="0">
                <a:solidFill>
                  <a:srgbClr val="686868"/>
                </a:solidFill>
                <a:latin typeface="Patua One"/>
                <a:ea typeface="Patua One"/>
                <a:cs typeface="Patua One"/>
                <a:sym typeface="Patua One"/>
              </a:rPr>
              <a:t>Profit is a result, not the goal</a:t>
            </a:r>
            <a:endParaRPr sz="1350" dirty="0">
              <a:solidFill>
                <a:srgbClr val="686868"/>
              </a:solidFill>
              <a:latin typeface="Patua One"/>
              <a:ea typeface="Patua One"/>
              <a:cs typeface="Patua One"/>
              <a:sym typeface="Patua One"/>
            </a:endParaRPr>
          </a:p>
        </p:txBody>
      </p:sp>
      <p:sp>
        <p:nvSpPr>
          <p:cNvPr id="77" name="Shape 77"/>
          <p:cNvSpPr txBox="1">
            <a:spLocks noGrp="1"/>
          </p:cNvSpPr>
          <p:nvPr>
            <p:ph type="subTitle" idx="4294967295"/>
          </p:nvPr>
        </p:nvSpPr>
        <p:spPr>
          <a:xfrm>
            <a:off x="114300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What was the Genesis of Tutta Bella</a:t>
            </a:r>
            <a:r>
              <a:rPr lang="en" b="1">
                <a:solidFill>
                  <a:srgbClr val="686868"/>
                </a:solidFill>
                <a:latin typeface="Covered By Your Grace"/>
                <a:ea typeface="Covered By Your Grace"/>
                <a:cs typeface="Covered By Your Grace"/>
                <a:sym typeface="Covered By Your Grace"/>
              </a:rPr>
              <a:t>?</a:t>
            </a:r>
            <a:endParaRPr>
              <a:solidFill>
                <a:srgbClr val="686868"/>
              </a:solidFill>
              <a:latin typeface="Covered By Your Grace"/>
              <a:ea typeface="Covered By Your Grace"/>
              <a:cs typeface="Covered By Your Grace"/>
              <a:sym typeface="Covered By Your Grace"/>
            </a:endParaRPr>
          </a:p>
        </p:txBody>
      </p:sp>
    </p:spTree>
    <p:extLst>
      <p:ext uri="{BB962C8B-B14F-4D97-AF65-F5344CB8AC3E}">
        <p14:creationId xmlns:p14="http://schemas.microsoft.com/office/powerpoint/2010/main" val="182419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animEffect transition="in" filter="fade">
                                      <p:cBhvr>
                                        <p:cTn id="7" dur="500"/>
                                        <p:tgtEl>
                                          <p:spTgt spid="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6">
                                            <p:txEl>
                                              <p:pRg st="1" end="1"/>
                                            </p:txEl>
                                          </p:spTgt>
                                        </p:tgtEl>
                                        <p:attrNameLst>
                                          <p:attrName>style.visibility</p:attrName>
                                        </p:attrNameLst>
                                      </p:cBhvr>
                                      <p:to>
                                        <p:strVal val="visible"/>
                                      </p:to>
                                    </p:set>
                                    <p:animEffect transition="in" filter="fade">
                                      <p:cBhvr>
                                        <p:cTn id="12" dur="500"/>
                                        <p:tgtEl>
                                          <p:spTgt spid="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6">
                                            <p:txEl>
                                              <p:pRg st="2" end="2"/>
                                            </p:txEl>
                                          </p:spTgt>
                                        </p:tgtEl>
                                        <p:attrNameLst>
                                          <p:attrName>style.visibility</p:attrName>
                                        </p:attrNameLst>
                                      </p:cBhvr>
                                      <p:to>
                                        <p:strVal val="visible"/>
                                      </p:to>
                                    </p:set>
                                    <p:animEffect transition="in" filter="fade">
                                      <p:cBhvr>
                                        <p:cTn id="17" dur="500"/>
                                        <p:tgtEl>
                                          <p:spTgt spid="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xEl>
                                              <p:pRg st="3" end="3"/>
                                            </p:txEl>
                                          </p:spTgt>
                                        </p:tgtEl>
                                        <p:attrNameLst>
                                          <p:attrName>style.visibility</p:attrName>
                                        </p:attrNameLst>
                                      </p:cBhvr>
                                      <p:to>
                                        <p:strVal val="visible"/>
                                      </p:to>
                                    </p:set>
                                    <p:animEffect transition="in" filter="fade">
                                      <p:cBhvr>
                                        <p:cTn id="22" dur="500"/>
                                        <p:tgtEl>
                                          <p:spTgt spid="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1729050" y="1961165"/>
            <a:ext cx="5829300" cy="1159875"/>
          </a:xfrm>
          <a:prstGeom prst="rect">
            <a:avLst/>
          </a:prstGeom>
        </p:spPr>
        <p:txBody>
          <a:bodyPr spcFirstLastPara="1" vert="horz" wrap="square" lIns="68569" tIns="68569" rIns="68569" bIns="68569" rtlCol="0" anchor="b" anchorCtr="0">
            <a:noAutofit/>
          </a:bodyPr>
          <a:lstStyle/>
          <a:p>
            <a:r>
              <a:rPr lang="en" sz="5400">
                <a:latin typeface="Covered By Your Grace"/>
                <a:ea typeface="Covered By Your Grace"/>
                <a:cs typeface="Covered By Your Grace"/>
                <a:sym typeface="Covered By Your Grace"/>
              </a:rPr>
              <a:t>Business Recipe</a:t>
            </a:r>
            <a:endParaRPr sz="5400">
              <a:latin typeface="Covered By Your Grace"/>
              <a:ea typeface="Covered By Your Grace"/>
              <a:cs typeface="Covered By Your Grace"/>
              <a:sym typeface="Covered By Your Grace"/>
            </a:endParaRPr>
          </a:p>
        </p:txBody>
      </p:sp>
      <p:sp>
        <p:nvSpPr>
          <p:cNvPr id="182" name="Shape 182"/>
          <p:cNvSpPr txBox="1">
            <a:spLocks noGrp="1"/>
          </p:cNvSpPr>
          <p:nvPr>
            <p:ph type="subTitle" idx="1"/>
          </p:nvPr>
        </p:nvSpPr>
        <p:spPr>
          <a:xfrm>
            <a:off x="1657350" y="2968557"/>
            <a:ext cx="5829300" cy="1559056"/>
          </a:xfrm>
          <a:prstGeom prst="rect">
            <a:avLst/>
          </a:prstGeom>
        </p:spPr>
        <p:txBody>
          <a:bodyPr spcFirstLastPara="1" vert="horz" wrap="square" lIns="68569" tIns="68569" rIns="68569" bIns="68569" rtlCol="0" anchor="t" anchorCtr="0">
            <a:noAutofit/>
          </a:bodyPr>
          <a:lstStyle/>
          <a:p>
            <a:r>
              <a:rPr lang="en" dirty="0">
                <a:latin typeface="Patua One"/>
                <a:ea typeface="Patua One"/>
                <a:cs typeface="Patua One"/>
                <a:sym typeface="Patua One"/>
              </a:rPr>
              <a:t>Ingredients for Success:</a:t>
            </a:r>
          </a:p>
          <a:p>
            <a:r>
              <a:rPr lang="en-US" dirty="0">
                <a:latin typeface="Patua One"/>
                <a:ea typeface="Patua One"/>
                <a:cs typeface="Patua One"/>
                <a:sym typeface="Patua One"/>
              </a:rPr>
              <a:t>Purpose</a:t>
            </a:r>
          </a:p>
          <a:p>
            <a:r>
              <a:rPr lang="en-US" dirty="0">
                <a:latin typeface="Patua One"/>
                <a:ea typeface="Patua One"/>
                <a:cs typeface="Patua One"/>
                <a:sym typeface="Patua One"/>
              </a:rPr>
              <a:t>Values</a:t>
            </a:r>
          </a:p>
          <a:p>
            <a:r>
              <a:rPr lang="en-US" dirty="0">
                <a:latin typeface="Patua One"/>
                <a:ea typeface="Patua One"/>
                <a:cs typeface="Patua One"/>
                <a:sym typeface="Patua One"/>
              </a:rPr>
              <a:t>Vision</a:t>
            </a:r>
            <a:endParaRPr lang="en" dirty="0">
              <a:latin typeface="Patua One"/>
              <a:ea typeface="Patua One"/>
              <a:cs typeface="Patua One"/>
              <a:sym typeface="Patua One"/>
            </a:endParaRPr>
          </a:p>
          <a:p>
            <a:endParaRPr dirty="0">
              <a:latin typeface="Patua One"/>
              <a:ea typeface="Patua One"/>
              <a:cs typeface="Patua One"/>
              <a:sym typeface="Patua One"/>
            </a:endParaRPr>
          </a:p>
        </p:txBody>
      </p:sp>
      <p:pic>
        <p:nvPicPr>
          <p:cNvPr id="183" name="Shape 183"/>
          <p:cNvPicPr preferRelativeResize="0"/>
          <p:nvPr/>
        </p:nvPicPr>
        <p:blipFill>
          <a:blip r:embed="rId3">
            <a:alphaModFix/>
          </a:blip>
          <a:stretch>
            <a:fillRect/>
          </a:stretch>
        </p:blipFill>
        <p:spPr>
          <a:xfrm>
            <a:off x="3559446" y="980156"/>
            <a:ext cx="2168513" cy="1159875"/>
          </a:xfrm>
          <a:prstGeom prst="rect">
            <a:avLst/>
          </a:prstGeom>
          <a:noFill/>
          <a:ln>
            <a:noFill/>
          </a:ln>
        </p:spPr>
      </p:pic>
    </p:spTree>
    <p:extLst>
      <p:ext uri="{BB962C8B-B14F-4D97-AF65-F5344CB8AC3E}">
        <p14:creationId xmlns:p14="http://schemas.microsoft.com/office/powerpoint/2010/main" val="328463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p:nvPr/>
        </p:nvSpPr>
        <p:spPr>
          <a:xfrm>
            <a:off x="865910" y="1075370"/>
            <a:ext cx="7308273" cy="3017700"/>
          </a:xfrm>
          <a:prstGeom prst="rect">
            <a:avLst/>
          </a:prstGeom>
          <a:noFill/>
          <a:ln>
            <a:noFill/>
          </a:ln>
        </p:spPr>
        <p:txBody>
          <a:bodyPr spcFirstLastPara="1" wrap="square" lIns="68569" tIns="68569" rIns="68569" bIns="68569" anchor="t" anchorCtr="0">
            <a:noAutofit/>
          </a:bodyPr>
          <a:lstStyle/>
          <a:p>
            <a:pPr marL="342892" defTabSz="685783">
              <a:lnSpc>
                <a:spcPct val="115000"/>
              </a:lnSpc>
              <a:buClrTx/>
            </a:pPr>
            <a:endParaRPr sz="1350" dirty="0">
              <a:solidFill>
                <a:srgbClr val="686868"/>
              </a:solidFill>
              <a:latin typeface="Comfortaa"/>
              <a:ea typeface="Comfortaa"/>
              <a:cs typeface="Comfortaa"/>
              <a:sym typeface="Comfortaa"/>
            </a:endParaRPr>
          </a:p>
          <a:p>
            <a:pPr marL="342892" defTabSz="685783">
              <a:lnSpc>
                <a:spcPct val="115000"/>
              </a:lnSpc>
              <a:buClrTx/>
            </a:pPr>
            <a:endParaRPr sz="1350" dirty="0">
              <a:solidFill>
                <a:srgbClr val="686868"/>
              </a:solidFill>
              <a:latin typeface="Comfortaa"/>
              <a:ea typeface="Comfortaa"/>
              <a:cs typeface="Comfortaa"/>
              <a:sym typeface="Comfortaa"/>
            </a:endParaRPr>
          </a:p>
          <a:p>
            <a:pPr marL="342892" defTabSz="685783">
              <a:lnSpc>
                <a:spcPct val="115000"/>
              </a:lnSpc>
              <a:buClrTx/>
            </a:pPr>
            <a:endParaRPr sz="1350" dirty="0">
              <a:solidFill>
                <a:srgbClr val="686868"/>
              </a:solidFill>
              <a:latin typeface="Comfortaa"/>
              <a:ea typeface="Comfortaa"/>
              <a:cs typeface="Comfortaa"/>
              <a:sym typeface="Comfortaa"/>
            </a:endParaRPr>
          </a:p>
          <a:p>
            <a:pPr marL="342892" defTabSz="685783">
              <a:lnSpc>
                <a:spcPct val="115000"/>
              </a:lnSpc>
              <a:buClrTx/>
            </a:pPr>
            <a:endParaRPr sz="1350" dirty="0">
              <a:solidFill>
                <a:srgbClr val="686868"/>
              </a:solidFill>
              <a:latin typeface="Comfortaa"/>
              <a:ea typeface="Comfortaa"/>
              <a:cs typeface="Comfortaa"/>
              <a:sym typeface="Comfortaa"/>
            </a:endParaRPr>
          </a:p>
          <a:p>
            <a:pPr marL="342892" defTabSz="685783">
              <a:lnSpc>
                <a:spcPct val="115000"/>
              </a:lnSpc>
              <a:buClrTx/>
            </a:pPr>
            <a:endParaRPr sz="1350" dirty="0">
              <a:solidFill>
                <a:srgbClr val="686868"/>
              </a:solidFill>
              <a:latin typeface="Georgia"/>
              <a:ea typeface="Georgia"/>
              <a:cs typeface="Georgia"/>
              <a:sym typeface="Georgia"/>
            </a:endParaRPr>
          </a:p>
          <a:p>
            <a:pPr defTabSz="685783">
              <a:lnSpc>
                <a:spcPct val="115000"/>
              </a:lnSpc>
              <a:buClrTx/>
            </a:pPr>
            <a:endParaRPr sz="1350" dirty="0">
              <a:solidFill>
                <a:srgbClr val="686868"/>
              </a:solidFill>
              <a:latin typeface="Comfortaa"/>
              <a:ea typeface="Comfortaa"/>
              <a:cs typeface="Comfortaa"/>
              <a:sym typeface="Comfortaa"/>
            </a:endParaRPr>
          </a:p>
          <a:p>
            <a:pPr marL="342892" algn="ctr" defTabSz="685783">
              <a:lnSpc>
                <a:spcPct val="115000"/>
              </a:lnSpc>
              <a:buClrTx/>
            </a:pPr>
            <a:endParaRPr lang="en-US" sz="1350" b="1" dirty="0">
              <a:solidFill>
                <a:srgbClr val="686868"/>
              </a:solidFill>
              <a:latin typeface="Comfortaa"/>
              <a:ea typeface="Comfortaa"/>
              <a:cs typeface="Comfortaa"/>
              <a:sym typeface="Comfortaa"/>
            </a:endParaRPr>
          </a:p>
          <a:p>
            <a:pPr marL="342892" algn="ctr" defTabSz="685783">
              <a:lnSpc>
                <a:spcPct val="115000"/>
              </a:lnSpc>
              <a:buClrTx/>
            </a:pPr>
            <a:r>
              <a:rPr lang="en-US" sz="3000" dirty="0">
                <a:solidFill>
                  <a:srgbClr val="686868"/>
                </a:solidFill>
                <a:latin typeface="Patua One" panose="020B0604020202020204" charset="0"/>
                <a:ea typeface="Comfortaa"/>
                <a:cs typeface="Comfortaa"/>
                <a:sym typeface="Comfortaa"/>
              </a:rPr>
              <a:t>Our Purpose</a:t>
            </a:r>
          </a:p>
          <a:p>
            <a:pPr marL="342892" defTabSz="685783">
              <a:lnSpc>
                <a:spcPct val="115000"/>
              </a:lnSpc>
              <a:buClrTx/>
            </a:pPr>
            <a:endParaRPr sz="1350" b="1" dirty="0">
              <a:solidFill>
                <a:srgbClr val="686868"/>
              </a:solidFill>
              <a:latin typeface="Comfortaa"/>
              <a:ea typeface="Comfortaa"/>
              <a:cs typeface="Comfortaa"/>
              <a:sym typeface="Comfortaa"/>
            </a:endParaRPr>
          </a:p>
          <a:p>
            <a:pPr algn="ctr" defTabSz="685783">
              <a:buClrTx/>
            </a:pPr>
            <a:r>
              <a:rPr lang="en" sz="3000" dirty="0">
                <a:solidFill>
                  <a:srgbClr val="686868"/>
                </a:solidFill>
                <a:latin typeface="Patua One"/>
                <a:ea typeface="Patua One"/>
                <a:cs typeface="Patua One"/>
                <a:sym typeface="Patua One"/>
              </a:rPr>
              <a:t>“To nourish lives by sharing traditions, </a:t>
            </a:r>
            <a:br>
              <a:rPr lang="en" sz="3000" dirty="0">
                <a:solidFill>
                  <a:srgbClr val="686868"/>
                </a:solidFill>
                <a:latin typeface="Patua One"/>
                <a:ea typeface="Patua One"/>
                <a:cs typeface="Patua One"/>
                <a:sym typeface="Patua One"/>
              </a:rPr>
            </a:br>
            <a:r>
              <a:rPr lang="en" sz="3000" dirty="0">
                <a:solidFill>
                  <a:srgbClr val="686868"/>
                </a:solidFill>
                <a:latin typeface="Patua One"/>
                <a:ea typeface="Patua One"/>
                <a:cs typeface="Patua One"/>
                <a:sym typeface="Patua One"/>
              </a:rPr>
              <a:t>authentic food and love.”</a:t>
            </a:r>
            <a:endParaRPr sz="3000" b="1" dirty="0">
              <a:solidFill>
                <a:srgbClr val="686868"/>
              </a:solidFill>
              <a:latin typeface="Comfortaa"/>
              <a:ea typeface="Comfortaa"/>
              <a:cs typeface="Comfortaa"/>
              <a:sym typeface="Comfortaa"/>
            </a:endParaRPr>
          </a:p>
        </p:txBody>
      </p:sp>
      <p:pic>
        <p:nvPicPr>
          <p:cNvPr id="215" name="Shape 215"/>
          <p:cNvPicPr preferRelativeResize="0"/>
          <p:nvPr/>
        </p:nvPicPr>
        <p:blipFill>
          <a:blip r:embed="rId3">
            <a:alphaModFix/>
          </a:blip>
          <a:stretch>
            <a:fillRect/>
          </a:stretch>
        </p:blipFill>
        <p:spPr>
          <a:xfrm>
            <a:off x="3559446" y="980156"/>
            <a:ext cx="2168513" cy="1159875"/>
          </a:xfrm>
          <a:prstGeom prst="rect">
            <a:avLst/>
          </a:prstGeom>
          <a:noFill/>
          <a:ln>
            <a:noFill/>
          </a:ln>
        </p:spPr>
      </p:pic>
    </p:spTree>
    <p:extLst>
      <p:ext uri="{BB962C8B-B14F-4D97-AF65-F5344CB8AC3E}">
        <p14:creationId xmlns:p14="http://schemas.microsoft.com/office/powerpoint/2010/main" val="4100505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Shape 82"/>
          <p:cNvSpPr txBox="1">
            <a:spLocks noGrp="1"/>
          </p:cNvSpPr>
          <p:nvPr>
            <p:ph type="subTitle" idx="4294967295"/>
          </p:nvPr>
        </p:nvSpPr>
        <p:spPr>
          <a:xfrm>
            <a:off x="1142981" y="116438"/>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Values-based Hiring System</a:t>
            </a:r>
            <a:endParaRPr>
              <a:solidFill>
                <a:srgbClr val="686868"/>
              </a:solidFill>
              <a:latin typeface="Covered By Your Grace"/>
              <a:ea typeface="Covered By Your Grace"/>
              <a:cs typeface="Covered By Your Grace"/>
              <a:sym typeface="Covered By Your Grace"/>
            </a:endParaRPr>
          </a:p>
        </p:txBody>
      </p:sp>
      <p:sp>
        <p:nvSpPr>
          <p:cNvPr id="83" name="Shape 83"/>
          <p:cNvSpPr txBox="1"/>
          <p:nvPr/>
        </p:nvSpPr>
        <p:spPr>
          <a:xfrm>
            <a:off x="1322213" y="732470"/>
            <a:ext cx="6289650" cy="4411125"/>
          </a:xfrm>
          <a:prstGeom prst="rect">
            <a:avLst/>
          </a:prstGeom>
          <a:noFill/>
          <a:ln>
            <a:noFill/>
          </a:ln>
        </p:spPr>
        <p:txBody>
          <a:bodyPr spcFirstLastPara="1" wrap="square" lIns="68569" tIns="68569" rIns="68569" bIns="68569" anchor="t" anchorCtr="0">
            <a:noAutofit/>
          </a:bodyPr>
          <a:lstStyle/>
          <a:p>
            <a:pPr defTabSz="685783">
              <a:lnSpc>
                <a:spcPct val="115000"/>
              </a:lnSpc>
              <a:buClrTx/>
            </a:pPr>
            <a:endParaRPr sz="1350" dirty="0">
              <a:solidFill>
                <a:srgbClr val="434343"/>
              </a:solidFill>
            </a:endParaRPr>
          </a:p>
          <a:p>
            <a:pPr marL="342892" indent="-257168" defTabSz="685783">
              <a:lnSpc>
                <a:spcPct val="115000"/>
              </a:lnSpc>
              <a:buClr>
                <a:srgbClr val="434343"/>
              </a:buClr>
              <a:buSzPts val="1800"/>
              <a:buFont typeface="Patua One"/>
              <a:buChar char="●"/>
            </a:pPr>
            <a:r>
              <a:rPr lang="en" sz="1350" dirty="0">
                <a:solidFill>
                  <a:srgbClr val="434343"/>
                </a:solidFill>
                <a:latin typeface="Patua One"/>
                <a:ea typeface="Patua One"/>
                <a:cs typeface="Patua One"/>
                <a:sym typeface="Patua One"/>
              </a:rPr>
              <a:t>Tutta Bella strives to live Our Purpose of nourishing lives by sharing traditions, authentic food, and love, by only hiring people that share </a:t>
            </a:r>
            <a:r>
              <a:rPr lang="en-US" sz="1350" dirty="0">
                <a:solidFill>
                  <a:srgbClr val="434343"/>
                </a:solidFill>
                <a:latin typeface="Patua One"/>
                <a:ea typeface="Patua One"/>
                <a:cs typeface="Patua One"/>
                <a:sym typeface="Patua One"/>
              </a:rPr>
              <a:t>O</a:t>
            </a:r>
            <a:r>
              <a:rPr lang="en" sz="1350" dirty="0">
                <a:solidFill>
                  <a:srgbClr val="434343"/>
                </a:solidFill>
                <a:latin typeface="Patua One"/>
                <a:ea typeface="Patua One"/>
                <a:cs typeface="Patua One"/>
                <a:sym typeface="Patua One"/>
              </a:rPr>
              <a:t>ur Values. </a:t>
            </a:r>
            <a:endParaRPr sz="1350" dirty="0">
              <a:solidFill>
                <a:srgbClr val="434343"/>
              </a:solidFill>
              <a:latin typeface="Patua One"/>
              <a:ea typeface="Patua One"/>
              <a:cs typeface="Patua One"/>
              <a:sym typeface="Patua One"/>
            </a:endParaRPr>
          </a:p>
          <a:p>
            <a:pPr defTabSz="685783">
              <a:lnSpc>
                <a:spcPct val="115000"/>
              </a:lnSpc>
              <a:buClr>
                <a:schemeClr val="dk1"/>
              </a:buClr>
              <a:buSzPts val="1100"/>
            </a:pPr>
            <a:endParaRPr sz="1350" dirty="0">
              <a:solidFill>
                <a:srgbClr val="434343"/>
              </a:solidFill>
              <a:latin typeface="Patua One"/>
              <a:ea typeface="Patua One"/>
              <a:cs typeface="Patua One"/>
              <a:sym typeface="Patua One"/>
            </a:endParaRPr>
          </a:p>
          <a:p>
            <a:pPr marL="342892" indent="-257168" defTabSz="685783">
              <a:lnSpc>
                <a:spcPct val="115000"/>
              </a:lnSpc>
              <a:buClr>
                <a:srgbClr val="434343"/>
              </a:buClr>
              <a:buSzPts val="1800"/>
              <a:buFont typeface="Patua One"/>
              <a:buChar char="●"/>
            </a:pPr>
            <a:r>
              <a:rPr lang="en" sz="1350" dirty="0">
                <a:solidFill>
                  <a:srgbClr val="434343"/>
                </a:solidFill>
                <a:latin typeface="Patua One"/>
                <a:ea typeface="Patua One"/>
                <a:cs typeface="Patua One"/>
                <a:sym typeface="Patua One"/>
              </a:rPr>
              <a:t>Behaviors that show a dedication to Our Values were identified by interviewing some of our most successful team members.  </a:t>
            </a:r>
            <a:endParaRPr sz="1350" dirty="0">
              <a:solidFill>
                <a:srgbClr val="434343"/>
              </a:solidFill>
              <a:latin typeface="Patua One"/>
              <a:ea typeface="Patua One"/>
              <a:cs typeface="Patua One"/>
              <a:sym typeface="Patua One"/>
            </a:endParaRPr>
          </a:p>
          <a:p>
            <a:pPr defTabSz="685783">
              <a:lnSpc>
                <a:spcPct val="115000"/>
              </a:lnSpc>
              <a:buClrTx/>
            </a:pPr>
            <a:endParaRPr sz="1350" dirty="0">
              <a:solidFill>
                <a:srgbClr val="434343"/>
              </a:solidFill>
              <a:latin typeface="Patua One"/>
              <a:ea typeface="Patua One"/>
              <a:cs typeface="Patua One"/>
              <a:sym typeface="Patua One"/>
            </a:endParaRPr>
          </a:p>
          <a:p>
            <a:pPr marL="342892" indent="-257168" defTabSz="685783">
              <a:lnSpc>
                <a:spcPct val="115000"/>
              </a:lnSpc>
              <a:buClr>
                <a:srgbClr val="434343"/>
              </a:buClr>
              <a:buSzPts val="1800"/>
              <a:buFont typeface="Patua One"/>
              <a:buChar char="●"/>
            </a:pPr>
            <a:r>
              <a:rPr lang="en" sz="1350" dirty="0">
                <a:solidFill>
                  <a:srgbClr val="434343"/>
                </a:solidFill>
                <a:latin typeface="Patua One"/>
                <a:ea typeface="Patua One"/>
                <a:cs typeface="Patua One"/>
                <a:sym typeface="Patua One"/>
              </a:rPr>
              <a:t>We call these team members Role Models. </a:t>
            </a:r>
            <a:endParaRPr sz="1350" dirty="0">
              <a:solidFill>
                <a:srgbClr val="434343"/>
              </a:solidFill>
              <a:latin typeface="Patua One"/>
              <a:ea typeface="Patua One"/>
              <a:cs typeface="Patua One"/>
              <a:sym typeface="Patua One"/>
            </a:endParaRPr>
          </a:p>
          <a:p>
            <a:pPr marL="685783" lvl="1" indent="-257168" defTabSz="685783">
              <a:lnSpc>
                <a:spcPct val="115000"/>
              </a:lnSpc>
              <a:buClr>
                <a:srgbClr val="434343"/>
              </a:buClr>
              <a:buSzPts val="1800"/>
              <a:buFont typeface="Patua One"/>
              <a:buChar char="○"/>
            </a:pPr>
            <a:r>
              <a:rPr lang="en" sz="1350" dirty="0">
                <a:solidFill>
                  <a:srgbClr val="434343"/>
                </a:solidFill>
                <a:latin typeface="Patua One"/>
                <a:ea typeface="Patua One"/>
                <a:cs typeface="Patua One"/>
                <a:sym typeface="Patua One"/>
              </a:rPr>
              <a:t>In an effort to surround our Role Models with others likely to be as successful as them, we have developed interview systems to gain insight into the values of our candidates. </a:t>
            </a:r>
            <a:endParaRPr sz="1350" dirty="0">
              <a:solidFill>
                <a:srgbClr val="434343"/>
              </a:solidFill>
              <a:latin typeface="Patua One"/>
              <a:ea typeface="Patua One"/>
              <a:cs typeface="Patua One"/>
              <a:sym typeface="Patua One"/>
            </a:endParaRPr>
          </a:p>
          <a:p>
            <a:pPr marL="685783" lvl="1" indent="-257168" defTabSz="685783">
              <a:lnSpc>
                <a:spcPct val="115000"/>
              </a:lnSpc>
              <a:buClr>
                <a:srgbClr val="434343"/>
              </a:buClr>
              <a:buSzPts val="1800"/>
              <a:buFont typeface="Patua One"/>
              <a:buChar char="○"/>
            </a:pPr>
            <a:r>
              <a:rPr lang="en" sz="1350" dirty="0">
                <a:solidFill>
                  <a:srgbClr val="434343"/>
                </a:solidFill>
                <a:latin typeface="Patua One"/>
                <a:ea typeface="Patua One"/>
                <a:cs typeface="Patua One"/>
                <a:sym typeface="Patua One"/>
              </a:rPr>
              <a:t>Our Values, and the behaviors of our Role Models (RM’s) are outlined in the next slides</a:t>
            </a:r>
            <a:endParaRPr sz="1350" dirty="0">
              <a:solidFill>
                <a:srgbClr val="434343"/>
              </a:solidFill>
              <a:latin typeface="Patua One"/>
              <a:ea typeface="Patua One"/>
              <a:cs typeface="Patua One"/>
              <a:sym typeface="Patua One"/>
            </a:endParaRPr>
          </a:p>
          <a:p>
            <a:pPr defTabSz="685783">
              <a:buClr>
                <a:schemeClr val="dk1"/>
              </a:buClr>
              <a:buSzPts val="1100"/>
            </a:pPr>
            <a:endParaRPr sz="1350" dirty="0">
              <a:solidFill>
                <a:srgbClr val="434343"/>
              </a:solidFill>
              <a:latin typeface="Patua One"/>
              <a:ea typeface="Patua One"/>
              <a:cs typeface="Patua One"/>
              <a:sym typeface="Patua One"/>
            </a:endParaRPr>
          </a:p>
          <a:p>
            <a:pPr defTabSz="685783">
              <a:buClrTx/>
            </a:pPr>
            <a:endParaRPr sz="1800" dirty="0">
              <a:solidFill>
                <a:srgbClr val="686868"/>
              </a:solidFill>
            </a:endParaRPr>
          </a:p>
        </p:txBody>
      </p:sp>
    </p:spTree>
    <p:extLst>
      <p:ext uri="{BB962C8B-B14F-4D97-AF65-F5344CB8AC3E}">
        <p14:creationId xmlns:p14="http://schemas.microsoft.com/office/powerpoint/2010/main" val="42345774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p:nvPr/>
        </p:nvSpPr>
        <p:spPr>
          <a:xfrm>
            <a:off x="1322213" y="816975"/>
            <a:ext cx="6499575" cy="3897450"/>
          </a:xfrm>
          <a:prstGeom prst="rect">
            <a:avLst/>
          </a:prstGeom>
          <a:noFill/>
          <a:ln>
            <a:noFill/>
          </a:ln>
        </p:spPr>
        <p:txBody>
          <a:bodyPr spcFirstLastPara="1" wrap="square" lIns="68569" tIns="68569" rIns="68569" bIns="68569" anchor="t" anchorCtr="0">
            <a:noAutofit/>
          </a:bodyPr>
          <a:lstStyle/>
          <a:p>
            <a:pPr defTabSz="685783">
              <a:lnSpc>
                <a:spcPct val="115000"/>
              </a:lnSpc>
              <a:buClrTx/>
            </a:pPr>
            <a:r>
              <a:rPr lang="en" sz="2700" dirty="0">
                <a:solidFill>
                  <a:srgbClr val="686868"/>
                </a:solidFill>
                <a:latin typeface="Patua One"/>
                <a:ea typeface="Patua One"/>
                <a:cs typeface="Patua One"/>
                <a:sym typeface="Patua One"/>
              </a:rPr>
              <a:t>Behaviors / Attributes </a:t>
            </a:r>
            <a:br>
              <a:rPr lang="en" sz="2700" dirty="0">
                <a:solidFill>
                  <a:srgbClr val="686868"/>
                </a:solidFill>
                <a:latin typeface="Patua One"/>
                <a:ea typeface="Patua One"/>
                <a:cs typeface="Patua One"/>
                <a:sym typeface="Patua One"/>
              </a:rPr>
            </a:br>
            <a:r>
              <a:rPr lang="en" sz="2700" dirty="0">
                <a:solidFill>
                  <a:srgbClr val="686868"/>
                </a:solidFill>
                <a:latin typeface="Patua One"/>
                <a:ea typeface="Patua One"/>
                <a:cs typeface="Patua One"/>
                <a:sym typeface="Patua One"/>
              </a:rPr>
              <a:t>of Role Models and Our Values</a:t>
            </a:r>
            <a:endParaRPr sz="2700" dirty="0">
              <a:solidFill>
                <a:srgbClr val="686868"/>
              </a:solidFill>
              <a:latin typeface="Patua One"/>
              <a:ea typeface="Patua One"/>
              <a:cs typeface="Patua One"/>
              <a:sym typeface="Patua One"/>
            </a:endParaRPr>
          </a:p>
          <a:p>
            <a:pPr defTabSz="685783">
              <a:lnSpc>
                <a:spcPct val="115000"/>
              </a:lnSpc>
              <a:buClrTx/>
            </a:pPr>
            <a:endParaRPr sz="1800" dirty="0">
              <a:solidFill>
                <a:srgbClr val="686868"/>
              </a:solidFill>
            </a:endParaRPr>
          </a:p>
          <a:p>
            <a:pPr marL="342892" indent="-314318" defTabSz="685783">
              <a:lnSpc>
                <a:spcPct val="115000"/>
              </a:lnSpc>
              <a:buClrTx/>
              <a:buSzPts val="3000"/>
              <a:buFontTx/>
              <a:buChar char="●"/>
            </a:pPr>
            <a:r>
              <a:rPr lang="en" sz="2250" b="1" dirty="0">
                <a:solidFill>
                  <a:schemeClr val="dk2"/>
                </a:solidFill>
                <a:latin typeface="Patua One" panose="020B0604020202020204" charset="0"/>
              </a:rPr>
              <a:t>Love</a:t>
            </a:r>
            <a:endParaRPr sz="2250" b="1" dirty="0">
              <a:solidFill>
                <a:srgbClr val="686868"/>
              </a:solidFill>
              <a:latin typeface="Patua One" panose="020B0604020202020204" charset="0"/>
            </a:endParaRPr>
          </a:p>
          <a:p>
            <a:pPr marL="342892" indent="-314318" defTabSz="685783">
              <a:lnSpc>
                <a:spcPct val="115000"/>
              </a:lnSpc>
              <a:buClrTx/>
              <a:buSzPts val="3000"/>
              <a:buFontTx/>
              <a:buChar char="●"/>
            </a:pPr>
            <a:r>
              <a:rPr lang="en" sz="2250" b="1" dirty="0">
                <a:solidFill>
                  <a:schemeClr val="dk2"/>
                </a:solidFill>
                <a:latin typeface="Patua One" panose="020B0604020202020204" charset="0"/>
              </a:rPr>
              <a:t>Innovation</a:t>
            </a:r>
            <a:endParaRPr sz="2250" b="1" dirty="0">
              <a:solidFill>
                <a:srgbClr val="686868"/>
              </a:solidFill>
              <a:latin typeface="Patua One" panose="020B0604020202020204" charset="0"/>
            </a:endParaRPr>
          </a:p>
          <a:p>
            <a:pPr marL="342892" indent="-314318" defTabSz="685783">
              <a:lnSpc>
                <a:spcPct val="115000"/>
              </a:lnSpc>
              <a:buClrTx/>
              <a:buSzPts val="3000"/>
              <a:buFontTx/>
              <a:buChar char="●"/>
            </a:pPr>
            <a:r>
              <a:rPr lang="en" sz="2250" b="1" dirty="0">
                <a:solidFill>
                  <a:srgbClr val="686868"/>
                </a:solidFill>
                <a:latin typeface="Patua One" panose="020B0604020202020204" charset="0"/>
              </a:rPr>
              <a:t>Growth</a:t>
            </a:r>
            <a:endParaRPr sz="2250" b="1" dirty="0">
              <a:solidFill>
                <a:srgbClr val="686868"/>
              </a:solidFill>
              <a:latin typeface="Patua One" panose="020B0604020202020204" charset="0"/>
            </a:endParaRPr>
          </a:p>
          <a:p>
            <a:pPr marL="342892" indent="-314318" defTabSz="685783">
              <a:lnSpc>
                <a:spcPct val="115000"/>
              </a:lnSpc>
              <a:buClr>
                <a:schemeClr val="dk1"/>
              </a:buClr>
              <a:buSzPts val="3000"/>
              <a:buFontTx/>
              <a:buChar char="●"/>
            </a:pPr>
            <a:r>
              <a:rPr lang="en" sz="2250" b="1" dirty="0">
                <a:solidFill>
                  <a:srgbClr val="686868"/>
                </a:solidFill>
                <a:latin typeface="Patua One" panose="020B0604020202020204" charset="0"/>
              </a:rPr>
              <a:t>Community</a:t>
            </a:r>
            <a:endParaRPr sz="2250" b="1" dirty="0">
              <a:solidFill>
                <a:srgbClr val="686868"/>
              </a:solidFill>
              <a:latin typeface="Patua One" panose="020B0604020202020204" charset="0"/>
            </a:endParaRPr>
          </a:p>
          <a:p>
            <a:pPr marL="342892" indent="-314318" defTabSz="685783">
              <a:lnSpc>
                <a:spcPct val="115000"/>
              </a:lnSpc>
              <a:buClr>
                <a:schemeClr val="dk1"/>
              </a:buClr>
              <a:buSzPts val="3000"/>
              <a:buFontTx/>
              <a:buChar char="●"/>
            </a:pPr>
            <a:r>
              <a:rPr lang="en" sz="2250" b="1" dirty="0">
                <a:solidFill>
                  <a:srgbClr val="686868"/>
                </a:solidFill>
                <a:latin typeface="Patua One" panose="020B0604020202020204" charset="0"/>
              </a:rPr>
              <a:t>Passion</a:t>
            </a:r>
            <a:endParaRPr sz="2250" b="1" dirty="0">
              <a:solidFill>
                <a:srgbClr val="666666"/>
              </a:solidFill>
              <a:latin typeface="Patua One" panose="020B0604020202020204" charset="0"/>
            </a:endParaRPr>
          </a:p>
        </p:txBody>
      </p:sp>
      <p:sp>
        <p:nvSpPr>
          <p:cNvPr id="89" name="Shape 89"/>
          <p:cNvSpPr txBox="1">
            <a:spLocks noGrp="1"/>
          </p:cNvSpPr>
          <p:nvPr>
            <p:ph type="subTitle" idx="4294967295"/>
          </p:nvPr>
        </p:nvSpPr>
        <p:spPr>
          <a:xfrm>
            <a:off x="114300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Values-based Hiring System</a:t>
            </a:r>
            <a:endParaRPr>
              <a:solidFill>
                <a:srgbClr val="686868"/>
              </a:solidFill>
              <a:latin typeface="Covered By Your Grace"/>
              <a:ea typeface="Covered By Your Grace"/>
              <a:cs typeface="Covered By Your Grace"/>
              <a:sym typeface="Covered By Your Grace"/>
            </a:endParaRPr>
          </a:p>
        </p:txBody>
      </p:sp>
    </p:spTree>
    <p:extLst>
      <p:ext uri="{BB962C8B-B14F-4D97-AF65-F5344CB8AC3E}">
        <p14:creationId xmlns:p14="http://schemas.microsoft.com/office/powerpoint/2010/main" val="42257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fade">
                                      <p:cBhvr>
                                        <p:cTn id="7" dur="500"/>
                                        <p:tgtEl>
                                          <p:spTgt spid="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8">
                                            <p:txEl>
                                              <p:pRg st="2" end="2"/>
                                            </p:txEl>
                                          </p:spTgt>
                                        </p:tgtEl>
                                        <p:attrNameLst>
                                          <p:attrName>style.visibility</p:attrName>
                                        </p:attrNameLst>
                                      </p:cBhvr>
                                      <p:to>
                                        <p:strVal val="visible"/>
                                      </p:to>
                                    </p:set>
                                    <p:animEffect transition="in" filter="fade">
                                      <p:cBhvr>
                                        <p:cTn id="12" dur="500"/>
                                        <p:tgtEl>
                                          <p:spTgt spid="8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xEl>
                                              <p:pRg st="3" end="3"/>
                                            </p:txEl>
                                          </p:spTgt>
                                        </p:tgtEl>
                                        <p:attrNameLst>
                                          <p:attrName>style.visibility</p:attrName>
                                        </p:attrNameLst>
                                      </p:cBhvr>
                                      <p:to>
                                        <p:strVal val="visible"/>
                                      </p:to>
                                    </p:set>
                                    <p:animEffect transition="in" filter="fade">
                                      <p:cBhvr>
                                        <p:cTn id="17" dur="500"/>
                                        <p:tgtEl>
                                          <p:spTgt spid="8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8">
                                            <p:txEl>
                                              <p:pRg st="4" end="4"/>
                                            </p:txEl>
                                          </p:spTgt>
                                        </p:tgtEl>
                                        <p:attrNameLst>
                                          <p:attrName>style.visibility</p:attrName>
                                        </p:attrNameLst>
                                      </p:cBhvr>
                                      <p:to>
                                        <p:strVal val="visible"/>
                                      </p:to>
                                    </p:set>
                                    <p:animEffect transition="in" filter="fade">
                                      <p:cBhvr>
                                        <p:cTn id="22" dur="500"/>
                                        <p:tgtEl>
                                          <p:spTgt spid="8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8">
                                            <p:txEl>
                                              <p:pRg st="5" end="5"/>
                                            </p:txEl>
                                          </p:spTgt>
                                        </p:tgtEl>
                                        <p:attrNameLst>
                                          <p:attrName>style.visibility</p:attrName>
                                        </p:attrNameLst>
                                      </p:cBhvr>
                                      <p:to>
                                        <p:strVal val="visible"/>
                                      </p:to>
                                    </p:set>
                                    <p:animEffect transition="in" filter="fade">
                                      <p:cBhvr>
                                        <p:cTn id="27" dur="500"/>
                                        <p:tgtEl>
                                          <p:spTgt spid="88">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8">
                                            <p:txEl>
                                              <p:pRg st="6" end="6"/>
                                            </p:txEl>
                                          </p:spTgt>
                                        </p:tgtEl>
                                        <p:attrNameLst>
                                          <p:attrName>style.visibility</p:attrName>
                                        </p:attrNameLst>
                                      </p:cBhvr>
                                      <p:to>
                                        <p:strVal val="visible"/>
                                      </p:to>
                                    </p:set>
                                    <p:animEffect transition="in" filter="fade">
                                      <p:cBhvr>
                                        <p:cTn id="32" dur="500"/>
                                        <p:tgtEl>
                                          <p:spTgt spid="8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p:nvPr/>
        </p:nvSpPr>
        <p:spPr>
          <a:xfrm>
            <a:off x="1322213" y="816975"/>
            <a:ext cx="6499575" cy="3897450"/>
          </a:xfrm>
          <a:prstGeom prst="rect">
            <a:avLst/>
          </a:prstGeom>
          <a:noFill/>
          <a:ln>
            <a:noFill/>
          </a:ln>
        </p:spPr>
        <p:txBody>
          <a:bodyPr spcFirstLastPara="1" wrap="square" lIns="68569" tIns="68569" rIns="68569" bIns="68569" anchor="t" anchorCtr="0">
            <a:noAutofit/>
          </a:bodyPr>
          <a:lstStyle/>
          <a:p>
            <a:pPr defTabSz="685783">
              <a:lnSpc>
                <a:spcPct val="115000"/>
              </a:lnSpc>
              <a:buClrTx/>
            </a:pPr>
            <a:r>
              <a:rPr lang="en-US" sz="2700" dirty="0">
                <a:solidFill>
                  <a:srgbClr val="686868"/>
                </a:solidFill>
                <a:latin typeface="Patua One"/>
                <a:ea typeface="Patua One"/>
                <a:cs typeface="Patua One"/>
                <a:sym typeface="Patua One"/>
              </a:rPr>
              <a:t>Community</a:t>
            </a:r>
            <a:endParaRPr sz="1800" dirty="0">
              <a:solidFill>
                <a:srgbClr val="686868"/>
              </a:solidFill>
            </a:endParaRPr>
          </a:p>
          <a:p>
            <a:pPr marL="104773" defTabSz="685783">
              <a:lnSpc>
                <a:spcPct val="115000"/>
              </a:lnSpc>
              <a:buClr>
                <a:schemeClr val="dk1"/>
              </a:buClr>
              <a:buSzPts val="1400"/>
            </a:pPr>
            <a:r>
              <a:rPr lang="en-US" sz="1800" dirty="0">
                <a:solidFill>
                  <a:sysClr val="windowText" lastClr="000000"/>
                </a:solidFill>
              </a:rPr>
              <a:t> </a:t>
            </a:r>
          </a:p>
          <a:p>
            <a:pPr marL="342892" indent="-238119" defTabSz="685783">
              <a:lnSpc>
                <a:spcPct val="115000"/>
              </a:lnSpc>
              <a:buClr>
                <a:schemeClr val="dk1"/>
              </a:buClr>
              <a:buSzPts val="1400"/>
              <a:buFontTx/>
              <a:buChar char="●"/>
            </a:pPr>
            <a:r>
              <a:rPr lang="en-US" sz="2400" dirty="0">
                <a:solidFill>
                  <a:schemeClr val="bg2"/>
                </a:solidFill>
                <a:latin typeface="Patua One" panose="020B0604020202020204" charset="0"/>
              </a:rPr>
              <a:t>Strive to engage with the community </a:t>
            </a:r>
          </a:p>
          <a:p>
            <a:pPr marL="342892" indent="-238119" defTabSz="685783">
              <a:lnSpc>
                <a:spcPct val="115000"/>
              </a:lnSpc>
              <a:buClr>
                <a:schemeClr val="dk1"/>
              </a:buClr>
              <a:buSzPts val="1400"/>
              <a:buFontTx/>
              <a:buChar char="●"/>
            </a:pPr>
            <a:r>
              <a:rPr lang="en-US" sz="2400" dirty="0">
                <a:solidFill>
                  <a:schemeClr val="bg2"/>
                </a:solidFill>
                <a:latin typeface="Patua One" panose="020B0604020202020204" charset="0"/>
              </a:rPr>
              <a:t>Appreciate Tutta Bella’s community involvement </a:t>
            </a:r>
          </a:p>
          <a:p>
            <a:pPr marL="342892" indent="-238119" defTabSz="685783">
              <a:lnSpc>
                <a:spcPct val="115000"/>
              </a:lnSpc>
              <a:buClr>
                <a:schemeClr val="dk1"/>
              </a:buClr>
              <a:buSzPts val="1400"/>
              <a:buFontTx/>
              <a:buChar char="●"/>
            </a:pPr>
            <a:r>
              <a:rPr lang="en-US" sz="2400" dirty="0">
                <a:solidFill>
                  <a:schemeClr val="bg2"/>
                </a:solidFill>
                <a:latin typeface="Patua One" panose="020B0604020202020204" charset="0"/>
              </a:rPr>
              <a:t>Make Tutta Bella a warm community gathering place </a:t>
            </a:r>
          </a:p>
          <a:p>
            <a:pPr marL="342892" indent="-238119" defTabSz="685783">
              <a:lnSpc>
                <a:spcPct val="115000"/>
              </a:lnSpc>
              <a:buClr>
                <a:schemeClr val="dk1"/>
              </a:buClr>
              <a:buSzPts val="1400"/>
              <a:buFontTx/>
              <a:buChar char="●"/>
            </a:pPr>
            <a:r>
              <a:rPr lang="en-US" sz="2400" dirty="0">
                <a:solidFill>
                  <a:schemeClr val="bg2"/>
                </a:solidFill>
                <a:latin typeface="Patua One" panose="020B0604020202020204" charset="0"/>
              </a:rPr>
              <a:t>Want to make a difference outside of the four walls of the restaurant </a:t>
            </a:r>
            <a:endParaRPr sz="2400" dirty="0">
              <a:solidFill>
                <a:schemeClr val="bg2"/>
              </a:solidFill>
              <a:latin typeface="Patua One" panose="020B0604020202020204" charset="0"/>
            </a:endParaRPr>
          </a:p>
        </p:txBody>
      </p:sp>
      <p:sp>
        <p:nvSpPr>
          <p:cNvPr id="95" name="Shape 95"/>
          <p:cNvSpPr txBox="1">
            <a:spLocks noGrp="1"/>
          </p:cNvSpPr>
          <p:nvPr>
            <p:ph type="subTitle" idx="4294967295"/>
          </p:nvPr>
        </p:nvSpPr>
        <p:spPr>
          <a:xfrm>
            <a:off x="114300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Values-based Hiring System</a:t>
            </a:r>
            <a:endParaRPr>
              <a:solidFill>
                <a:srgbClr val="686868"/>
              </a:solidFill>
              <a:latin typeface="Covered By Your Grace"/>
              <a:ea typeface="Covered By Your Grace"/>
              <a:cs typeface="Covered By Your Grace"/>
              <a:sym typeface="Covered By Your Grace"/>
            </a:endParaRPr>
          </a:p>
        </p:txBody>
      </p:sp>
    </p:spTree>
    <p:extLst>
      <p:ext uri="{BB962C8B-B14F-4D97-AF65-F5344CB8AC3E}">
        <p14:creationId xmlns:p14="http://schemas.microsoft.com/office/powerpoint/2010/main" val="304752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xEl>
                                              <p:pRg st="0" end="0"/>
                                            </p:txEl>
                                          </p:spTgt>
                                        </p:tgtEl>
                                        <p:attrNameLst>
                                          <p:attrName>style.visibility</p:attrName>
                                        </p:attrNameLst>
                                      </p:cBhvr>
                                      <p:to>
                                        <p:strVal val="visible"/>
                                      </p:to>
                                    </p:set>
                                    <p:animEffect transition="in" filter="fade">
                                      <p:cBhvr>
                                        <p:cTn id="7" dur="500"/>
                                        <p:tgtEl>
                                          <p:spTgt spid="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Shape 112"/>
          <p:cNvSpPr txBox="1">
            <a:spLocks noGrp="1"/>
          </p:cNvSpPr>
          <p:nvPr>
            <p:ph type="subTitle" idx="4294967295"/>
          </p:nvPr>
        </p:nvSpPr>
        <p:spPr>
          <a:xfrm>
            <a:off x="114300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Experience - Columbia City</a:t>
            </a:r>
            <a:endParaRPr>
              <a:solidFill>
                <a:srgbClr val="686868"/>
              </a:solidFill>
              <a:latin typeface="Covered By Your Grace"/>
              <a:ea typeface="Covered By Your Grace"/>
              <a:cs typeface="Covered By Your Grace"/>
              <a:sym typeface="Covered By Your Grace"/>
            </a:endParaRPr>
          </a:p>
        </p:txBody>
      </p:sp>
      <p:pic>
        <p:nvPicPr>
          <p:cNvPr id="113" name="Shape 113"/>
          <p:cNvPicPr preferRelativeResize="0"/>
          <p:nvPr/>
        </p:nvPicPr>
        <p:blipFill>
          <a:blip r:embed="rId3">
            <a:alphaModFix/>
          </a:blip>
          <a:stretch>
            <a:fillRect/>
          </a:stretch>
        </p:blipFill>
        <p:spPr>
          <a:xfrm>
            <a:off x="1085851" y="705419"/>
            <a:ext cx="6964847" cy="4410210"/>
          </a:xfrm>
          <a:prstGeom prst="rect">
            <a:avLst/>
          </a:prstGeom>
          <a:noFill/>
          <a:ln>
            <a:noFill/>
          </a:ln>
        </p:spPr>
      </p:pic>
    </p:spTree>
    <p:extLst>
      <p:ext uri="{BB962C8B-B14F-4D97-AF65-F5344CB8AC3E}">
        <p14:creationId xmlns:p14="http://schemas.microsoft.com/office/powerpoint/2010/main" val="2649317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Shape 118"/>
          <p:cNvSpPr txBox="1">
            <a:spLocks noGrp="1"/>
          </p:cNvSpPr>
          <p:nvPr>
            <p:ph type="subTitle" idx="4294967295"/>
          </p:nvPr>
        </p:nvSpPr>
        <p:spPr>
          <a:xfrm>
            <a:off x="114300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Experience - Wallingford</a:t>
            </a:r>
            <a:endParaRPr>
              <a:solidFill>
                <a:srgbClr val="686868"/>
              </a:solidFill>
              <a:latin typeface="Covered By Your Grace"/>
              <a:ea typeface="Covered By Your Grace"/>
              <a:cs typeface="Covered By Your Grace"/>
              <a:sym typeface="Covered By Your Grace"/>
            </a:endParaRPr>
          </a:p>
        </p:txBody>
      </p:sp>
      <p:pic>
        <p:nvPicPr>
          <p:cNvPr id="119" name="Shape 119"/>
          <p:cNvPicPr preferRelativeResize="0"/>
          <p:nvPr/>
        </p:nvPicPr>
        <p:blipFill>
          <a:blip r:embed="rId3">
            <a:alphaModFix/>
          </a:blip>
          <a:stretch>
            <a:fillRect/>
          </a:stretch>
        </p:blipFill>
        <p:spPr>
          <a:xfrm>
            <a:off x="1085852" y="711196"/>
            <a:ext cx="6959201" cy="4406808"/>
          </a:xfrm>
          <a:prstGeom prst="rect">
            <a:avLst/>
          </a:prstGeom>
          <a:noFill/>
          <a:ln>
            <a:noFill/>
          </a:ln>
        </p:spPr>
      </p:pic>
    </p:spTree>
    <p:extLst>
      <p:ext uri="{BB962C8B-B14F-4D97-AF65-F5344CB8AC3E}">
        <p14:creationId xmlns:p14="http://schemas.microsoft.com/office/powerpoint/2010/main" val="26298595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Shape 124"/>
          <p:cNvSpPr txBox="1">
            <a:spLocks noGrp="1"/>
          </p:cNvSpPr>
          <p:nvPr>
            <p:ph type="subTitle" idx="4294967295"/>
          </p:nvPr>
        </p:nvSpPr>
        <p:spPr>
          <a:xfrm>
            <a:off x="108585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Experience - South Lake Union</a:t>
            </a:r>
            <a:endParaRPr>
              <a:solidFill>
                <a:srgbClr val="686868"/>
              </a:solidFill>
              <a:latin typeface="Covered By Your Grace"/>
              <a:ea typeface="Covered By Your Grace"/>
              <a:cs typeface="Covered By Your Grace"/>
              <a:sym typeface="Covered By Your Grace"/>
            </a:endParaRPr>
          </a:p>
        </p:txBody>
      </p:sp>
      <p:pic>
        <p:nvPicPr>
          <p:cNvPr id="125" name="Shape 125"/>
          <p:cNvPicPr preferRelativeResize="0"/>
          <p:nvPr/>
        </p:nvPicPr>
        <p:blipFill>
          <a:blip r:embed="rId3">
            <a:alphaModFix/>
          </a:blip>
          <a:stretch>
            <a:fillRect/>
          </a:stretch>
        </p:blipFill>
        <p:spPr>
          <a:xfrm>
            <a:off x="1085851" y="711245"/>
            <a:ext cx="6959225" cy="4406759"/>
          </a:xfrm>
          <a:prstGeom prst="rect">
            <a:avLst/>
          </a:prstGeom>
          <a:noFill/>
          <a:ln>
            <a:noFill/>
          </a:ln>
        </p:spPr>
      </p:pic>
    </p:spTree>
    <p:extLst>
      <p:ext uri="{BB962C8B-B14F-4D97-AF65-F5344CB8AC3E}">
        <p14:creationId xmlns:p14="http://schemas.microsoft.com/office/powerpoint/2010/main" val="1557665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57" name="Shape 457"/>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pic>
        <p:nvPicPr>
          <p:cNvPr id="458" name="Shape 458"/>
          <p:cNvPicPr preferRelativeResize="0"/>
          <p:nvPr/>
        </p:nvPicPr>
        <p:blipFill rotWithShape="1">
          <a:blip r:embed="rId3">
            <a:alphaModFix/>
          </a:blip>
          <a:srcRect/>
          <a:stretch/>
        </p:blipFill>
        <p:spPr>
          <a:xfrm>
            <a:off x="2543017" y="1761866"/>
            <a:ext cx="5573427" cy="340099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subTitle" idx="4294967295"/>
          </p:nvPr>
        </p:nvSpPr>
        <p:spPr>
          <a:xfrm>
            <a:off x="1143000" y="7363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Experience - Issaquah</a:t>
            </a:r>
            <a:endParaRPr>
              <a:solidFill>
                <a:srgbClr val="686868"/>
              </a:solidFill>
              <a:latin typeface="Covered By Your Grace"/>
              <a:ea typeface="Covered By Your Grace"/>
              <a:cs typeface="Covered By Your Grace"/>
              <a:sym typeface="Covered By Your Grace"/>
            </a:endParaRPr>
          </a:p>
        </p:txBody>
      </p:sp>
      <p:pic>
        <p:nvPicPr>
          <p:cNvPr id="131" name="Shape 131"/>
          <p:cNvPicPr preferRelativeResize="0"/>
          <p:nvPr/>
        </p:nvPicPr>
        <p:blipFill>
          <a:blip r:embed="rId3">
            <a:alphaModFix/>
          </a:blip>
          <a:stretch>
            <a:fillRect/>
          </a:stretch>
        </p:blipFill>
        <p:spPr>
          <a:xfrm>
            <a:off x="1085850" y="706941"/>
            <a:ext cx="6965610" cy="4411064"/>
          </a:xfrm>
          <a:prstGeom prst="rect">
            <a:avLst/>
          </a:prstGeom>
          <a:noFill/>
          <a:ln>
            <a:noFill/>
          </a:ln>
        </p:spPr>
      </p:pic>
    </p:spTree>
    <p:extLst>
      <p:ext uri="{BB962C8B-B14F-4D97-AF65-F5344CB8AC3E}">
        <p14:creationId xmlns:p14="http://schemas.microsoft.com/office/powerpoint/2010/main" val="1335072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Shape 136" descr="CR Patio.jpg"/>
          <p:cNvPicPr preferRelativeResize="0"/>
          <p:nvPr/>
        </p:nvPicPr>
        <p:blipFill>
          <a:blip r:embed="rId3">
            <a:alphaModFix/>
          </a:blip>
          <a:stretch>
            <a:fillRect/>
          </a:stretch>
        </p:blipFill>
        <p:spPr>
          <a:xfrm>
            <a:off x="4725295" y="1679515"/>
            <a:ext cx="3996338" cy="2553050"/>
          </a:xfrm>
          <a:prstGeom prst="rect">
            <a:avLst/>
          </a:prstGeom>
          <a:noFill/>
          <a:ln>
            <a:noFill/>
          </a:ln>
        </p:spPr>
      </p:pic>
      <p:sp>
        <p:nvSpPr>
          <p:cNvPr id="137" name="Shape 137"/>
          <p:cNvSpPr txBox="1">
            <a:spLocks noGrp="1"/>
          </p:cNvSpPr>
          <p:nvPr>
            <p:ph type="subTitle" idx="4294967295"/>
          </p:nvPr>
        </p:nvSpPr>
        <p:spPr>
          <a:xfrm>
            <a:off x="1143000" y="8998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Bella Experience - Bellevue</a:t>
            </a:r>
            <a:endParaRPr>
              <a:solidFill>
                <a:srgbClr val="686868"/>
              </a:solidFill>
              <a:latin typeface="Covered By Your Grace"/>
              <a:ea typeface="Covered By Your Grace"/>
              <a:cs typeface="Covered By Your Grace"/>
              <a:sym typeface="Covered By Your Grace"/>
            </a:endParaRPr>
          </a:p>
        </p:txBody>
      </p:sp>
      <p:pic>
        <p:nvPicPr>
          <p:cNvPr id="138" name="Shape 138" descr="CR Front.jpg"/>
          <p:cNvPicPr preferRelativeResize="0"/>
          <p:nvPr/>
        </p:nvPicPr>
        <p:blipFill rotWithShape="1">
          <a:blip r:embed="rId4">
            <a:alphaModFix/>
          </a:blip>
          <a:srcRect t="3433" b="9420"/>
          <a:stretch/>
        </p:blipFill>
        <p:spPr>
          <a:xfrm>
            <a:off x="159800" y="691032"/>
            <a:ext cx="4557389" cy="3541532"/>
          </a:xfrm>
          <a:prstGeom prst="rect">
            <a:avLst/>
          </a:prstGeom>
          <a:noFill/>
          <a:ln>
            <a:noFill/>
          </a:ln>
        </p:spPr>
      </p:pic>
      <p:pic>
        <p:nvPicPr>
          <p:cNvPr id="139" name="Shape 139"/>
          <p:cNvPicPr preferRelativeResize="0"/>
          <p:nvPr/>
        </p:nvPicPr>
        <p:blipFill rotWithShape="1">
          <a:blip r:embed="rId5">
            <a:alphaModFix/>
          </a:blip>
          <a:srcRect t="21901" r="1273" b="31608"/>
          <a:stretch/>
        </p:blipFill>
        <p:spPr>
          <a:xfrm>
            <a:off x="2926041" y="1006908"/>
            <a:ext cx="6913294" cy="2441399"/>
          </a:xfrm>
          <a:prstGeom prst="rect">
            <a:avLst/>
          </a:prstGeom>
          <a:noFill/>
          <a:ln>
            <a:noFill/>
          </a:ln>
        </p:spPr>
      </p:pic>
    </p:spTree>
    <p:extLst>
      <p:ext uri="{BB962C8B-B14F-4D97-AF65-F5344CB8AC3E}">
        <p14:creationId xmlns:p14="http://schemas.microsoft.com/office/powerpoint/2010/main" val="18274875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p:nvPr/>
        </p:nvSpPr>
        <p:spPr>
          <a:xfrm>
            <a:off x="1125938" y="-25594"/>
            <a:ext cx="6915600" cy="716625"/>
          </a:xfrm>
          <a:prstGeom prst="rect">
            <a:avLst/>
          </a:prstGeom>
          <a:solidFill>
            <a:srgbClr val="FFFFFF"/>
          </a:solidFill>
          <a:ln w="19050"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pPr defTabSz="685783">
              <a:buClrTx/>
            </a:pPr>
            <a:endParaRPr sz="1350">
              <a:solidFill>
                <a:sysClr val="windowText" lastClr="000000"/>
              </a:solidFill>
            </a:endParaRPr>
          </a:p>
        </p:txBody>
      </p:sp>
      <p:sp>
        <p:nvSpPr>
          <p:cNvPr id="154" name="Shape 154"/>
          <p:cNvSpPr txBox="1">
            <a:spLocks noGrp="1"/>
          </p:cNvSpPr>
          <p:nvPr>
            <p:ph type="subTitle" idx="1"/>
          </p:nvPr>
        </p:nvSpPr>
        <p:spPr>
          <a:xfrm>
            <a:off x="1200150" y="73631"/>
            <a:ext cx="6705000" cy="501975"/>
          </a:xfrm>
          <a:prstGeom prst="rect">
            <a:avLst/>
          </a:prstGeom>
        </p:spPr>
        <p:txBody>
          <a:bodyPr spcFirstLastPara="1" vert="horz" wrap="square" lIns="68569" tIns="68569" rIns="68569" bIns="68569" rtlCol="0" anchor="t" anchorCtr="0">
            <a:noAutofit/>
          </a:bodyPr>
          <a:lstStyle/>
          <a:p>
            <a:r>
              <a:rPr lang="en" dirty="0">
                <a:solidFill>
                  <a:srgbClr val="686868"/>
                </a:solidFill>
                <a:latin typeface="Covered By Your Grace"/>
                <a:ea typeface="Covered By Your Grace"/>
                <a:cs typeface="Covered By Your Grace"/>
                <a:sym typeface="Covered By Your Grace"/>
              </a:rPr>
              <a:t>Tutta Bella Experience - D’Asporto</a:t>
            </a:r>
            <a:endParaRPr dirty="0">
              <a:solidFill>
                <a:srgbClr val="686868"/>
              </a:solidFill>
              <a:latin typeface="Covered By Your Grace"/>
              <a:ea typeface="Covered By Your Grace"/>
              <a:cs typeface="Covered By Your Grace"/>
              <a:sym typeface="Covered By Your Grace"/>
            </a:endParaRPr>
          </a:p>
        </p:txBody>
      </p:sp>
      <p:cxnSp>
        <p:nvCxnSpPr>
          <p:cNvPr id="155" name="Shape 155"/>
          <p:cNvCxnSpPr/>
          <p:nvPr/>
        </p:nvCxnSpPr>
        <p:spPr>
          <a:xfrm>
            <a:off x="1265063" y="619875"/>
            <a:ext cx="6567750" cy="0"/>
          </a:xfrm>
          <a:prstGeom prst="straightConnector1">
            <a:avLst/>
          </a:prstGeom>
          <a:noFill/>
          <a:ln w="19050" cap="flat" cmpd="sng">
            <a:solidFill>
              <a:srgbClr val="FF0000"/>
            </a:solidFill>
            <a:prstDash val="solid"/>
            <a:round/>
            <a:headEnd type="none" w="med" len="med"/>
            <a:tailEnd type="none" w="med" len="med"/>
          </a:ln>
        </p:spPr>
      </p:cxnSp>
      <p:pic>
        <p:nvPicPr>
          <p:cNvPr id="1028" name="Picture 4" descr="SS-DH-TB-drawings.jpg">
            <a:extLst>
              <a:ext uri="{FF2B5EF4-FFF2-40B4-BE49-F238E27FC236}">
                <a16:creationId xmlns:a16="http://schemas.microsoft.com/office/drawing/2014/main" id="{CED20AB7-9934-4480-AC52-F84B16710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57" y="2582443"/>
            <a:ext cx="3546082" cy="256105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S-DH-TB-detail.jpg">
            <a:extLst>
              <a:ext uri="{FF2B5EF4-FFF2-40B4-BE49-F238E27FC236}">
                <a16:creationId xmlns:a16="http://schemas.microsoft.com/office/drawing/2014/main" id="{D219E864-5D3C-4901-9B82-AB5439B44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81255"/>
            <a:ext cx="4308286" cy="107707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S-DH-TB-TruckinSLU.jpg">
            <a:extLst>
              <a:ext uri="{FF2B5EF4-FFF2-40B4-BE49-F238E27FC236}">
                <a16:creationId xmlns:a16="http://schemas.microsoft.com/office/drawing/2014/main" id="{222A4D4D-B591-480A-A099-21A80D44DC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985" y="727129"/>
            <a:ext cx="4594193" cy="331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779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p:nvPr/>
        </p:nvSpPr>
        <p:spPr>
          <a:xfrm>
            <a:off x="1125938" y="-25594"/>
            <a:ext cx="6915600" cy="716625"/>
          </a:xfrm>
          <a:prstGeom prst="rect">
            <a:avLst/>
          </a:prstGeom>
          <a:solidFill>
            <a:srgbClr val="FFFFFF"/>
          </a:solidFill>
          <a:ln w="19050"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pPr defTabSz="685783">
              <a:buClrTx/>
            </a:pPr>
            <a:endParaRPr sz="1350">
              <a:solidFill>
                <a:sysClr val="windowText" lastClr="000000"/>
              </a:solidFill>
            </a:endParaRPr>
          </a:p>
        </p:txBody>
      </p:sp>
      <p:sp>
        <p:nvSpPr>
          <p:cNvPr id="172" name="Shape 172"/>
          <p:cNvSpPr txBox="1">
            <a:spLocks noGrp="1"/>
          </p:cNvSpPr>
          <p:nvPr>
            <p:ph type="subTitle" idx="1"/>
          </p:nvPr>
        </p:nvSpPr>
        <p:spPr>
          <a:xfrm>
            <a:off x="1200150" y="73631"/>
            <a:ext cx="6705000" cy="501975"/>
          </a:xfrm>
          <a:prstGeom prst="rect">
            <a:avLst/>
          </a:prstGeom>
        </p:spPr>
        <p:txBody>
          <a:bodyPr spcFirstLastPara="1" vert="horz" wrap="square" lIns="68569" tIns="68569" rIns="68569" bIns="68569" rtlCol="0" anchor="t" anchorCtr="0">
            <a:noAutofit/>
          </a:bodyPr>
          <a:lstStyle/>
          <a:p>
            <a:r>
              <a:rPr lang="en">
                <a:solidFill>
                  <a:srgbClr val="686868"/>
                </a:solidFill>
                <a:latin typeface="Covered By Your Grace"/>
                <a:ea typeface="Covered By Your Grace"/>
                <a:cs typeface="Covered By Your Grace"/>
                <a:sym typeface="Covered By Your Grace"/>
              </a:rPr>
              <a:t>Tutta Bella Experience - D’Asporto</a:t>
            </a:r>
            <a:endParaRPr>
              <a:solidFill>
                <a:srgbClr val="686868"/>
              </a:solidFill>
              <a:latin typeface="Covered By Your Grace"/>
              <a:ea typeface="Covered By Your Grace"/>
              <a:cs typeface="Covered By Your Grace"/>
              <a:sym typeface="Covered By Your Grace"/>
            </a:endParaRPr>
          </a:p>
        </p:txBody>
      </p:sp>
      <p:cxnSp>
        <p:nvCxnSpPr>
          <p:cNvPr id="173" name="Shape 173"/>
          <p:cNvCxnSpPr/>
          <p:nvPr/>
        </p:nvCxnSpPr>
        <p:spPr>
          <a:xfrm>
            <a:off x="1265063" y="619875"/>
            <a:ext cx="6567750" cy="0"/>
          </a:xfrm>
          <a:prstGeom prst="straightConnector1">
            <a:avLst/>
          </a:prstGeom>
          <a:noFill/>
          <a:ln w="19050" cap="flat" cmpd="sng">
            <a:solidFill>
              <a:srgbClr val="FF0000"/>
            </a:solidFill>
            <a:prstDash val="solid"/>
            <a:round/>
            <a:headEnd type="none" w="med" len="med"/>
            <a:tailEnd type="none" w="med" len="med"/>
          </a:ln>
        </p:spPr>
      </p:cxnSp>
      <p:pic>
        <p:nvPicPr>
          <p:cNvPr id="174" name="Shape 174"/>
          <p:cNvPicPr preferRelativeResize="0"/>
          <p:nvPr/>
        </p:nvPicPr>
        <p:blipFill>
          <a:blip r:embed="rId3">
            <a:alphaModFix/>
          </a:blip>
          <a:stretch>
            <a:fillRect/>
          </a:stretch>
        </p:blipFill>
        <p:spPr>
          <a:xfrm>
            <a:off x="1123651" y="660798"/>
            <a:ext cx="3421331" cy="2280880"/>
          </a:xfrm>
          <a:prstGeom prst="rect">
            <a:avLst/>
          </a:prstGeom>
          <a:noFill/>
          <a:ln>
            <a:noFill/>
          </a:ln>
        </p:spPr>
      </p:pic>
      <p:pic>
        <p:nvPicPr>
          <p:cNvPr id="175" name="Shape 175"/>
          <p:cNvPicPr preferRelativeResize="0"/>
          <p:nvPr/>
        </p:nvPicPr>
        <p:blipFill rotWithShape="1">
          <a:blip r:embed="rId4">
            <a:alphaModFix/>
          </a:blip>
          <a:srcRect l="38478" r="8645"/>
          <a:stretch/>
        </p:blipFill>
        <p:spPr>
          <a:xfrm>
            <a:off x="4415251" y="660796"/>
            <a:ext cx="3626285" cy="4572000"/>
          </a:xfrm>
          <a:prstGeom prst="rect">
            <a:avLst/>
          </a:prstGeom>
          <a:noFill/>
          <a:ln>
            <a:noFill/>
          </a:ln>
        </p:spPr>
      </p:pic>
      <p:pic>
        <p:nvPicPr>
          <p:cNvPr id="176" name="Shape 176"/>
          <p:cNvPicPr preferRelativeResize="0"/>
          <p:nvPr/>
        </p:nvPicPr>
        <p:blipFill rotWithShape="1">
          <a:blip r:embed="rId5">
            <a:alphaModFix/>
          </a:blip>
          <a:srcRect t="37331" r="8181"/>
          <a:stretch/>
        </p:blipFill>
        <p:spPr>
          <a:xfrm>
            <a:off x="1143002" y="2952225"/>
            <a:ext cx="3272251" cy="2233481"/>
          </a:xfrm>
          <a:prstGeom prst="rect">
            <a:avLst/>
          </a:prstGeom>
          <a:noFill/>
          <a:ln>
            <a:noFill/>
          </a:ln>
        </p:spPr>
      </p:pic>
    </p:spTree>
    <p:extLst>
      <p:ext uri="{BB962C8B-B14F-4D97-AF65-F5344CB8AC3E}">
        <p14:creationId xmlns:p14="http://schemas.microsoft.com/office/powerpoint/2010/main" val="2134546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subTitle" idx="4294967295"/>
          </p:nvPr>
        </p:nvSpPr>
        <p:spPr>
          <a:xfrm>
            <a:off x="1143000" y="130781"/>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Tutta Training: Know your stuff!</a:t>
            </a:r>
            <a:endParaRPr>
              <a:solidFill>
                <a:srgbClr val="686868"/>
              </a:solidFill>
              <a:latin typeface="Covered By Your Grace"/>
              <a:ea typeface="Covered By Your Grace"/>
              <a:cs typeface="Covered By Your Grace"/>
              <a:sym typeface="Covered By Your Grace"/>
            </a:endParaRPr>
          </a:p>
        </p:txBody>
      </p:sp>
      <p:sp>
        <p:nvSpPr>
          <p:cNvPr id="263" name="Shape 263"/>
          <p:cNvSpPr txBox="1"/>
          <p:nvPr/>
        </p:nvSpPr>
        <p:spPr>
          <a:xfrm>
            <a:off x="1322213" y="732469"/>
            <a:ext cx="6499575" cy="4272075"/>
          </a:xfrm>
          <a:prstGeom prst="rect">
            <a:avLst/>
          </a:prstGeom>
          <a:noFill/>
          <a:ln>
            <a:noFill/>
          </a:ln>
        </p:spPr>
        <p:txBody>
          <a:bodyPr spcFirstLastPara="1" wrap="square" lIns="68569" tIns="68569" rIns="68569" bIns="68569" anchor="t" anchorCtr="0">
            <a:noAutofit/>
          </a:bodyPr>
          <a:lstStyle/>
          <a:p>
            <a:pPr defTabSz="685783">
              <a:buClrTx/>
            </a:pPr>
            <a:r>
              <a:rPr lang="en" sz="2700">
                <a:solidFill>
                  <a:srgbClr val="686868"/>
                </a:solidFill>
                <a:latin typeface="Patua One"/>
                <a:ea typeface="Patua One"/>
                <a:cs typeface="Patua One"/>
                <a:sym typeface="Patua One"/>
              </a:rPr>
              <a:t>10 Point Pizza Guidelines</a:t>
            </a:r>
            <a:br>
              <a:rPr lang="en" sz="2700">
                <a:solidFill>
                  <a:srgbClr val="686868"/>
                </a:solidFill>
                <a:latin typeface="Patua One"/>
                <a:ea typeface="Patua One"/>
                <a:cs typeface="Patua One"/>
                <a:sym typeface="Patua One"/>
              </a:rPr>
            </a:br>
            <a:br>
              <a:rPr lang="en" sz="1350">
                <a:solidFill>
                  <a:srgbClr val="686868"/>
                </a:solidFill>
                <a:latin typeface="Patua One"/>
                <a:ea typeface="Patua One"/>
                <a:cs typeface="Patua One"/>
                <a:sym typeface="Patua One"/>
              </a:rPr>
            </a:br>
            <a:r>
              <a:rPr lang="en" sz="1800" b="1">
                <a:solidFill>
                  <a:srgbClr val="666666"/>
                </a:solidFill>
                <a:latin typeface="Patua One"/>
                <a:ea typeface="Patua One"/>
                <a:cs typeface="Patua One"/>
                <a:sym typeface="Patua One"/>
              </a:rPr>
              <a:t>COMPOSITION </a:t>
            </a:r>
            <a:r>
              <a:rPr lang="en" sz="900" b="1">
                <a:solidFill>
                  <a:srgbClr val="666666"/>
                </a:solidFill>
                <a:latin typeface="Patua One"/>
                <a:ea typeface="Patua One"/>
                <a:cs typeface="Patua One"/>
                <a:sym typeface="Patua One"/>
              </a:rPr>
              <a:t>      	</a:t>
            </a:r>
            <a:r>
              <a:rPr lang="en" sz="1800" b="1">
                <a:solidFill>
                  <a:srgbClr val="666666"/>
                </a:solidFill>
                <a:latin typeface="Patua One"/>
                <a:ea typeface="Patua One"/>
                <a:cs typeface="Patua One"/>
                <a:sym typeface="Patua One"/>
              </a:rPr>
              <a:t>SPECIFICATION </a:t>
            </a:r>
            <a:r>
              <a:rPr lang="en" sz="1800" b="1">
                <a:solidFill>
                  <a:srgbClr val="666666"/>
                </a:solidFill>
                <a:latin typeface="Times New Roman"/>
                <a:ea typeface="Times New Roman"/>
                <a:cs typeface="Times New Roman"/>
                <a:sym typeface="Times New Roman"/>
              </a:rPr>
              <a:t> </a:t>
            </a:r>
            <a:r>
              <a:rPr lang="en" sz="900" b="1">
                <a:solidFill>
                  <a:srgbClr val="666666"/>
                </a:solidFill>
                <a:latin typeface="Times New Roman"/>
                <a:ea typeface="Times New Roman"/>
                <a:cs typeface="Times New Roman"/>
                <a:sym typeface="Times New Roman"/>
              </a:rPr>
              <a:t>                                              	</a:t>
            </a:r>
            <a:br>
              <a:rPr lang="en" sz="900" b="1">
                <a:solidFill>
                  <a:srgbClr val="666666"/>
                </a:solidFill>
                <a:latin typeface="Times New Roman"/>
                <a:ea typeface="Times New Roman"/>
                <a:cs typeface="Times New Roman"/>
                <a:sym typeface="Times New Roman"/>
              </a:rPr>
            </a:br>
            <a:br>
              <a:rPr lang="en" sz="900" b="1">
                <a:solidFill>
                  <a:srgbClr val="666666"/>
                </a:solidFill>
                <a:latin typeface="Times New Roman"/>
                <a:ea typeface="Times New Roman"/>
                <a:cs typeface="Times New Roman"/>
                <a:sym typeface="Times New Roman"/>
              </a:rPr>
            </a:br>
            <a:br>
              <a:rPr lang="en" sz="450" b="1">
                <a:solidFill>
                  <a:srgbClr val="666666"/>
                </a:solidFill>
                <a:latin typeface="Times New Roman"/>
                <a:ea typeface="Times New Roman"/>
                <a:cs typeface="Times New Roman"/>
                <a:sym typeface="Times New Roman"/>
              </a:rPr>
            </a:br>
            <a:endParaRPr sz="450" b="1">
              <a:solidFill>
                <a:srgbClr val="666666"/>
              </a:solidFill>
              <a:latin typeface="Times New Roman"/>
              <a:ea typeface="Times New Roman"/>
              <a:cs typeface="Times New Roman"/>
              <a:sym typeface="Times New Roman"/>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Pelt                         	1/16 inch thick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Sauce                      	Evenly distributed, 1 ¼  inch from the edge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Toppings                 	Even distribution, even portioning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Cornicione              	Light, fluffy, airy, patina of crunch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Flame BB’s              	The size of a quarter or less, less than 5 total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Color                       	Evenly browned and golden on top/bottom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Size                         	13 inches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Shape                      	Artisanal round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Cut                          	6 even slices that separate from each other         	</a:t>
            </a:r>
            <a:endParaRPr sz="1500">
              <a:solidFill>
                <a:srgbClr val="666666"/>
              </a:solidFill>
              <a:latin typeface="Patua One"/>
              <a:ea typeface="Patua One"/>
              <a:cs typeface="Patua One"/>
              <a:sym typeface="Patua One"/>
            </a:endParaRPr>
          </a:p>
          <a:p>
            <a:pPr marL="342892" indent="-266693" defTabSz="685783">
              <a:lnSpc>
                <a:spcPct val="125000"/>
              </a:lnSpc>
              <a:buClr>
                <a:srgbClr val="666666"/>
              </a:buClr>
              <a:buSzPts val="2000"/>
              <a:buFont typeface="Patua One"/>
              <a:buAutoNum type="arabicPeriod"/>
            </a:pPr>
            <a:r>
              <a:rPr lang="en" sz="1500">
                <a:solidFill>
                  <a:srgbClr val="666666"/>
                </a:solidFill>
                <a:latin typeface="Patua One"/>
                <a:ea typeface="Patua One"/>
                <a:cs typeface="Patua One"/>
                <a:sym typeface="Patua One"/>
              </a:rPr>
              <a:t>Garnish                   	Garnish evenly distributed on all pieces               </a:t>
            </a:r>
            <a:endParaRPr sz="1500">
              <a:solidFill>
                <a:srgbClr val="666666"/>
              </a:solidFill>
              <a:latin typeface="Patua One"/>
              <a:ea typeface="Patua One"/>
              <a:cs typeface="Patua One"/>
              <a:sym typeface="Patua One"/>
            </a:endParaRPr>
          </a:p>
          <a:p>
            <a:pPr marL="342892" defTabSz="685783">
              <a:buClrTx/>
            </a:pPr>
            <a:endParaRPr sz="1500">
              <a:solidFill>
                <a:srgbClr val="666666"/>
              </a:solidFill>
              <a:latin typeface="Patua One"/>
              <a:ea typeface="Patua One"/>
              <a:cs typeface="Patua One"/>
              <a:sym typeface="Patua One"/>
            </a:endParaRPr>
          </a:p>
          <a:p>
            <a:pPr defTabSz="685783">
              <a:buClrTx/>
            </a:pPr>
            <a:endParaRPr sz="2700">
              <a:solidFill>
                <a:srgbClr val="686868"/>
              </a:solidFill>
              <a:latin typeface="Patua One"/>
              <a:ea typeface="Patua One"/>
              <a:cs typeface="Patua One"/>
              <a:sym typeface="Patua One"/>
            </a:endParaRPr>
          </a:p>
        </p:txBody>
      </p:sp>
    </p:spTree>
    <p:extLst>
      <p:ext uri="{BB962C8B-B14F-4D97-AF65-F5344CB8AC3E}">
        <p14:creationId xmlns:p14="http://schemas.microsoft.com/office/powerpoint/2010/main" val="382506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3">
                                            <p:txEl>
                                              <p:pRg st="0" end="0"/>
                                            </p:txEl>
                                          </p:spTgt>
                                        </p:tgtEl>
                                        <p:attrNameLst>
                                          <p:attrName>style.visibility</p:attrName>
                                        </p:attrNameLst>
                                      </p:cBhvr>
                                      <p:to>
                                        <p:strVal val="visible"/>
                                      </p:to>
                                    </p:set>
                                    <p:animEffect transition="in" filter="fade">
                                      <p:cBhvr>
                                        <p:cTn id="7" dur="1000"/>
                                        <p:tgtEl>
                                          <p:spTgt spid="2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3">
                                            <p:txEl>
                                              <p:pRg st="1" end="1"/>
                                            </p:txEl>
                                          </p:spTgt>
                                        </p:tgtEl>
                                        <p:attrNameLst>
                                          <p:attrName>style.visibility</p:attrName>
                                        </p:attrNameLst>
                                      </p:cBhvr>
                                      <p:to>
                                        <p:strVal val="visible"/>
                                      </p:to>
                                    </p:set>
                                    <p:animEffect transition="in" filter="fade">
                                      <p:cBhvr>
                                        <p:cTn id="12" dur="1000"/>
                                        <p:tgtEl>
                                          <p:spTgt spid="2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3">
                                            <p:txEl>
                                              <p:pRg st="2" end="2"/>
                                            </p:txEl>
                                          </p:spTgt>
                                        </p:tgtEl>
                                        <p:attrNameLst>
                                          <p:attrName>style.visibility</p:attrName>
                                        </p:attrNameLst>
                                      </p:cBhvr>
                                      <p:to>
                                        <p:strVal val="visible"/>
                                      </p:to>
                                    </p:set>
                                    <p:animEffect transition="in" filter="fade">
                                      <p:cBhvr>
                                        <p:cTn id="17" dur="1000"/>
                                        <p:tgtEl>
                                          <p:spTgt spid="2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3">
                                            <p:txEl>
                                              <p:pRg st="3" end="3"/>
                                            </p:txEl>
                                          </p:spTgt>
                                        </p:tgtEl>
                                        <p:attrNameLst>
                                          <p:attrName>style.visibility</p:attrName>
                                        </p:attrNameLst>
                                      </p:cBhvr>
                                      <p:to>
                                        <p:strVal val="visible"/>
                                      </p:to>
                                    </p:set>
                                    <p:animEffect transition="in" filter="fade">
                                      <p:cBhvr>
                                        <p:cTn id="22" dur="1000"/>
                                        <p:tgtEl>
                                          <p:spTgt spid="2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3">
                                            <p:txEl>
                                              <p:pRg st="4" end="4"/>
                                            </p:txEl>
                                          </p:spTgt>
                                        </p:tgtEl>
                                        <p:attrNameLst>
                                          <p:attrName>style.visibility</p:attrName>
                                        </p:attrNameLst>
                                      </p:cBhvr>
                                      <p:to>
                                        <p:strVal val="visible"/>
                                      </p:to>
                                    </p:set>
                                    <p:animEffect transition="in" filter="fade">
                                      <p:cBhvr>
                                        <p:cTn id="27" dur="1000"/>
                                        <p:tgtEl>
                                          <p:spTgt spid="2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3">
                                            <p:txEl>
                                              <p:pRg st="5" end="5"/>
                                            </p:txEl>
                                          </p:spTgt>
                                        </p:tgtEl>
                                        <p:attrNameLst>
                                          <p:attrName>style.visibility</p:attrName>
                                        </p:attrNameLst>
                                      </p:cBhvr>
                                      <p:to>
                                        <p:strVal val="visible"/>
                                      </p:to>
                                    </p:set>
                                    <p:animEffect transition="in" filter="fade">
                                      <p:cBhvr>
                                        <p:cTn id="32" dur="1000"/>
                                        <p:tgtEl>
                                          <p:spTgt spid="2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3">
                                            <p:txEl>
                                              <p:pRg st="6" end="6"/>
                                            </p:txEl>
                                          </p:spTgt>
                                        </p:tgtEl>
                                        <p:attrNameLst>
                                          <p:attrName>style.visibility</p:attrName>
                                        </p:attrNameLst>
                                      </p:cBhvr>
                                      <p:to>
                                        <p:strVal val="visible"/>
                                      </p:to>
                                    </p:set>
                                    <p:animEffect transition="in" filter="fade">
                                      <p:cBhvr>
                                        <p:cTn id="37" dur="1000"/>
                                        <p:tgtEl>
                                          <p:spTgt spid="2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63">
                                            <p:txEl>
                                              <p:pRg st="7" end="7"/>
                                            </p:txEl>
                                          </p:spTgt>
                                        </p:tgtEl>
                                        <p:attrNameLst>
                                          <p:attrName>style.visibility</p:attrName>
                                        </p:attrNameLst>
                                      </p:cBhvr>
                                      <p:to>
                                        <p:strVal val="visible"/>
                                      </p:to>
                                    </p:set>
                                    <p:animEffect transition="in" filter="fade">
                                      <p:cBhvr>
                                        <p:cTn id="42" dur="1000"/>
                                        <p:tgtEl>
                                          <p:spTgt spid="2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3">
                                            <p:txEl>
                                              <p:pRg st="8" end="8"/>
                                            </p:txEl>
                                          </p:spTgt>
                                        </p:tgtEl>
                                        <p:attrNameLst>
                                          <p:attrName>style.visibility</p:attrName>
                                        </p:attrNameLst>
                                      </p:cBhvr>
                                      <p:to>
                                        <p:strVal val="visible"/>
                                      </p:to>
                                    </p:set>
                                    <p:animEffect transition="in" filter="fade">
                                      <p:cBhvr>
                                        <p:cTn id="47" dur="1000"/>
                                        <p:tgtEl>
                                          <p:spTgt spid="2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3">
                                            <p:txEl>
                                              <p:pRg st="9" end="9"/>
                                            </p:txEl>
                                          </p:spTgt>
                                        </p:tgtEl>
                                        <p:attrNameLst>
                                          <p:attrName>style.visibility</p:attrName>
                                        </p:attrNameLst>
                                      </p:cBhvr>
                                      <p:to>
                                        <p:strVal val="visible"/>
                                      </p:to>
                                    </p:set>
                                    <p:animEffect transition="in" filter="fade">
                                      <p:cBhvr>
                                        <p:cTn id="52" dur="1000"/>
                                        <p:tgtEl>
                                          <p:spTgt spid="2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63">
                                            <p:txEl>
                                              <p:pRg st="10" end="10"/>
                                            </p:txEl>
                                          </p:spTgt>
                                        </p:tgtEl>
                                        <p:attrNameLst>
                                          <p:attrName>style.visibility</p:attrName>
                                        </p:attrNameLst>
                                      </p:cBhvr>
                                      <p:to>
                                        <p:strVal val="visible"/>
                                      </p:to>
                                    </p:set>
                                    <p:animEffect transition="in" filter="fade">
                                      <p:cBhvr>
                                        <p:cTn id="57" dur="1000"/>
                                        <p:tgtEl>
                                          <p:spTgt spid="26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subTitle" idx="4294967295"/>
          </p:nvPr>
        </p:nvSpPr>
        <p:spPr>
          <a:xfrm>
            <a:off x="1143000" y="130781"/>
            <a:ext cx="6858000" cy="501975"/>
          </a:xfrm>
          <a:prstGeom prst="rect">
            <a:avLst/>
          </a:prstGeom>
        </p:spPr>
        <p:txBody>
          <a:bodyPr spcFirstLastPara="1" vert="horz" wrap="square" lIns="68569" tIns="68569" rIns="68569" bIns="68569" rtlCol="0" anchor="t" anchorCtr="0">
            <a:noAutofit/>
          </a:bodyPr>
          <a:lstStyle/>
          <a:p>
            <a:pPr marL="0" indent="0">
              <a:spcBef>
                <a:spcPts val="0"/>
              </a:spcBef>
              <a:buNone/>
            </a:pPr>
            <a:r>
              <a:rPr lang="en" sz="2700">
                <a:solidFill>
                  <a:srgbClr val="686868"/>
                </a:solidFill>
                <a:latin typeface="Patua One"/>
                <a:ea typeface="Patua One"/>
                <a:cs typeface="Patua One"/>
                <a:sym typeface="Patua One"/>
              </a:rPr>
              <a:t>           10 Points to a Perfect Pizza</a:t>
            </a:r>
            <a:endParaRPr>
              <a:solidFill>
                <a:srgbClr val="686868"/>
              </a:solidFill>
              <a:latin typeface="Covered By Your Grace"/>
              <a:ea typeface="Covered By Your Grace"/>
              <a:cs typeface="Covered By Your Grace"/>
              <a:sym typeface="Covered By Your Grace"/>
            </a:endParaRPr>
          </a:p>
        </p:txBody>
      </p:sp>
      <p:sp>
        <p:nvSpPr>
          <p:cNvPr id="269" name="Shape 269"/>
          <p:cNvSpPr txBox="1"/>
          <p:nvPr/>
        </p:nvSpPr>
        <p:spPr>
          <a:xfrm>
            <a:off x="1322213" y="732469"/>
            <a:ext cx="6499575" cy="4272075"/>
          </a:xfrm>
          <a:prstGeom prst="rect">
            <a:avLst/>
          </a:prstGeom>
          <a:noFill/>
          <a:ln>
            <a:noFill/>
          </a:ln>
        </p:spPr>
        <p:txBody>
          <a:bodyPr spcFirstLastPara="1" wrap="square" lIns="68569" tIns="68569" rIns="68569" bIns="68569" anchor="t" anchorCtr="0">
            <a:noAutofit/>
          </a:bodyPr>
          <a:lstStyle/>
          <a:p>
            <a:pPr defTabSz="685783">
              <a:buClrTx/>
            </a:pPr>
            <a:endParaRPr sz="2700">
              <a:solidFill>
                <a:srgbClr val="686868"/>
              </a:solidFill>
              <a:latin typeface="Patua One"/>
              <a:ea typeface="Patua One"/>
              <a:cs typeface="Patua One"/>
              <a:sym typeface="Patua One"/>
            </a:endParaRPr>
          </a:p>
        </p:txBody>
      </p:sp>
      <p:pic>
        <p:nvPicPr>
          <p:cNvPr id="270" name="Shape 270" descr="IMG_2657.JPG"/>
          <p:cNvPicPr preferRelativeResize="0"/>
          <p:nvPr/>
        </p:nvPicPr>
        <p:blipFill>
          <a:blip r:embed="rId3">
            <a:alphaModFix/>
          </a:blip>
          <a:stretch>
            <a:fillRect/>
          </a:stretch>
        </p:blipFill>
        <p:spPr>
          <a:xfrm>
            <a:off x="1456838" y="793332"/>
            <a:ext cx="5800236" cy="4350172"/>
          </a:xfrm>
          <a:prstGeom prst="rect">
            <a:avLst/>
          </a:prstGeom>
          <a:noFill/>
          <a:ln>
            <a:noFill/>
          </a:ln>
        </p:spPr>
      </p:pic>
    </p:spTree>
    <p:extLst>
      <p:ext uri="{BB962C8B-B14F-4D97-AF65-F5344CB8AC3E}">
        <p14:creationId xmlns:p14="http://schemas.microsoft.com/office/powerpoint/2010/main" val="3610141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subTitle" idx="4294967295"/>
          </p:nvPr>
        </p:nvSpPr>
        <p:spPr>
          <a:xfrm>
            <a:off x="318636" y="93230"/>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dirty="0">
                <a:solidFill>
                  <a:srgbClr val="686868"/>
                </a:solidFill>
                <a:latin typeface="Covered By Your Grace"/>
                <a:ea typeface="Covered By Your Grace"/>
                <a:cs typeface="Covered By Your Grace"/>
                <a:sym typeface="Covered By Your Grace"/>
              </a:rPr>
              <a:t>Living our vision: </a:t>
            </a:r>
            <a:r>
              <a:rPr lang="en-US" dirty="0">
                <a:solidFill>
                  <a:srgbClr val="686868"/>
                </a:solidFill>
                <a:latin typeface="Covered By Your Grace"/>
                <a:ea typeface="Covered By Your Grace"/>
                <a:cs typeface="Covered By Your Grace"/>
                <a:sym typeface="Covered By Your Grace"/>
              </a:rPr>
              <a:t>Environmental Stewardship &amp; Food Rescue</a:t>
            </a:r>
            <a:endParaRPr dirty="0">
              <a:solidFill>
                <a:srgbClr val="686868"/>
              </a:solidFill>
              <a:latin typeface="Covered By Your Grace"/>
              <a:ea typeface="Covered By Your Grace"/>
              <a:cs typeface="Covered By Your Grace"/>
              <a:sym typeface="Covered By Your Grace"/>
            </a:endParaRPr>
          </a:p>
          <a:p>
            <a:pPr marL="0" indent="0">
              <a:buNone/>
            </a:pPr>
            <a:endParaRPr dirty="0">
              <a:solidFill>
                <a:srgbClr val="686868"/>
              </a:solidFill>
              <a:latin typeface="Covered By Your Grace"/>
              <a:ea typeface="Covered By Your Grace"/>
              <a:cs typeface="Covered By Your Grace"/>
              <a:sym typeface="Covered By Your Grace"/>
            </a:endParaRPr>
          </a:p>
          <a:p>
            <a:pPr marL="0" indent="0" algn="ctr">
              <a:buNone/>
            </a:pPr>
            <a:endParaRPr dirty="0">
              <a:solidFill>
                <a:srgbClr val="686868"/>
              </a:solidFill>
              <a:latin typeface="Covered By Your Grace"/>
              <a:ea typeface="Covered By Your Grace"/>
              <a:cs typeface="Covered By Your Grace"/>
              <a:sym typeface="Covered By Your Grace"/>
            </a:endParaRPr>
          </a:p>
        </p:txBody>
      </p:sp>
      <p:sp>
        <p:nvSpPr>
          <p:cNvPr id="255" name="Shape 255"/>
          <p:cNvSpPr txBox="1"/>
          <p:nvPr/>
        </p:nvSpPr>
        <p:spPr>
          <a:xfrm>
            <a:off x="1322195" y="761160"/>
            <a:ext cx="846043" cy="1012222"/>
          </a:xfrm>
          <a:prstGeom prst="rect">
            <a:avLst/>
          </a:prstGeom>
          <a:noFill/>
          <a:ln>
            <a:noFill/>
          </a:ln>
        </p:spPr>
        <p:txBody>
          <a:bodyPr spcFirstLastPara="1" wrap="square" lIns="68569" tIns="68569" rIns="68569" bIns="68569" anchor="t" anchorCtr="0">
            <a:noAutofit/>
          </a:bodyPr>
          <a:lstStyle/>
          <a:p>
            <a:pPr marL="342892" indent="-171446" defTabSz="685783">
              <a:buClr>
                <a:schemeClr val="dk2"/>
              </a:buClr>
            </a:pPr>
            <a:r>
              <a:rPr lang="en" sz="1350">
                <a:solidFill>
                  <a:schemeClr val="dk2"/>
                </a:solidFill>
                <a:highlight>
                  <a:schemeClr val="lt1"/>
                </a:highlight>
                <a:latin typeface="Patua One"/>
                <a:ea typeface="Patua One"/>
                <a:cs typeface="Patua One"/>
                <a:sym typeface="Patua One"/>
              </a:rPr>
              <a:t> </a:t>
            </a:r>
            <a:r>
              <a:rPr lang="en" sz="1350">
                <a:solidFill>
                  <a:schemeClr val="dk2"/>
                </a:solidFill>
                <a:highlight>
                  <a:schemeClr val="lt1"/>
                </a:highlight>
              </a:rPr>
              <a:t> </a:t>
            </a:r>
            <a:endParaRPr sz="1350">
              <a:solidFill>
                <a:schemeClr val="dk2"/>
              </a:solidFill>
              <a:highlight>
                <a:schemeClr val="lt1"/>
              </a:highlight>
            </a:endParaRPr>
          </a:p>
          <a:p>
            <a:pPr defTabSz="685783">
              <a:buClrTx/>
            </a:pPr>
            <a:endParaRPr sz="1350">
              <a:solidFill>
                <a:schemeClr val="dk2"/>
              </a:solidFill>
              <a:highlight>
                <a:srgbClr val="FFFFFF"/>
              </a:highlight>
            </a:endParaRPr>
          </a:p>
          <a:p>
            <a:pPr marL="342892" indent="-171446" defTabSz="685783">
              <a:buClr>
                <a:schemeClr val="dk2"/>
              </a:buClr>
            </a:pPr>
            <a:r>
              <a:rPr lang="en" sz="825">
                <a:solidFill>
                  <a:schemeClr val="dk1"/>
                </a:solidFill>
              </a:rPr>
              <a:t> 	</a:t>
            </a:r>
            <a:endParaRPr sz="825">
              <a:solidFill>
                <a:schemeClr val="dk1"/>
              </a:solidFill>
            </a:endParaRPr>
          </a:p>
          <a:p>
            <a:pPr defTabSz="685783">
              <a:buClrTx/>
            </a:pPr>
            <a:endParaRPr sz="1800">
              <a:solidFill>
                <a:srgbClr val="686868"/>
              </a:solidFill>
            </a:endParaRPr>
          </a:p>
          <a:p>
            <a:pPr defTabSz="685783">
              <a:buClrTx/>
            </a:pPr>
            <a:endParaRPr sz="1800">
              <a:solidFill>
                <a:srgbClr val="686868"/>
              </a:solidFill>
            </a:endParaRPr>
          </a:p>
        </p:txBody>
      </p:sp>
      <p:sp>
        <p:nvSpPr>
          <p:cNvPr id="257" name="Shape 257"/>
          <p:cNvSpPr txBox="1"/>
          <p:nvPr/>
        </p:nvSpPr>
        <p:spPr>
          <a:xfrm>
            <a:off x="2418100" y="890581"/>
            <a:ext cx="5582882" cy="596837"/>
          </a:xfrm>
          <a:prstGeom prst="rect">
            <a:avLst/>
          </a:prstGeom>
          <a:noFill/>
          <a:ln>
            <a:noFill/>
          </a:ln>
        </p:spPr>
        <p:txBody>
          <a:bodyPr spcFirstLastPara="1" wrap="square" lIns="68569" tIns="68569" rIns="68569" bIns="68569" anchor="ctr" anchorCtr="0">
            <a:noAutofit/>
          </a:bodyPr>
          <a:lstStyle/>
          <a:p>
            <a:pPr algn="ctr" defTabSz="685783">
              <a:buClrTx/>
            </a:pPr>
            <a:endParaRPr sz="3300" b="1" dirty="0">
              <a:solidFill>
                <a:schemeClr val="bg2"/>
              </a:solidFill>
            </a:endParaRPr>
          </a:p>
        </p:txBody>
      </p:sp>
      <p:pic>
        <p:nvPicPr>
          <p:cNvPr id="5122" name="Picture 2" descr="Food Lifeline">
            <a:extLst>
              <a:ext uri="{FF2B5EF4-FFF2-40B4-BE49-F238E27FC236}">
                <a16:creationId xmlns:a16="http://schemas.microsoft.com/office/drawing/2014/main" id="{42F44E92-16D6-444C-AEA9-ADB253DD8D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627" y="815905"/>
            <a:ext cx="1385888" cy="67151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39DE566-4CE6-456D-92E5-6FC5AAE1E1C5}"/>
              </a:ext>
            </a:extLst>
          </p:cNvPr>
          <p:cNvSpPr/>
          <p:nvPr/>
        </p:nvSpPr>
        <p:spPr>
          <a:xfrm>
            <a:off x="727628" y="1645282"/>
            <a:ext cx="7620000" cy="1477328"/>
          </a:xfrm>
          <a:prstGeom prst="rect">
            <a:avLst/>
          </a:prstGeom>
        </p:spPr>
        <p:txBody>
          <a:bodyPr wrap="square">
            <a:spAutoFit/>
          </a:bodyPr>
          <a:lstStyle/>
          <a:p>
            <a:pPr algn="just" defTabSz="685783">
              <a:buClrTx/>
            </a:pPr>
            <a:r>
              <a:rPr lang="en-US" sz="1800" dirty="0">
                <a:solidFill>
                  <a:srgbClr val="333333"/>
                </a:solidFill>
                <a:latin typeface="Arial" panose="020B0604020202020204" pitchFamily="34" charset="0"/>
              </a:rPr>
              <a:t>Started in 1989, Food Lifeline’s “Seattle's Table” is a nationally recognized program that captures prepared and perishable foods from local restaurants, hotels, universities and corporate cafeterias. This food is then delivered directly to 50 meal programs throughout King County, turning surplus food into hot meals for people in need.</a:t>
            </a:r>
            <a:endParaRPr lang="en-US" sz="1800" dirty="0">
              <a:solidFill>
                <a:sysClr val="windowText" lastClr="000000"/>
              </a:solidFill>
            </a:endParaRPr>
          </a:p>
        </p:txBody>
      </p:sp>
      <p:pic>
        <p:nvPicPr>
          <p:cNvPr id="5124" name="Picture 4" descr="https://foodlifeline.org/sites/default/files/styles/blog-thumbnail-318-150/public/blog/image/seattle-table-taste-restaurant-610.jpg?itok=fLcKtB0L">
            <a:extLst>
              <a:ext uri="{FF2B5EF4-FFF2-40B4-BE49-F238E27FC236}">
                <a16:creationId xmlns:a16="http://schemas.microsoft.com/office/drawing/2014/main" id="{BCF18AF1-442C-4F91-9DAB-C55F2E4D97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82" y="3374230"/>
            <a:ext cx="3553210" cy="16760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CB3F962-2C09-4804-94ED-CDE2039C7525}"/>
              </a:ext>
            </a:extLst>
          </p:cNvPr>
          <p:cNvSpPr txBox="1"/>
          <p:nvPr/>
        </p:nvSpPr>
        <p:spPr>
          <a:xfrm>
            <a:off x="727628" y="3248801"/>
            <a:ext cx="3688673" cy="2031325"/>
          </a:xfrm>
          <a:prstGeom prst="rect">
            <a:avLst/>
          </a:prstGeom>
          <a:noFill/>
        </p:spPr>
        <p:txBody>
          <a:bodyPr wrap="square" rtlCol="0">
            <a:spAutoFit/>
          </a:bodyPr>
          <a:lstStyle/>
          <a:p>
            <a:pPr defTabSz="685783">
              <a:buClrTx/>
            </a:pPr>
            <a:r>
              <a:rPr lang="en-US" sz="2100" b="1" dirty="0">
                <a:solidFill>
                  <a:srgbClr val="FF0000"/>
                </a:solidFill>
              </a:rPr>
              <a:t>Since 2015, Tutta Bella, in partnership with Food Lifeline and Seattle’s Table has helped provide over 10,000 meals to local families.</a:t>
            </a:r>
          </a:p>
        </p:txBody>
      </p:sp>
    </p:spTree>
    <p:extLst>
      <p:ext uri="{BB962C8B-B14F-4D97-AF65-F5344CB8AC3E}">
        <p14:creationId xmlns:p14="http://schemas.microsoft.com/office/powerpoint/2010/main" val="5869033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subTitle" idx="4294967295"/>
          </p:nvPr>
        </p:nvSpPr>
        <p:spPr>
          <a:xfrm>
            <a:off x="374054" y="89029"/>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dirty="0">
                <a:solidFill>
                  <a:srgbClr val="686868"/>
                </a:solidFill>
                <a:latin typeface="Covered By Your Grace"/>
                <a:ea typeface="Covered By Your Grace"/>
                <a:cs typeface="Covered By Your Grace"/>
                <a:sym typeface="Covered By Your Grace"/>
              </a:rPr>
              <a:t>Living our vision: </a:t>
            </a:r>
            <a:r>
              <a:rPr lang="en-US" dirty="0">
                <a:solidFill>
                  <a:srgbClr val="686868"/>
                </a:solidFill>
                <a:latin typeface="Covered By Your Grace"/>
                <a:ea typeface="Covered By Your Grace"/>
                <a:cs typeface="Covered By Your Grace"/>
                <a:sym typeface="Covered By Your Grace"/>
              </a:rPr>
              <a:t>Environmental Stewardship &amp; Food Recovery</a:t>
            </a:r>
            <a:endParaRPr dirty="0">
              <a:solidFill>
                <a:srgbClr val="686868"/>
              </a:solidFill>
              <a:latin typeface="Covered By Your Grace"/>
              <a:ea typeface="Covered By Your Grace"/>
              <a:cs typeface="Covered By Your Grace"/>
              <a:sym typeface="Covered By Your Grace"/>
            </a:endParaRPr>
          </a:p>
          <a:p>
            <a:pPr marL="0" indent="0">
              <a:buNone/>
            </a:pPr>
            <a:endParaRPr dirty="0">
              <a:solidFill>
                <a:srgbClr val="686868"/>
              </a:solidFill>
              <a:latin typeface="Covered By Your Grace"/>
              <a:ea typeface="Covered By Your Grace"/>
              <a:cs typeface="Covered By Your Grace"/>
              <a:sym typeface="Covered By Your Grace"/>
            </a:endParaRPr>
          </a:p>
          <a:p>
            <a:pPr marL="0" indent="0" algn="ctr">
              <a:buNone/>
            </a:pPr>
            <a:endParaRPr dirty="0">
              <a:solidFill>
                <a:srgbClr val="686868"/>
              </a:solidFill>
              <a:latin typeface="Covered By Your Grace"/>
              <a:ea typeface="Covered By Your Grace"/>
              <a:cs typeface="Covered By Your Grace"/>
              <a:sym typeface="Covered By Your Grace"/>
            </a:endParaRPr>
          </a:p>
        </p:txBody>
      </p:sp>
      <p:sp>
        <p:nvSpPr>
          <p:cNvPr id="255" name="Shape 255"/>
          <p:cNvSpPr txBox="1"/>
          <p:nvPr/>
        </p:nvSpPr>
        <p:spPr>
          <a:xfrm>
            <a:off x="1322195" y="761160"/>
            <a:ext cx="846043" cy="1012222"/>
          </a:xfrm>
          <a:prstGeom prst="rect">
            <a:avLst/>
          </a:prstGeom>
          <a:noFill/>
          <a:ln>
            <a:noFill/>
          </a:ln>
        </p:spPr>
        <p:txBody>
          <a:bodyPr spcFirstLastPara="1" wrap="square" lIns="68569" tIns="68569" rIns="68569" bIns="68569" anchor="t" anchorCtr="0">
            <a:noAutofit/>
          </a:bodyPr>
          <a:lstStyle/>
          <a:p>
            <a:pPr marL="342892" indent="-171446" defTabSz="685783">
              <a:buClr>
                <a:schemeClr val="dk2"/>
              </a:buClr>
            </a:pPr>
            <a:r>
              <a:rPr lang="en" sz="1350">
                <a:solidFill>
                  <a:schemeClr val="dk2"/>
                </a:solidFill>
                <a:highlight>
                  <a:schemeClr val="lt1"/>
                </a:highlight>
                <a:latin typeface="Patua One"/>
                <a:ea typeface="Patua One"/>
                <a:cs typeface="Patua One"/>
                <a:sym typeface="Patua One"/>
              </a:rPr>
              <a:t> </a:t>
            </a:r>
            <a:r>
              <a:rPr lang="en" sz="1350">
                <a:solidFill>
                  <a:schemeClr val="dk2"/>
                </a:solidFill>
                <a:highlight>
                  <a:schemeClr val="lt1"/>
                </a:highlight>
              </a:rPr>
              <a:t> </a:t>
            </a:r>
            <a:endParaRPr sz="1350">
              <a:solidFill>
                <a:schemeClr val="dk2"/>
              </a:solidFill>
              <a:highlight>
                <a:schemeClr val="lt1"/>
              </a:highlight>
            </a:endParaRPr>
          </a:p>
          <a:p>
            <a:pPr defTabSz="685783">
              <a:buClrTx/>
            </a:pPr>
            <a:endParaRPr sz="1350">
              <a:solidFill>
                <a:schemeClr val="dk2"/>
              </a:solidFill>
              <a:highlight>
                <a:srgbClr val="FFFFFF"/>
              </a:highlight>
            </a:endParaRPr>
          </a:p>
          <a:p>
            <a:pPr marL="342892" indent="-171446" defTabSz="685783">
              <a:buClr>
                <a:schemeClr val="dk2"/>
              </a:buClr>
            </a:pPr>
            <a:r>
              <a:rPr lang="en" sz="825">
                <a:solidFill>
                  <a:schemeClr val="dk1"/>
                </a:solidFill>
              </a:rPr>
              <a:t> 	</a:t>
            </a:r>
            <a:endParaRPr sz="825">
              <a:solidFill>
                <a:schemeClr val="dk1"/>
              </a:solidFill>
            </a:endParaRPr>
          </a:p>
          <a:p>
            <a:pPr defTabSz="685783">
              <a:buClrTx/>
            </a:pPr>
            <a:endParaRPr sz="1800">
              <a:solidFill>
                <a:srgbClr val="686868"/>
              </a:solidFill>
            </a:endParaRPr>
          </a:p>
          <a:p>
            <a:pPr defTabSz="685783">
              <a:buClrTx/>
            </a:pPr>
            <a:endParaRPr sz="1800">
              <a:solidFill>
                <a:srgbClr val="686868"/>
              </a:solidFill>
            </a:endParaRPr>
          </a:p>
        </p:txBody>
      </p:sp>
      <p:sp>
        <p:nvSpPr>
          <p:cNvPr id="257" name="Shape 257"/>
          <p:cNvSpPr txBox="1"/>
          <p:nvPr/>
        </p:nvSpPr>
        <p:spPr>
          <a:xfrm>
            <a:off x="1635317" y="890579"/>
            <a:ext cx="1367550" cy="1351350"/>
          </a:xfrm>
          <a:prstGeom prst="rect">
            <a:avLst/>
          </a:prstGeom>
          <a:noFill/>
          <a:ln>
            <a:noFill/>
          </a:ln>
        </p:spPr>
        <p:txBody>
          <a:bodyPr spcFirstLastPara="1" wrap="square" lIns="68569" tIns="68569" rIns="68569" bIns="68569" anchor="ctr" anchorCtr="0">
            <a:noAutofit/>
          </a:bodyPr>
          <a:lstStyle/>
          <a:p>
            <a:pPr defTabSz="685783">
              <a:buClrTx/>
            </a:pPr>
            <a:endParaRPr sz="1350">
              <a:solidFill>
                <a:sysClr val="windowText" lastClr="000000"/>
              </a:solidFill>
            </a:endParaRPr>
          </a:p>
        </p:txBody>
      </p:sp>
      <p:pic>
        <p:nvPicPr>
          <p:cNvPr id="3" name="Picture 2">
            <a:extLst>
              <a:ext uri="{FF2B5EF4-FFF2-40B4-BE49-F238E27FC236}">
                <a16:creationId xmlns:a16="http://schemas.microsoft.com/office/drawing/2014/main" id="{9EA940A9-EAC0-44ED-B25B-B9775FA1D4E7}"/>
              </a:ext>
            </a:extLst>
          </p:cNvPr>
          <p:cNvPicPr>
            <a:picLocks noChangeAspect="1"/>
          </p:cNvPicPr>
          <p:nvPr/>
        </p:nvPicPr>
        <p:blipFill>
          <a:blip r:embed="rId3"/>
          <a:stretch>
            <a:fillRect/>
          </a:stretch>
        </p:blipFill>
        <p:spPr>
          <a:xfrm>
            <a:off x="758886" y="1142713"/>
            <a:ext cx="1373807" cy="727454"/>
          </a:xfrm>
          <a:prstGeom prst="rect">
            <a:avLst/>
          </a:prstGeom>
        </p:spPr>
      </p:pic>
      <p:pic>
        <p:nvPicPr>
          <p:cNvPr id="4098" name="Picture 2" descr=" Fresh Romaine lettuce grown at Sound Sustainable Farms, June 2017. This same lettuce head went directly into a salad whipped up by Tutta Bella's Chef Brian Gojdics (right). True farm to table product! ">
            <a:extLst>
              <a:ext uri="{FF2B5EF4-FFF2-40B4-BE49-F238E27FC236}">
                <a16:creationId xmlns:a16="http://schemas.microsoft.com/office/drawing/2014/main" id="{8CD74265-3966-4F74-9A45-B4D7D2FDC1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361" y="922840"/>
            <a:ext cx="3571875" cy="26789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507D393-2EF7-413F-B869-465D83F64F77}"/>
              </a:ext>
            </a:extLst>
          </p:cNvPr>
          <p:cNvSpPr/>
          <p:nvPr/>
        </p:nvSpPr>
        <p:spPr>
          <a:xfrm>
            <a:off x="2542310" y="3698923"/>
            <a:ext cx="4572000" cy="923330"/>
          </a:xfrm>
          <a:prstGeom prst="rect">
            <a:avLst/>
          </a:prstGeom>
        </p:spPr>
        <p:txBody>
          <a:bodyPr>
            <a:spAutoFit/>
          </a:bodyPr>
          <a:lstStyle/>
          <a:p>
            <a:pPr defTabSz="685783">
              <a:buClrTx/>
            </a:pPr>
            <a:r>
              <a:rPr lang="en-US" sz="1350" dirty="0">
                <a:solidFill>
                  <a:sysClr val="windowText" lastClr="000000"/>
                </a:solidFill>
                <a:latin typeface="Merriweather"/>
              </a:rPr>
              <a:t>Fresh Romaine lettuce grown at Sound Sustainable Farms, June 2017. This same lettuce head went directly into a salad whipped up by Tutta Bella's Chef Brian Gojdics (right). True farm to table product!</a:t>
            </a:r>
            <a:endParaRPr lang="en-US" sz="1350" dirty="0">
              <a:solidFill>
                <a:sysClr val="windowText" lastClr="000000"/>
              </a:solidFill>
            </a:endParaRPr>
          </a:p>
        </p:txBody>
      </p:sp>
      <p:pic>
        <p:nvPicPr>
          <p:cNvPr id="4100" name="Picture 4" descr="https://static1.squarespace.com/static/582603ccb3db2b9eac36bcd0/t/594046b6ebbd1a0b7077703e/1497384659020/?format=500w">
            <a:extLst>
              <a:ext uri="{FF2B5EF4-FFF2-40B4-BE49-F238E27FC236}">
                <a16:creationId xmlns:a16="http://schemas.microsoft.com/office/drawing/2014/main" id="{AFEFB587-8053-4084-9A22-53C4361C24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6359" y="1049240"/>
            <a:ext cx="1913423" cy="2552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46238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subTitle" idx="4294967295"/>
          </p:nvPr>
        </p:nvSpPr>
        <p:spPr>
          <a:xfrm>
            <a:off x="1143000" y="130781"/>
            <a:ext cx="6858000" cy="501975"/>
          </a:xfrm>
          <a:prstGeom prst="rect">
            <a:avLst/>
          </a:prstGeom>
        </p:spPr>
        <p:txBody>
          <a:bodyPr spcFirstLastPara="1" vert="horz" wrap="square" lIns="68569" tIns="68569" rIns="68569" bIns="68569" rtlCol="0" anchor="t" anchorCtr="0">
            <a:noAutofit/>
          </a:bodyPr>
          <a:lstStyle/>
          <a:p>
            <a:pPr marL="0" indent="0" algn="ctr">
              <a:buClr>
                <a:srgbClr val="000000"/>
              </a:buClr>
              <a:buSzPts val="1100"/>
              <a:buNone/>
            </a:pPr>
            <a:r>
              <a:rPr lang="en">
                <a:solidFill>
                  <a:srgbClr val="686868"/>
                </a:solidFill>
                <a:latin typeface="Covered By Your Grace"/>
                <a:ea typeface="Covered By Your Grace"/>
                <a:cs typeface="Covered By Your Grace"/>
                <a:sym typeface="Covered By Your Grace"/>
              </a:rPr>
              <a:t>Tutta Bella In The Community</a:t>
            </a:r>
            <a:endParaRPr>
              <a:solidFill>
                <a:srgbClr val="686868"/>
              </a:solidFill>
              <a:latin typeface="Covered By Your Grace"/>
              <a:ea typeface="Covered By Your Grace"/>
              <a:cs typeface="Covered By Your Grace"/>
              <a:sym typeface="Covered By Your Grace"/>
            </a:endParaRPr>
          </a:p>
          <a:p>
            <a:pPr marL="0" indent="0">
              <a:buNone/>
            </a:pPr>
            <a:endParaRPr>
              <a:solidFill>
                <a:srgbClr val="686868"/>
              </a:solidFill>
              <a:latin typeface="Comfortaa"/>
              <a:ea typeface="Comfortaa"/>
              <a:cs typeface="Comfortaa"/>
              <a:sym typeface="Comfortaa"/>
            </a:endParaRPr>
          </a:p>
        </p:txBody>
      </p:sp>
      <p:pic>
        <p:nvPicPr>
          <p:cNvPr id="233" name="Shape 233"/>
          <p:cNvPicPr preferRelativeResize="0"/>
          <p:nvPr/>
        </p:nvPicPr>
        <p:blipFill>
          <a:blip r:embed="rId3">
            <a:alphaModFix/>
          </a:blip>
          <a:stretch>
            <a:fillRect/>
          </a:stretch>
        </p:blipFill>
        <p:spPr>
          <a:xfrm>
            <a:off x="5624570" y="1850624"/>
            <a:ext cx="1379909" cy="1213463"/>
          </a:xfrm>
          <a:prstGeom prst="rect">
            <a:avLst/>
          </a:prstGeom>
          <a:noFill/>
          <a:ln>
            <a:noFill/>
          </a:ln>
        </p:spPr>
      </p:pic>
      <p:pic>
        <p:nvPicPr>
          <p:cNvPr id="234" name="Shape 234"/>
          <p:cNvPicPr preferRelativeResize="0"/>
          <p:nvPr/>
        </p:nvPicPr>
        <p:blipFill>
          <a:blip r:embed="rId4">
            <a:alphaModFix/>
          </a:blip>
          <a:stretch>
            <a:fillRect/>
          </a:stretch>
        </p:blipFill>
        <p:spPr>
          <a:xfrm>
            <a:off x="1345667" y="3756972"/>
            <a:ext cx="1162749" cy="988564"/>
          </a:xfrm>
          <a:prstGeom prst="rect">
            <a:avLst/>
          </a:prstGeom>
          <a:noFill/>
          <a:ln>
            <a:noFill/>
          </a:ln>
        </p:spPr>
      </p:pic>
      <p:pic>
        <p:nvPicPr>
          <p:cNvPr id="235" name="Shape 235"/>
          <p:cNvPicPr preferRelativeResize="0"/>
          <p:nvPr/>
        </p:nvPicPr>
        <p:blipFill>
          <a:blip r:embed="rId5">
            <a:alphaModFix/>
          </a:blip>
          <a:stretch>
            <a:fillRect/>
          </a:stretch>
        </p:blipFill>
        <p:spPr>
          <a:xfrm>
            <a:off x="5080785" y="3725606"/>
            <a:ext cx="1443397" cy="1266525"/>
          </a:xfrm>
          <a:prstGeom prst="rect">
            <a:avLst/>
          </a:prstGeom>
          <a:noFill/>
          <a:ln>
            <a:noFill/>
          </a:ln>
        </p:spPr>
      </p:pic>
      <p:pic>
        <p:nvPicPr>
          <p:cNvPr id="236" name="Shape 236"/>
          <p:cNvPicPr preferRelativeResize="0"/>
          <p:nvPr/>
        </p:nvPicPr>
        <p:blipFill>
          <a:blip r:embed="rId6">
            <a:alphaModFix/>
          </a:blip>
          <a:stretch>
            <a:fillRect/>
          </a:stretch>
        </p:blipFill>
        <p:spPr>
          <a:xfrm>
            <a:off x="6467214" y="3932597"/>
            <a:ext cx="1162744" cy="1021379"/>
          </a:xfrm>
          <a:prstGeom prst="rect">
            <a:avLst/>
          </a:prstGeom>
          <a:noFill/>
          <a:ln>
            <a:noFill/>
          </a:ln>
        </p:spPr>
      </p:pic>
      <p:sp>
        <p:nvSpPr>
          <p:cNvPr id="237" name="Shape 237"/>
          <p:cNvSpPr txBox="1"/>
          <p:nvPr/>
        </p:nvSpPr>
        <p:spPr>
          <a:xfrm>
            <a:off x="1276433" y="801526"/>
            <a:ext cx="6678900" cy="1266525"/>
          </a:xfrm>
          <a:prstGeom prst="rect">
            <a:avLst/>
          </a:prstGeom>
          <a:noFill/>
          <a:ln>
            <a:noFill/>
          </a:ln>
        </p:spPr>
        <p:txBody>
          <a:bodyPr spcFirstLastPara="1" wrap="square" lIns="68569" tIns="68569" rIns="68569" bIns="68569" anchor="t" anchorCtr="0">
            <a:noAutofit/>
          </a:bodyPr>
          <a:lstStyle/>
          <a:p>
            <a:pPr defTabSz="685783">
              <a:buClrTx/>
              <a:buSzPts val="1100"/>
            </a:pPr>
            <a:r>
              <a:rPr lang="en" sz="2700">
                <a:solidFill>
                  <a:srgbClr val="686868"/>
                </a:solidFill>
                <a:latin typeface="Patua One"/>
                <a:ea typeface="Patua One"/>
                <a:cs typeface="Patua One"/>
                <a:sym typeface="Patua One"/>
              </a:rPr>
              <a:t>Partnerships For Positive Impact</a:t>
            </a:r>
            <a:endParaRPr sz="2700">
              <a:solidFill>
                <a:sysClr val="windowText" lastClr="000000"/>
              </a:solidFill>
              <a:latin typeface="Patua One"/>
              <a:ea typeface="Patua One"/>
              <a:cs typeface="Patua One"/>
              <a:sym typeface="Patua One"/>
            </a:endParaRPr>
          </a:p>
          <a:p>
            <a:pPr defTabSz="685783">
              <a:buClrTx/>
            </a:pPr>
            <a:endParaRPr sz="1350">
              <a:solidFill>
                <a:sysClr val="windowText" lastClr="000000"/>
              </a:solidFill>
            </a:endParaRPr>
          </a:p>
        </p:txBody>
      </p:sp>
      <p:pic>
        <p:nvPicPr>
          <p:cNvPr id="238" name="Shape 238" descr="Kindering08_PMS2603PC.jpg"/>
          <p:cNvPicPr preferRelativeResize="0"/>
          <p:nvPr/>
        </p:nvPicPr>
        <p:blipFill>
          <a:blip r:embed="rId7">
            <a:alphaModFix/>
          </a:blip>
          <a:stretch>
            <a:fillRect/>
          </a:stretch>
        </p:blipFill>
        <p:spPr>
          <a:xfrm>
            <a:off x="2650748" y="4000754"/>
            <a:ext cx="1247616" cy="570388"/>
          </a:xfrm>
          <a:prstGeom prst="rect">
            <a:avLst/>
          </a:prstGeom>
          <a:noFill/>
          <a:ln>
            <a:noFill/>
          </a:ln>
        </p:spPr>
      </p:pic>
      <p:pic>
        <p:nvPicPr>
          <p:cNvPr id="239" name="Shape 239" descr="Image result for Food LIfeline"/>
          <p:cNvPicPr preferRelativeResize="0"/>
          <p:nvPr/>
        </p:nvPicPr>
        <p:blipFill>
          <a:blip r:embed="rId8">
            <a:alphaModFix/>
          </a:blip>
          <a:stretch>
            <a:fillRect/>
          </a:stretch>
        </p:blipFill>
        <p:spPr>
          <a:xfrm>
            <a:off x="2528779" y="1928711"/>
            <a:ext cx="2128838" cy="1057275"/>
          </a:xfrm>
          <a:prstGeom prst="rect">
            <a:avLst/>
          </a:prstGeom>
          <a:noFill/>
          <a:ln>
            <a:noFill/>
          </a:ln>
        </p:spPr>
      </p:pic>
      <p:pic>
        <p:nvPicPr>
          <p:cNvPr id="240" name="Shape 240"/>
          <p:cNvPicPr preferRelativeResize="0"/>
          <p:nvPr/>
        </p:nvPicPr>
        <p:blipFill>
          <a:blip r:embed="rId9">
            <a:alphaModFix/>
          </a:blip>
          <a:stretch>
            <a:fillRect/>
          </a:stretch>
        </p:blipFill>
        <p:spPr>
          <a:xfrm>
            <a:off x="6960598" y="114995"/>
            <a:ext cx="861188" cy="460613"/>
          </a:xfrm>
          <a:prstGeom prst="rect">
            <a:avLst/>
          </a:prstGeom>
          <a:noFill/>
          <a:ln>
            <a:noFill/>
          </a:ln>
        </p:spPr>
      </p:pic>
      <p:pic>
        <p:nvPicPr>
          <p:cNvPr id="241" name="Shape 241"/>
          <p:cNvPicPr preferRelativeResize="0"/>
          <p:nvPr/>
        </p:nvPicPr>
        <p:blipFill>
          <a:blip r:embed="rId10">
            <a:alphaModFix/>
          </a:blip>
          <a:stretch>
            <a:fillRect/>
          </a:stretch>
        </p:blipFill>
        <p:spPr>
          <a:xfrm>
            <a:off x="4216022" y="3794810"/>
            <a:ext cx="760009" cy="1083023"/>
          </a:xfrm>
          <a:prstGeom prst="rect">
            <a:avLst/>
          </a:prstGeom>
          <a:noFill/>
          <a:ln>
            <a:noFill/>
          </a:ln>
        </p:spPr>
      </p:pic>
    </p:spTree>
    <p:extLst>
      <p:ext uri="{BB962C8B-B14F-4D97-AF65-F5344CB8AC3E}">
        <p14:creationId xmlns:p14="http://schemas.microsoft.com/office/powerpoint/2010/main" val="30094143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subTitle" idx="4294967295"/>
          </p:nvPr>
        </p:nvSpPr>
        <p:spPr>
          <a:xfrm>
            <a:off x="1142981" y="116438"/>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dirty="0">
                <a:solidFill>
                  <a:srgbClr val="686868"/>
                </a:solidFill>
                <a:latin typeface="Covered By Your Grace"/>
                <a:ea typeface="Covered By Your Grace"/>
                <a:cs typeface="Covered By Your Grace"/>
                <a:sym typeface="Covered By Your Grace"/>
              </a:rPr>
              <a:t>Living our Vision: Invigorating Communities</a:t>
            </a:r>
            <a:endParaRPr dirty="0">
              <a:solidFill>
                <a:srgbClr val="686868"/>
              </a:solidFill>
              <a:latin typeface="Covered By Your Grace"/>
              <a:ea typeface="Covered By Your Grace"/>
              <a:cs typeface="Covered By Your Grace"/>
              <a:sym typeface="Covered By Your Grace"/>
            </a:endParaRPr>
          </a:p>
        </p:txBody>
      </p:sp>
      <p:sp>
        <p:nvSpPr>
          <p:cNvPr id="247" name="Shape 247"/>
          <p:cNvSpPr txBox="1"/>
          <p:nvPr/>
        </p:nvSpPr>
        <p:spPr>
          <a:xfrm>
            <a:off x="1322195" y="761161"/>
            <a:ext cx="6499575" cy="3818025"/>
          </a:xfrm>
          <a:prstGeom prst="rect">
            <a:avLst/>
          </a:prstGeom>
          <a:noFill/>
          <a:ln>
            <a:noFill/>
          </a:ln>
        </p:spPr>
        <p:txBody>
          <a:bodyPr spcFirstLastPara="1" wrap="square" lIns="68569" tIns="68569" rIns="68569" bIns="68569" anchor="t" anchorCtr="0">
            <a:noAutofit/>
          </a:bodyPr>
          <a:lstStyle/>
          <a:p>
            <a:pPr marL="342892" indent="-171446" defTabSz="685783">
              <a:buClr>
                <a:schemeClr val="dk2"/>
              </a:buClr>
            </a:pPr>
            <a:r>
              <a:rPr lang="en" sz="1350">
                <a:solidFill>
                  <a:schemeClr val="dk2"/>
                </a:solidFill>
                <a:highlight>
                  <a:schemeClr val="lt1"/>
                </a:highlight>
                <a:latin typeface="Patua One"/>
                <a:ea typeface="Patua One"/>
                <a:cs typeface="Patua One"/>
                <a:sym typeface="Patua One"/>
              </a:rPr>
              <a:t> </a:t>
            </a:r>
            <a:r>
              <a:rPr lang="en" sz="1350">
                <a:solidFill>
                  <a:schemeClr val="dk2"/>
                </a:solidFill>
                <a:highlight>
                  <a:schemeClr val="lt1"/>
                </a:highlight>
              </a:rPr>
              <a:t> </a:t>
            </a:r>
            <a:endParaRPr sz="1350">
              <a:solidFill>
                <a:schemeClr val="dk2"/>
              </a:solidFill>
              <a:highlight>
                <a:schemeClr val="lt1"/>
              </a:highlight>
            </a:endParaRPr>
          </a:p>
          <a:p>
            <a:pPr defTabSz="685783">
              <a:buClrTx/>
            </a:pPr>
            <a:endParaRPr sz="1350">
              <a:solidFill>
                <a:schemeClr val="dk2"/>
              </a:solidFill>
              <a:highlight>
                <a:srgbClr val="FFFFFF"/>
              </a:highlight>
            </a:endParaRPr>
          </a:p>
          <a:p>
            <a:pPr marL="342892" indent="-171446" defTabSz="685783">
              <a:buClr>
                <a:schemeClr val="dk2"/>
              </a:buClr>
            </a:pPr>
            <a:r>
              <a:rPr lang="en" sz="825">
                <a:solidFill>
                  <a:schemeClr val="dk1"/>
                </a:solidFill>
              </a:rPr>
              <a:t> 	</a:t>
            </a:r>
            <a:endParaRPr sz="825">
              <a:solidFill>
                <a:schemeClr val="dk1"/>
              </a:solidFill>
            </a:endParaRPr>
          </a:p>
          <a:p>
            <a:pPr defTabSz="685783">
              <a:buClrTx/>
            </a:pPr>
            <a:endParaRPr sz="1800">
              <a:solidFill>
                <a:srgbClr val="686868"/>
              </a:solidFill>
            </a:endParaRPr>
          </a:p>
        </p:txBody>
      </p:sp>
      <p:pic>
        <p:nvPicPr>
          <p:cNvPr id="248" name="Shape 248"/>
          <p:cNvPicPr preferRelativeResize="0"/>
          <p:nvPr/>
        </p:nvPicPr>
        <p:blipFill>
          <a:blip r:embed="rId3">
            <a:alphaModFix/>
          </a:blip>
          <a:stretch>
            <a:fillRect/>
          </a:stretch>
        </p:blipFill>
        <p:spPr>
          <a:xfrm>
            <a:off x="3097277" y="879825"/>
            <a:ext cx="3196726" cy="4078368"/>
          </a:xfrm>
          <a:prstGeom prst="rect">
            <a:avLst/>
          </a:prstGeom>
          <a:noFill/>
          <a:ln>
            <a:noFill/>
          </a:ln>
        </p:spPr>
      </p:pic>
      <p:sp>
        <p:nvSpPr>
          <p:cNvPr id="249" name="Shape 249"/>
          <p:cNvSpPr txBox="1"/>
          <p:nvPr/>
        </p:nvSpPr>
        <p:spPr>
          <a:xfrm>
            <a:off x="3136459" y="927434"/>
            <a:ext cx="771300" cy="937125"/>
          </a:xfrm>
          <a:prstGeom prst="rect">
            <a:avLst/>
          </a:prstGeom>
          <a:noFill/>
          <a:ln>
            <a:noFill/>
          </a:ln>
        </p:spPr>
        <p:txBody>
          <a:bodyPr spcFirstLastPara="1" wrap="square" lIns="68569" tIns="68569" rIns="68569" bIns="68569" anchor="ctr" anchorCtr="0">
            <a:noAutofit/>
          </a:bodyPr>
          <a:lstStyle/>
          <a:p>
            <a:pPr defTabSz="685783">
              <a:buClrTx/>
            </a:pPr>
            <a:endParaRPr sz="1350">
              <a:solidFill>
                <a:sysClr val="windowText" lastClr="000000"/>
              </a:solidFill>
            </a:endParaRPr>
          </a:p>
        </p:txBody>
      </p:sp>
    </p:spTree>
    <p:extLst>
      <p:ext uri="{BB962C8B-B14F-4D97-AF65-F5344CB8AC3E}">
        <p14:creationId xmlns:p14="http://schemas.microsoft.com/office/powerpoint/2010/main" val="2978472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Shape 464"/>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65" name="Shape 465"/>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cxnSp>
        <p:nvCxnSpPr>
          <p:cNvPr id="466" name="Shape 466"/>
          <p:cNvCxnSpPr/>
          <p:nvPr/>
        </p:nvCxnSpPr>
        <p:spPr>
          <a:xfrm rot="10800000">
            <a:off x="1419850" y="1991151"/>
            <a:ext cx="1641000" cy="0"/>
          </a:xfrm>
          <a:prstGeom prst="straightConnector1">
            <a:avLst/>
          </a:prstGeom>
          <a:noFill/>
          <a:ln w="9525" cap="flat" cmpd="sng">
            <a:solidFill>
              <a:schemeClr val="dk2"/>
            </a:solidFill>
            <a:prstDash val="dot"/>
            <a:round/>
            <a:headEnd type="none" w="med" len="med"/>
            <a:tailEnd type="none" w="med" len="med"/>
          </a:ln>
        </p:spPr>
      </p:cxnSp>
      <p:cxnSp>
        <p:nvCxnSpPr>
          <p:cNvPr id="467" name="Shape 467"/>
          <p:cNvCxnSpPr/>
          <p:nvPr/>
        </p:nvCxnSpPr>
        <p:spPr>
          <a:xfrm>
            <a:off x="1404200" y="1999051"/>
            <a:ext cx="0" cy="267600"/>
          </a:xfrm>
          <a:prstGeom prst="straightConnector1">
            <a:avLst/>
          </a:prstGeom>
          <a:noFill/>
          <a:ln w="9525" cap="flat" cmpd="sng">
            <a:solidFill>
              <a:schemeClr val="dk2"/>
            </a:solidFill>
            <a:prstDash val="dot"/>
            <a:round/>
            <a:headEnd type="none" w="med" len="med"/>
            <a:tailEnd type="none" w="med" len="med"/>
          </a:ln>
        </p:spPr>
      </p:cxnSp>
      <p:sp>
        <p:nvSpPr>
          <p:cNvPr id="468" name="Shape 468"/>
          <p:cNvSpPr txBox="1"/>
          <p:nvPr/>
        </p:nvSpPr>
        <p:spPr>
          <a:xfrm>
            <a:off x="228800" y="2266651"/>
            <a:ext cx="2350800"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Light"/>
                <a:ea typeface="Roboto Light"/>
                <a:cs typeface="Roboto Light"/>
                <a:sym typeface="Roboto Light"/>
              </a:rPr>
              <a:t>The only option that meaningfully impacts your bottom line</a:t>
            </a:r>
            <a:endParaRPr>
              <a:latin typeface="Roboto Light"/>
              <a:ea typeface="Roboto Light"/>
              <a:cs typeface="Roboto Light"/>
              <a:sym typeface="Roboto Light"/>
            </a:endParaRPr>
          </a:p>
        </p:txBody>
      </p:sp>
      <p:pic>
        <p:nvPicPr>
          <p:cNvPr id="469" name="Shape 469"/>
          <p:cNvPicPr preferRelativeResize="0"/>
          <p:nvPr/>
        </p:nvPicPr>
        <p:blipFill rotWithShape="1">
          <a:blip r:embed="rId3">
            <a:alphaModFix/>
          </a:blip>
          <a:srcRect/>
          <a:stretch/>
        </p:blipFill>
        <p:spPr>
          <a:xfrm>
            <a:off x="2543017" y="1761866"/>
            <a:ext cx="5573427" cy="340099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subTitle" idx="4294967295"/>
          </p:nvPr>
        </p:nvSpPr>
        <p:spPr>
          <a:xfrm>
            <a:off x="1142981" y="116438"/>
            <a:ext cx="6858000" cy="501975"/>
          </a:xfrm>
          <a:prstGeom prst="rect">
            <a:avLst/>
          </a:prstGeom>
        </p:spPr>
        <p:txBody>
          <a:bodyPr spcFirstLastPara="1" vert="horz" wrap="square" lIns="68569" tIns="68569" rIns="68569" bIns="68569" rtlCol="0" anchor="t" anchorCtr="0">
            <a:noAutofit/>
          </a:bodyPr>
          <a:lstStyle/>
          <a:p>
            <a:pPr marL="0" indent="0" algn="ctr">
              <a:buNone/>
            </a:pPr>
            <a:r>
              <a:rPr lang="en">
                <a:solidFill>
                  <a:srgbClr val="686868"/>
                </a:solidFill>
                <a:latin typeface="Covered By Your Grace"/>
                <a:ea typeface="Covered By Your Grace"/>
                <a:cs typeface="Covered By Your Grace"/>
                <a:sym typeface="Covered By Your Grace"/>
              </a:rPr>
              <a:t>Living our vision: Invigorating Communities</a:t>
            </a:r>
            <a:endParaRPr>
              <a:solidFill>
                <a:srgbClr val="686868"/>
              </a:solidFill>
              <a:latin typeface="Covered By Your Grace"/>
              <a:ea typeface="Covered By Your Grace"/>
              <a:cs typeface="Covered By Your Grace"/>
              <a:sym typeface="Covered By Your Grace"/>
            </a:endParaRPr>
          </a:p>
          <a:p>
            <a:pPr marL="0" indent="0">
              <a:buNone/>
            </a:pPr>
            <a:endParaRPr>
              <a:solidFill>
                <a:srgbClr val="686868"/>
              </a:solidFill>
              <a:latin typeface="Covered By Your Grace"/>
              <a:ea typeface="Covered By Your Grace"/>
              <a:cs typeface="Covered By Your Grace"/>
              <a:sym typeface="Covered By Your Grace"/>
            </a:endParaRPr>
          </a:p>
          <a:p>
            <a:pPr marL="0" indent="0" algn="ctr">
              <a:buNone/>
            </a:pPr>
            <a:endParaRPr>
              <a:solidFill>
                <a:srgbClr val="686868"/>
              </a:solidFill>
              <a:latin typeface="Covered By Your Grace"/>
              <a:ea typeface="Covered By Your Grace"/>
              <a:cs typeface="Covered By Your Grace"/>
              <a:sym typeface="Covered By Your Grace"/>
            </a:endParaRPr>
          </a:p>
        </p:txBody>
      </p:sp>
      <p:sp>
        <p:nvSpPr>
          <p:cNvPr id="255" name="Shape 255"/>
          <p:cNvSpPr txBox="1"/>
          <p:nvPr/>
        </p:nvSpPr>
        <p:spPr>
          <a:xfrm>
            <a:off x="1322195" y="761161"/>
            <a:ext cx="6499575" cy="3818025"/>
          </a:xfrm>
          <a:prstGeom prst="rect">
            <a:avLst/>
          </a:prstGeom>
          <a:noFill/>
          <a:ln>
            <a:noFill/>
          </a:ln>
        </p:spPr>
        <p:txBody>
          <a:bodyPr spcFirstLastPara="1" wrap="square" lIns="68569" tIns="68569" rIns="68569" bIns="68569" anchor="t" anchorCtr="0">
            <a:noAutofit/>
          </a:bodyPr>
          <a:lstStyle/>
          <a:p>
            <a:pPr marL="342892" indent="-171446" defTabSz="685783">
              <a:buClr>
                <a:schemeClr val="dk2"/>
              </a:buClr>
            </a:pPr>
            <a:r>
              <a:rPr lang="en" sz="1350">
                <a:solidFill>
                  <a:schemeClr val="dk2"/>
                </a:solidFill>
                <a:highlight>
                  <a:schemeClr val="lt1"/>
                </a:highlight>
                <a:latin typeface="Patua One"/>
                <a:ea typeface="Patua One"/>
                <a:cs typeface="Patua One"/>
                <a:sym typeface="Patua One"/>
              </a:rPr>
              <a:t> </a:t>
            </a:r>
            <a:r>
              <a:rPr lang="en" sz="1350">
                <a:solidFill>
                  <a:schemeClr val="dk2"/>
                </a:solidFill>
                <a:highlight>
                  <a:schemeClr val="lt1"/>
                </a:highlight>
              </a:rPr>
              <a:t> </a:t>
            </a:r>
            <a:endParaRPr sz="1350">
              <a:solidFill>
                <a:schemeClr val="dk2"/>
              </a:solidFill>
              <a:highlight>
                <a:schemeClr val="lt1"/>
              </a:highlight>
            </a:endParaRPr>
          </a:p>
          <a:p>
            <a:pPr defTabSz="685783">
              <a:buClrTx/>
            </a:pPr>
            <a:endParaRPr sz="1350">
              <a:solidFill>
                <a:schemeClr val="dk2"/>
              </a:solidFill>
              <a:highlight>
                <a:srgbClr val="FFFFFF"/>
              </a:highlight>
            </a:endParaRPr>
          </a:p>
          <a:p>
            <a:pPr marL="342892" indent="-171446" defTabSz="685783">
              <a:buClr>
                <a:schemeClr val="dk2"/>
              </a:buClr>
            </a:pPr>
            <a:r>
              <a:rPr lang="en" sz="825">
                <a:solidFill>
                  <a:schemeClr val="dk1"/>
                </a:solidFill>
              </a:rPr>
              <a:t> 	</a:t>
            </a:r>
            <a:endParaRPr sz="825">
              <a:solidFill>
                <a:schemeClr val="dk1"/>
              </a:solidFill>
            </a:endParaRPr>
          </a:p>
          <a:p>
            <a:pPr defTabSz="685783">
              <a:buClrTx/>
            </a:pPr>
            <a:endParaRPr sz="1800">
              <a:solidFill>
                <a:srgbClr val="686868"/>
              </a:solidFill>
            </a:endParaRPr>
          </a:p>
          <a:p>
            <a:pPr defTabSz="685783">
              <a:buClrTx/>
            </a:pPr>
            <a:endParaRPr sz="1800">
              <a:solidFill>
                <a:srgbClr val="686868"/>
              </a:solidFill>
            </a:endParaRPr>
          </a:p>
        </p:txBody>
      </p:sp>
      <p:pic>
        <p:nvPicPr>
          <p:cNvPr id="256" name="Shape 256"/>
          <p:cNvPicPr preferRelativeResize="0"/>
          <p:nvPr/>
        </p:nvPicPr>
        <p:blipFill>
          <a:blip r:embed="rId3">
            <a:alphaModFix/>
          </a:blip>
          <a:stretch>
            <a:fillRect/>
          </a:stretch>
        </p:blipFill>
        <p:spPr>
          <a:xfrm>
            <a:off x="1565851" y="821927"/>
            <a:ext cx="5939420" cy="4193644"/>
          </a:xfrm>
          <a:prstGeom prst="rect">
            <a:avLst/>
          </a:prstGeom>
          <a:noFill/>
          <a:ln>
            <a:noFill/>
          </a:ln>
        </p:spPr>
      </p:pic>
      <p:sp>
        <p:nvSpPr>
          <p:cNvPr id="257" name="Shape 257"/>
          <p:cNvSpPr txBox="1"/>
          <p:nvPr/>
        </p:nvSpPr>
        <p:spPr>
          <a:xfrm>
            <a:off x="1635317" y="890579"/>
            <a:ext cx="1367550" cy="1351350"/>
          </a:xfrm>
          <a:prstGeom prst="rect">
            <a:avLst/>
          </a:prstGeom>
          <a:noFill/>
          <a:ln>
            <a:noFill/>
          </a:ln>
        </p:spPr>
        <p:txBody>
          <a:bodyPr spcFirstLastPara="1" wrap="square" lIns="68569" tIns="68569" rIns="68569" bIns="68569" anchor="ctr" anchorCtr="0">
            <a:noAutofit/>
          </a:bodyPr>
          <a:lstStyle/>
          <a:p>
            <a:pPr defTabSz="685783">
              <a:buClrTx/>
            </a:pPr>
            <a:endParaRPr sz="1350">
              <a:solidFill>
                <a:sysClr val="windowText" lastClr="000000"/>
              </a:solidFill>
            </a:endParaRPr>
          </a:p>
        </p:txBody>
      </p:sp>
    </p:spTree>
    <p:extLst>
      <p:ext uri="{BB962C8B-B14F-4D97-AF65-F5344CB8AC3E}">
        <p14:creationId xmlns:p14="http://schemas.microsoft.com/office/powerpoint/2010/main" val="440846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p:nvPr/>
        </p:nvSpPr>
        <p:spPr>
          <a:xfrm>
            <a:off x="1455379" y="785104"/>
            <a:ext cx="4754297" cy="2367056"/>
          </a:xfrm>
          <a:prstGeom prst="rect">
            <a:avLst/>
          </a:prstGeom>
          <a:noFill/>
          <a:ln>
            <a:noFill/>
          </a:ln>
        </p:spPr>
        <p:txBody>
          <a:bodyPr spcFirstLastPara="1" wrap="square" lIns="68569" tIns="68569" rIns="68569" bIns="68569" anchor="t" anchorCtr="0">
            <a:noAutofit/>
          </a:bodyPr>
          <a:lstStyle/>
          <a:p>
            <a:pPr defTabSz="685783">
              <a:lnSpc>
                <a:spcPct val="115000"/>
              </a:lnSpc>
              <a:buClrTx/>
            </a:pPr>
            <a:endParaRPr sz="1950">
              <a:solidFill>
                <a:srgbClr val="686868"/>
              </a:solidFill>
              <a:latin typeface="Comfortaa"/>
              <a:ea typeface="Comfortaa"/>
              <a:cs typeface="Comfortaa"/>
              <a:sym typeface="Comfortaa"/>
            </a:endParaRPr>
          </a:p>
          <a:p>
            <a:pPr defTabSz="685783">
              <a:lnSpc>
                <a:spcPct val="115000"/>
              </a:lnSpc>
              <a:buClrTx/>
            </a:pPr>
            <a:endParaRPr sz="1950">
              <a:solidFill>
                <a:srgbClr val="686868"/>
              </a:solidFill>
              <a:latin typeface="Comfortaa"/>
              <a:ea typeface="Comfortaa"/>
              <a:cs typeface="Comfortaa"/>
              <a:sym typeface="Comfortaa"/>
            </a:endParaRPr>
          </a:p>
        </p:txBody>
      </p:sp>
      <p:pic>
        <p:nvPicPr>
          <p:cNvPr id="407" name="Shape 407"/>
          <p:cNvPicPr preferRelativeResize="0"/>
          <p:nvPr/>
        </p:nvPicPr>
        <p:blipFill>
          <a:blip r:embed="rId3">
            <a:alphaModFix/>
          </a:blip>
          <a:stretch>
            <a:fillRect/>
          </a:stretch>
        </p:blipFill>
        <p:spPr>
          <a:xfrm>
            <a:off x="6996451" y="134156"/>
            <a:ext cx="825338" cy="441450"/>
          </a:xfrm>
          <a:prstGeom prst="rect">
            <a:avLst/>
          </a:prstGeom>
          <a:noFill/>
          <a:ln>
            <a:noFill/>
          </a:ln>
        </p:spPr>
      </p:pic>
      <p:pic>
        <p:nvPicPr>
          <p:cNvPr id="408" name="Shape 408"/>
          <p:cNvPicPr preferRelativeResize="0"/>
          <p:nvPr/>
        </p:nvPicPr>
        <p:blipFill>
          <a:blip r:embed="rId4">
            <a:alphaModFix/>
          </a:blip>
          <a:stretch>
            <a:fillRect/>
          </a:stretch>
        </p:blipFill>
        <p:spPr>
          <a:xfrm>
            <a:off x="4841100" y="3296756"/>
            <a:ext cx="2857500" cy="1552575"/>
          </a:xfrm>
          <a:prstGeom prst="rect">
            <a:avLst/>
          </a:prstGeom>
          <a:noFill/>
          <a:ln>
            <a:noFill/>
          </a:ln>
        </p:spPr>
      </p:pic>
      <p:cxnSp>
        <p:nvCxnSpPr>
          <p:cNvPr id="409" name="Shape 409"/>
          <p:cNvCxnSpPr/>
          <p:nvPr/>
        </p:nvCxnSpPr>
        <p:spPr>
          <a:xfrm>
            <a:off x="1093931" y="677025"/>
            <a:ext cx="6950700" cy="0"/>
          </a:xfrm>
          <a:prstGeom prst="straightConnector1">
            <a:avLst/>
          </a:prstGeom>
          <a:noFill/>
          <a:ln w="19050" cap="flat" cmpd="sng">
            <a:solidFill>
              <a:srgbClr val="FF0000"/>
            </a:solidFill>
            <a:prstDash val="solid"/>
            <a:round/>
            <a:headEnd type="none" w="med" len="med"/>
            <a:tailEnd type="none" w="med" len="med"/>
          </a:ln>
        </p:spPr>
      </p:cxnSp>
      <p:pic>
        <p:nvPicPr>
          <p:cNvPr id="3074" name="Picture 2" descr="https://pixel.nymag.com/imgs/daily/intelligencer/2018/04/11/epa-logo-old.nocrop.w710.h2147483647.jpg">
            <a:extLst>
              <a:ext uri="{FF2B5EF4-FFF2-40B4-BE49-F238E27FC236}">
                <a16:creationId xmlns:a16="http://schemas.microsoft.com/office/drawing/2014/main" id="{77C8A522-5823-43AE-B665-61F782F82F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9134" y="1689499"/>
            <a:ext cx="3710103" cy="1290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70383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71550" y="1600201"/>
            <a:ext cx="7258050" cy="2439722"/>
          </a:xfrm>
        </p:spPr>
        <p:txBody>
          <a:bodyPr>
            <a:noAutofit/>
          </a:bodyPr>
          <a:lstStyle/>
          <a:p>
            <a:r>
              <a:rPr lang="en-US" b="1" dirty="0">
                <a:solidFill>
                  <a:srgbClr val="00B050"/>
                </a:solidFill>
              </a:rPr>
              <a:t>The Sustainable Management Of Food</a:t>
            </a:r>
            <a:br>
              <a:rPr lang="en-US" b="1" dirty="0">
                <a:solidFill>
                  <a:schemeClr val="tx1"/>
                </a:solidFill>
              </a:rPr>
            </a:br>
            <a:r>
              <a:rPr lang="en-US" sz="2400" b="1" dirty="0">
                <a:solidFill>
                  <a:srgbClr val="00B050"/>
                </a:solidFill>
              </a:rPr>
              <a:t>June 7, 2018</a:t>
            </a:r>
            <a:br>
              <a:rPr lang="en-US" sz="2400" b="1" dirty="0">
                <a:solidFill>
                  <a:srgbClr val="00B050"/>
                </a:solidFill>
              </a:rPr>
            </a:br>
            <a:r>
              <a:rPr lang="en-US" sz="2400" b="1" dirty="0">
                <a:solidFill>
                  <a:srgbClr val="00B050"/>
                </a:solidFill>
              </a:rPr>
              <a:t>Hospitality Food Recovery Summit</a:t>
            </a:r>
            <a:br>
              <a:rPr lang="en-US" sz="2400" b="1" dirty="0">
                <a:solidFill>
                  <a:srgbClr val="00B050"/>
                </a:solidFill>
              </a:rPr>
            </a:br>
            <a:br>
              <a:rPr lang="en-US" sz="2400" b="1" dirty="0">
                <a:solidFill>
                  <a:srgbClr val="00B050"/>
                </a:solidFill>
              </a:rPr>
            </a:br>
            <a:br>
              <a:rPr lang="en-US" sz="2400" b="1" dirty="0">
                <a:solidFill>
                  <a:srgbClr val="00B050"/>
                </a:solidFill>
              </a:rPr>
            </a:br>
            <a:r>
              <a:rPr lang="en-US" sz="2400" b="1" dirty="0">
                <a:solidFill>
                  <a:srgbClr val="00B050"/>
                </a:solidFill>
              </a:rPr>
              <a:t>Domenic Calabro</a:t>
            </a:r>
            <a:br>
              <a:rPr lang="en-US" sz="2400" b="1" dirty="0">
                <a:solidFill>
                  <a:srgbClr val="00B050"/>
                </a:solidFill>
              </a:rPr>
            </a:br>
            <a:r>
              <a:rPr lang="en-US" sz="2400" b="1" dirty="0">
                <a:solidFill>
                  <a:srgbClr val="00B050"/>
                </a:solidFill>
              </a:rPr>
              <a:t>U.S. EPA, Region 10</a:t>
            </a:r>
          </a:p>
        </p:txBody>
      </p:sp>
      <p:sp>
        <p:nvSpPr>
          <p:cNvPr id="7" name="TextBox 6"/>
          <p:cNvSpPr txBox="1"/>
          <p:nvPr/>
        </p:nvSpPr>
        <p:spPr>
          <a:xfrm>
            <a:off x="4800600" y="4743451"/>
            <a:ext cx="3200400" cy="300082"/>
          </a:xfrm>
          <a:prstGeom prst="rect">
            <a:avLst/>
          </a:prstGeom>
          <a:noFill/>
        </p:spPr>
        <p:txBody>
          <a:bodyPr wrap="square" rtlCol="0">
            <a:spAutoFit/>
          </a:bodyPr>
          <a:lstStyle/>
          <a:p>
            <a:pPr defTabSz="685783">
              <a:buClrTx/>
            </a:pPr>
            <a:r>
              <a:rPr lang="en-US" sz="1350" dirty="0">
                <a:solidFill>
                  <a:sysClr val="windowText" lastClr="000000"/>
                </a:solidFill>
              </a:rPr>
              <a:t>www.epa.gov/foodrecoverychallenge</a:t>
            </a:r>
          </a:p>
        </p:txBody>
      </p:sp>
      <p:pic>
        <p:nvPicPr>
          <p:cNvPr id="8" name="Picture 2" descr="carrots,eggplants,farmers markets,foods,Fotolia,fresh,harvests,nutrition,produce,selling stands,tomatoes,turnips,variety,vegetables,zucchinis"/>
          <p:cNvPicPr>
            <a:picLocks noChangeAspect="1" noChangeArrowheads="1"/>
          </p:cNvPicPr>
          <p:nvPr/>
        </p:nvPicPr>
        <p:blipFill>
          <a:blip r:embed="rId3" cstate="print"/>
          <a:srcRect t="17231" r="4000" b="16308"/>
          <a:stretch>
            <a:fillRect/>
          </a:stretch>
        </p:blipFill>
        <p:spPr bwMode="auto">
          <a:xfrm>
            <a:off x="1143000" y="0"/>
            <a:ext cx="1684020" cy="1165860"/>
          </a:xfrm>
          <a:prstGeom prst="rect">
            <a:avLst/>
          </a:prstGeom>
          <a:ln>
            <a:noFill/>
          </a:ln>
          <a:effectLst>
            <a:softEdge rad="112500"/>
          </a:effectLst>
        </p:spPr>
      </p:pic>
      <p:pic>
        <p:nvPicPr>
          <p:cNvPr id="9" name="Picture 4" descr="African Americans,African descent,chopping,chops,cuts,cuttings,dices,dicing,food preparation,hands,lettuces,males,men,people,photographs,tomatoes,vegetables"/>
          <p:cNvPicPr>
            <a:picLocks noChangeAspect="1" noChangeArrowheads="1"/>
          </p:cNvPicPr>
          <p:nvPr/>
        </p:nvPicPr>
        <p:blipFill>
          <a:blip r:embed="rId4" cstate="print"/>
          <a:srcRect t="17231" r="4000" b="16308"/>
          <a:stretch>
            <a:fillRect/>
          </a:stretch>
        </p:blipFill>
        <p:spPr bwMode="auto">
          <a:xfrm>
            <a:off x="2857500" y="0"/>
            <a:ext cx="1684020" cy="1165860"/>
          </a:xfrm>
          <a:prstGeom prst="rect">
            <a:avLst/>
          </a:prstGeom>
          <a:ln>
            <a:noFill/>
          </a:ln>
          <a:effectLst>
            <a:softEdge rad="112500"/>
          </a:effectLst>
        </p:spPr>
      </p:pic>
      <p:pic>
        <p:nvPicPr>
          <p:cNvPr id="10" name="Picture 9" descr="food waste.JPG"/>
          <p:cNvPicPr>
            <a:picLocks noChangeAspect="1"/>
          </p:cNvPicPr>
          <p:nvPr/>
        </p:nvPicPr>
        <p:blipFill>
          <a:blip r:embed="rId5" cstate="print"/>
          <a:srcRect r="2846" b="7407"/>
          <a:stretch>
            <a:fillRect/>
          </a:stretch>
        </p:blipFill>
        <p:spPr>
          <a:xfrm>
            <a:off x="4602481" y="0"/>
            <a:ext cx="1684021" cy="1165860"/>
          </a:xfrm>
          <a:prstGeom prst="rect">
            <a:avLst/>
          </a:prstGeom>
          <a:ln>
            <a:noFill/>
          </a:ln>
          <a:effectLst>
            <a:softEdge rad="112500"/>
          </a:effectLst>
        </p:spPr>
      </p:pic>
      <p:pic>
        <p:nvPicPr>
          <p:cNvPr id="11" name="Picture 10" descr="Compost Hands.JPG"/>
          <p:cNvPicPr>
            <a:picLocks noChangeAspect="1"/>
          </p:cNvPicPr>
          <p:nvPr/>
        </p:nvPicPr>
        <p:blipFill>
          <a:blip r:embed="rId6" cstate="print"/>
          <a:srcRect t="14815"/>
          <a:stretch>
            <a:fillRect/>
          </a:stretch>
        </p:blipFill>
        <p:spPr>
          <a:xfrm>
            <a:off x="6321022" y="0"/>
            <a:ext cx="1679979" cy="1165860"/>
          </a:xfrm>
          <a:prstGeom prst="rect">
            <a:avLst/>
          </a:prstGeom>
          <a:ln>
            <a:noFill/>
          </a:ln>
          <a:effectLst>
            <a:softEdge rad="112500"/>
          </a:effectLst>
        </p:spPr>
      </p:pic>
    </p:spTree>
    <p:extLst>
      <p:ext uri="{BB962C8B-B14F-4D97-AF65-F5344CB8AC3E}">
        <p14:creationId xmlns:p14="http://schemas.microsoft.com/office/powerpoint/2010/main" val="19779645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rawberry-600x600.jpg"/>
          <p:cNvPicPr>
            <a:picLocks noChangeAspect="1"/>
          </p:cNvPicPr>
          <p:nvPr/>
        </p:nvPicPr>
        <p:blipFill rotWithShape="1">
          <a:blip r:embed="rId3">
            <a:extLst>
              <a:ext uri="{28A0092B-C50C-407E-A947-70E740481C1C}">
                <a14:useLocalDpi xmlns:a14="http://schemas.microsoft.com/office/drawing/2010/main" val="0"/>
              </a:ext>
            </a:extLst>
          </a:blip>
          <a:srcRect r="11321"/>
          <a:stretch/>
        </p:blipFill>
        <p:spPr>
          <a:xfrm>
            <a:off x="5314950" y="2114550"/>
            <a:ext cx="2686050" cy="3028950"/>
          </a:xfrm>
          <a:prstGeom prst="rect">
            <a:avLst/>
          </a:prstGeom>
        </p:spPr>
      </p:pic>
      <p:sp>
        <p:nvSpPr>
          <p:cNvPr id="2" name="Title 1"/>
          <p:cNvSpPr>
            <a:spLocks noGrp="1"/>
          </p:cNvSpPr>
          <p:nvPr>
            <p:ph type="title"/>
          </p:nvPr>
        </p:nvSpPr>
        <p:spPr/>
        <p:txBody>
          <a:bodyPr>
            <a:normAutofit/>
          </a:bodyPr>
          <a:lstStyle/>
          <a:p>
            <a:r>
              <a:rPr lang="en-US" sz="4500" b="1" dirty="0">
                <a:solidFill>
                  <a:schemeClr val="bg1"/>
                </a:solidFill>
                <a:latin typeface="Tw Cen MT" panose="020B0602020104020603" pitchFamily="34" charset="0"/>
              </a:rPr>
              <a:t>The Problem</a:t>
            </a:r>
            <a:endParaRPr lang="en-US" sz="4500" b="1" dirty="0">
              <a:latin typeface="Tw Cen MT" panose="020B0602020104020603" pitchFamily="34" charset="0"/>
            </a:endParaRPr>
          </a:p>
        </p:txBody>
      </p:sp>
      <p:sp>
        <p:nvSpPr>
          <p:cNvPr id="18" name="Rectangle 17"/>
          <p:cNvSpPr/>
          <p:nvPr/>
        </p:nvSpPr>
        <p:spPr>
          <a:xfrm>
            <a:off x="1257300" y="4686300"/>
            <a:ext cx="222885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pPr>
            <a:endParaRPr lang="en-US" sz="1350" dirty="0">
              <a:solidFill>
                <a:prstClr val="white"/>
              </a:solidFill>
            </a:endParaRPr>
          </a:p>
        </p:txBody>
      </p:sp>
      <p:sp>
        <p:nvSpPr>
          <p:cNvPr id="25" name="TextBox 24"/>
          <p:cNvSpPr txBox="1"/>
          <p:nvPr/>
        </p:nvSpPr>
        <p:spPr>
          <a:xfrm>
            <a:off x="1141157" y="1257301"/>
            <a:ext cx="4800600" cy="4247317"/>
          </a:xfrm>
          <a:prstGeom prst="rect">
            <a:avLst/>
          </a:prstGeom>
          <a:noFill/>
        </p:spPr>
        <p:txBody>
          <a:bodyPr wrap="square" rtlCol="0">
            <a:spAutoFit/>
          </a:bodyPr>
          <a:lstStyle/>
          <a:p>
            <a:pPr marL="214308" indent="-214308" defTabSz="685783">
              <a:buClrTx/>
              <a:buFont typeface="Arial" panose="020B0604020202020204" pitchFamily="34" charset="0"/>
              <a:buChar char="•"/>
            </a:pPr>
            <a:r>
              <a:rPr lang="en-US" sz="2700" dirty="0">
                <a:solidFill>
                  <a:prstClr val="black"/>
                </a:solidFill>
                <a:latin typeface="Calibri" panose="020F0502020204030204" pitchFamily="34" charset="0"/>
                <a:cs typeface="Calibri" panose="020F0502020204030204" pitchFamily="34" charset="0"/>
              </a:rPr>
              <a:t>40% of all food in the U.S. today goes uneaten; only 3% of wasted food is recovered for composting or digestion</a:t>
            </a:r>
          </a:p>
          <a:p>
            <a:pPr marL="214308" indent="-214308" defTabSz="685783">
              <a:buClrTx/>
              <a:buFont typeface="Arial" panose="020B0604020202020204" pitchFamily="34" charset="0"/>
              <a:buChar char="•"/>
            </a:pPr>
            <a:r>
              <a:rPr lang="en-US" sz="2700" dirty="0">
                <a:solidFill>
                  <a:prstClr val="black"/>
                </a:solidFill>
                <a:latin typeface="Calibri" panose="020F0502020204030204" pitchFamily="34" charset="0"/>
                <a:cs typeface="Calibri" panose="020F0502020204030204" pitchFamily="34" charset="0"/>
              </a:rPr>
              <a:t>1 in 8 U.S. households were “food insecure” in 2016</a:t>
            </a:r>
          </a:p>
          <a:p>
            <a:pPr marL="214308" indent="-214308" defTabSz="685783">
              <a:buClrTx/>
              <a:buFont typeface="Arial" panose="020B0604020202020204" pitchFamily="34" charset="0"/>
              <a:buChar char="•"/>
            </a:pPr>
            <a:r>
              <a:rPr lang="en-US" sz="2700" dirty="0">
                <a:solidFill>
                  <a:prstClr val="black"/>
                </a:solidFill>
                <a:latin typeface="Calibri" panose="020F0502020204030204" pitchFamily="34" charset="0"/>
                <a:cs typeface="Calibri" panose="020F0502020204030204" pitchFamily="34" charset="0"/>
              </a:rPr>
              <a:t>On a lifecycle basis, wasted food accounts for 15% of domestic GHG emissions</a:t>
            </a:r>
          </a:p>
          <a:p>
            <a:pPr marL="214308" indent="-214308" defTabSz="685783">
              <a:buClrTx/>
              <a:buFont typeface="Arial" panose="020B0604020202020204" pitchFamily="34" charset="0"/>
              <a:buChar char="•"/>
            </a:pPr>
            <a:endParaRPr lang="en-US" sz="2700" dirty="0">
              <a:solidFill>
                <a:prstClr val="black"/>
              </a:solidFill>
              <a:latin typeface="Tw Cen MT" panose="020B0602020104020603" pitchFamily="34" charset="0"/>
            </a:endParaRPr>
          </a:p>
        </p:txBody>
      </p:sp>
      <p:sp>
        <p:nvSpPr>
          <p:cNvPr id="5" name="TextBox 4"/>
          <p:cNvSpPr txBox="1"/>
          <p:nvPr/>
        </p:nvSpPr>
        <p:spPr>
          <a:xfrm>
            <a:off x="5486401" y="4686301"/>
            <a:ext cx="2507876" cy="507831"/>
          </a:xfrm>
          <a:prstGeom prst="rect">
            <a:avLst/>
          </a:prstGeom>
          <a:noFill/>
        </p:spPr>
        <p:txBody>
          <a:bodyPr wrap="square" rtlCol="0">
            <a:spAutoFit/>
          </a:bodyPr>
          <a:lstStyle/>
          <a:p>
            <a:pPr defTabSz="685783">
              <a:buClrTx/>
            </a:pPr>
            <a:r>
              <a:rPr lang="en-US" sz="1350" dirty="0">
                <a:solidFill>
                  <a:prstClr val="black"/>
                </a:solidFill>
                <a:latin typeface="Tw Cen MT" panose="020B0602020104020603" pitchFamily="34" charset="0"/>
              </a:rPr>
              <a:t>Citations: Feeding America, USDA, EPA, NRDC  </a:t>
            </a:r>
          </a:p>
        </p:txBody>
      </p:sp>
    </p:spTree>
    <p:extLst>
      <p:ext uri="{BB962C8B-B14F-4D97-AF65-F5344CB8AC3E}">
        <p14:creationId xmlns:p14="http://schemas.microsoft.com/office/powerpoint/2010/main" val="31948300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57300" y="205979"/>
            <a:ext cx="6400800" cy="857250"/>
          </a:xfrm>
        </p:spPr>
        <p:txBody>
          <a:bodyPr>
            <a:normAutofit fontScale="90000"/>
          </a:bodyPr>
          <a:lstStyle/>
          <a:p>
            <a:r>
              <a:rPr lang="en-US" b="1" dirty="0">
                <a:solidFill>
                  <a:schemeClr val="bg1"/>
                </a:solidFill>
              </a:rPr>
              <a:t>Wasted Food Impacts Our Environment</a:t>
            </a:r>
          </a:p>
        </p:txBody>
      </p:sp>
      <p:sp>
        <p:nvSpPr>
          <p:cNvPr id="6" name="Content Placeholder 5"/>
          <p:cNvSpPr>
            <a:spLocks noGrp="1"/>
          </p:cNvSpPr>
          <p:nvPr>
            <p:ph sz="half" idx="1"/>
          </p:nvPr>
        </p:nvSpPr>
        <p:spPr>
          <a:xfrm>
            <a:off x="1257301" y="1200150"/>
            <a:ext cx="4168333" cy="3543300"/>
          </a:xfrm>
        </p:spPr>
        <p:txBody>
          <a:bodyPr anchor="ctr">
            <a:normAutofit fontScale="92500"/>
          </a:bodyPr>
          <a:lstStyle/>
          <a:p>
            <a:r>
              <a:rPr lang="en-US" dirty="0"/>
              <a:t>Wasted food enters a landfill and decomposes, producing methane (25x the warming potential of CO</a:t>
            </a:r>
            <a:r>
              <a:rPr lang="en-US" baseline="-25000" dirty="0"/>
              <a:t>2</a:t>
            </a:r>
            <a:r>
              <a:rPr lang="en-US" dirty="0"/>
              <a:t>)</a:t>
            </a:r>
            <a:r>
              <a:rPr lang="en-US" baseline="-25000" dirty="0"/>
              <a:t> </a:t>
            </a:r>
            <a:r>
              <a:rPr lang="en-US" dirty="0"/>
              <a:t>for decades, contributing to about 15% of the nation’s GHG emissions.</a:t>
            </a:r>
            <a:endParaRPr lang="en-US" baseline="-25000" dirty="0"/>
          </a:p>
          <a:p>
            <a:r>
              <a:rPr lang="en-US" dirty="0"/>
              <a:t>Getting food from farm to fork accounts annually for 25% of annual fresh water use, 50% of land use, and 10% of energy consumption in the United States. </a:t>
            </a:r>
            <a:r>
              <a:rPr lang="en-US" sz="975" dirty="0"/>
              <a:t>(NRDC)</a:t>
            </a:r>
          </a:p>
          <a:p>
            <a:r>
              <a:rPr lang="en-US" dirty="0"/>
              <a:t>Food production also impacts water quality, soil productivity</a:t>
            </a:r>
            <a:endParaRPr lang="en-US" baseline="-25000" dirty="0"/>
          </a:p>
        </p:txBody>
      </p:sp>
      <p:sp>
        <p:nvSpPr>
          <p:cNvPr id="2" name="Content Placeholder 1"/>
          <p:cNvSpPr>
            <a:spLocks noGrp="1"/>
          </p:cNvSpPr>
          <p:nvPr>
            <p:ph sz="half" idx="2"/>
          </p:nvPr>
        </p:nvSpPr>
        <p:spPr>
          <a:xfrm>
            <a:off x="5429252" y="1200151"/>
            <a:ext cx="2171699" cy="3394472"/>
          </a:xfrm>
        </p:spPr>
        <p:txBody>
          <a:bodyPr>
            <a:normAutofit fontScale="92500"/>
          </a:bodyPr>
          <a:lstStyle/>
          <a:p>
            <a:endParaRPr lang="en-US" dirty="0"/>
          </a:p>
        </p:txBody>
      </p:sp>
      <p:pic>
        <p:nvPicPr>
          <p:cNvPr id="7" name="Picture 6" descr="http://media.treehugger.com/assets/images/2011/10/landfill-gas-flare.jpg"/>
          <p:cNvPicPr>
            <a:picLocks noChangeAspect="1" noChangeArrowheads="1"/>
          </p:cNvPicPr>
          <p:nvPr/>
        </p:nvPicPr>
        <p:blipFill>
          <a:blip r:embed="rId3"/>
          <a:stretch>
            <a:fillRect/>
          </a:stretch>
        </p:blipFill>
        <p:spPr bwMode="auto">
          <a:xfrm>
            <a:off x="5425634" y="1200150"/>
            <a:ext cx="2400299" cy="1314450"/>
          </a:xfrm>
          <a:prstGeom prst="rect">
            <a:avLst/>
          </a:prstGeom>
          <a:noFill/>
          <a:ln w="9525">
            <a:noFill/>
            <a:miter lim="800000"/>
            <a:headEnd/>
            <a:tailEnd/>
          </a:ln>
        </p:spPr>
      </p:pic>
      <p:pic>
        <p:nvPicPr>
          <p:cNvPr id="9" name="Picture 10" descr="http://ts2.mm.bing.net/th?id=H.4893472118997989&amp;pid=1.7&amp;w=272&amp;h=188&amp;c=7&amp;rs=1"/>
          <p:cNvPicPr>
            <a:picLocks noChangeAspect="1" noChangeArrowheads="1"/>
          </p:cNvPicPr>
          <p:nvPr/>
        </p:nvPicPr>
        <p:blipFill>
          <a:blip r:embed="rId4"/>
          <a:srcRect/>
          <a:stretch>
            <a:fillRect/>
          </a:stretch>
        </p:blipFill>
        <p:spPr bwMode="auto">
          <a:xfrm>
            <a:off x="5425634" y="3600450"/>
            <a:ext cx="2400299" cy="1143000"/>
          </a:xfrm>
          <a:prstGeom prst="rect">
            <a:avLst/>
          </a:prstGeom>
          <a:noFill/>
        </p:spPr>
      </p:pic>
      <p:pic>
        <p:nvPicPr>
          <p:cNvPr id="10" name="Picture 8" descr="Electric power lines and sunrise Stock Photo - 14169944">
            <a:hlinkClick r:id="rId5"/>
          </p:cNvPr>
          <p:cNvPicPr>
            <a:picLocks noChangeAspect="1" noChangeArrowheads="1"/>
          </p:cNvPicPr>
          <p:nvPr/>
        </p:nvPicPr>
        <p:blipFill>
          <a:blip r:embed="rId6"/>
          <a:srcRect/>
          <a:stretch>
            <a:fillRect/>
          </a:stretch>
        </p:blipFill>
        <p:spPr bwMode="auto">
          <a:xfrm>
            <a:off x="6515486" y="2400300"/>
            <a:ext cx="1310447" cy="1200150"/>
          </a:xfrm>
          <a:prstGeom prst="rect">
            <a:avLst/>
          </a:prstGeom>
          <a:noFill/>
        </p:spPr>
      </p:pic>
      <p:pic>
        <p:nvPicPr>
          <p:cNvPr id="11" name="Picture 14" descr="http://www.georgeclerk.com/files/gimgs/7__DSC9952-Edit-Edit-EditFarm%20Irrigation.jpg"/>
          <p:cNvPicPr>
            <a:picLocks noChangeAspect="1" noChangeArrowheads="1"/>
          </p:cNvPicPr>
          <p:nvPr/>
        </p:nvPicPr>
        <p:blipFill>
          <a:blip r:embed="rId7"/>
          <a:srcRect/>
          <a:stretch>
            <a:fillRect/>
          </a:stretch>
        </p:blipFill>
        <p:spPr bwMode="auto">
          <a:xfrm>
            <a:off x="5425635" y="2400300"/>
            <a:ext cx="1183433" cy="1200150"/>
          </a:xfrm>
          <a:prstGeom prst="rect">
            <a:avLst/>
          </a:prstGeom>
          <a:noFill/>
        </p:spPr>
      </p:pic>
    </p:spTree>
    <p:extLst>
      <p:ext uri="{BB962C8B-B14F-4D97-AF65-F5344CB8AC3E}">
        <p14:creationId xmlns:p14="http://schemas.microsoft.com/office/powerpoint/2010/main" val="4152558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bg1"/>
                </a:solidFill>
              </a:rPr>
              <a:t>Wasted Food Impacts Our Society</a:t>
            </a:r>
          </a:p>
        </p:txBody>
      </p:sp>
      <p:sp>
        <p:nvSpPr>
          <p:cNvPr id="3" name="Content Placeholder 2"/>
          <p:cNvSpPr>
            <a:spLocks noGrp="1"/>
          </p:cNvSpPr>
          <p:nvPr>
            <p:ph idx="1"/>
          </p:nvPr>
        </p:nvSpPr>
        <p:spPr>
          <a:xfrm>
            <a:off x="1200150" y="1200152"/>
            <a:ext cx="4514850" cy="3486149"/>
          </a:xfrm>
        </p:spPr>
        <p:txBody>
          <a:bodyPr>
            <a:normAutofit fontScale="92500" lnSpcReduction="20000"/>
          </a:bodyPr>
          <a:lstStyle/>
          <a:p>
            <a:pPr>
              <a:buClr>
                <a:schemeClr val="accent6"/>
              </a:buClr>
              <a:buFont typeface="Wingdings" pitchFamily="2" charset="2"/>
              <a:buChar char="§"/>
              <a:defRPr/>
            </a:pPr>
            <a:r>
              <a:rPr lang="en-US" sz="2550" dirty="0"/>
              <a:t>1 in 8 Americans (42 million people) were food insecure in 2016, meaning they didn’t have consistent access to adequate food.</a:t>
            </a:r>
            <a:r>
              <a:rPr lang="en-US" sz="2700" dirty="0"/>
              <a:t> </a:t>
            </a:r>
            <a:r>
              <a:rPr lang="en-US" sz="1125" dirty="0"/>
              <a:t>(USDA)</a:t>
            </a:r>
          </a:p>
          <a:p>
            <a:pPr>
              <a:buClr>
                <a:schemeClr val="accent6"/>
              </a:buClr>
              <a:buFont typeface="Wingdings" pitchFamily="2" charset="2"/>
              <a:buChar char="§"/>
              <a:defRPr/>
            </a:pPr>
            <a:r>
              <a:rPr lang="en-US" sz="2550" dirty="0"/>
              <a:t>Reducing edible food losses by just 15% could feed half of all hungry Americans every year. </a:t>
            </a:r>
            <a:r>
              <a:rPr lang="en-US" sz="1200" dirty="0"/>
              <a:t>(NRDC)</a:t>
            </a:r>
          </a:p>
          <a:p>
            <a:pPr>
              <a:buClr>
                <a:schemeClr val="accent6"/>
              </a:buClr>
              <a:buFont typeface="Wingdings" pitchFamily="2" charset="2"/>
              <a:buChar char="§"/>
              <a:defRPr/>
            </a:pPr>
            <a:r>
              <a:rPr lang="en-US" sz="2550" dirty="0"/>
              <a:t>Food insecurity and lack of access to healthy foods can also increase the likelihood for chronic health issues.</a:t>
            </a:r>
          </a:p>
          <a:p>
            <a:endParaRPr lang="en-US" dirty="0"/>
          </a:p>
        </p:txBody>
      </p:sp>
      <p:pic>
        <p:nvPicPr>
          <p:cNvPr id="4" name="Picture 5" descr="9117.jpg 42 Produce Stand at Pike's Market 1 image by valeriestevenson"/>
          <p:cNvPicPr>
            <a:picLocks noChangeAspect="1" noChangeArrowheads="1"/>
          </p:cNvPicPr>
          <p:nvPr/>
        </p:nvPicPr>
        <p:blipFill>
          <a:blip r:embed="rId2" cstate="print"/>
          <a:srcRect/>
          <a:stretch>
            <a:fillRect/>
          </a:stretch>
        </p:blipFill>
        <p:spPr bwMode="auto">
          <a:xfrm>
            <a:off x="5715000" y="1143001"/>
            <a:ext cx="2286000" cy="1728788"/>
          </a:xfrm>
          <a:prstGeom prst="rect">
            <a:avLst/>
          </a:prstGeom>
          <a:noFill/>
          <a:ln w="9525">
            <a:noFill/>
            <a:miter lim="800000"/>
            <a:headEnd/>
            <a:tailEnd/>
          </a:ln>
        </p:spPr>
      </p:pic>
    </p:spTree>
    <p:extLst>
      <p:ext uri="{BB962C8B-B14F-4D97-AF65-F5344CB8AC3E}">
        <p14:creationId xmlns:p14="http://schemas.microsoft.com/office/powerpoint/2010/main" val="3186403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7300" y="57150"/>
            <a:ext cx="6858000" cy="1107996"/>
          </a:xfrm>
          <a:prstGeom prst="rect">
            <a:avLst/>
          </a:prstGeom>
          <a:noFill/>
        </p:spPr>
        <p:txBody>
          <a:bodyPr wrap="square" rtlCol="0">
            <a:spAutoFit/>
          </a:bodyPr>
          <a:lstStyle/>
          <a:p>
            <a:pPr algn="ctr" defTabSz="685783">
              <a:buClrTx/>
            </a:pPr>
            <a:r>
              <a:rPr lang="en-US" sz="3300" b="1" dirty="0">
                <a:solidFill>
                  <a:prstClr val="white"/>
                </a:solidFill>
              </a:rPr>
              <a:t>How is the EPA helping</a:t>
            </a:r>
          </a:p>
          <a:p>
            <a:pPr algn="ctr" defTabSz="685783">
              <a:buClrTx/>
            </a:pPr>
            <a:r>
              <a:rPr lang="en-US" sz="3300" b="1" dirty="0">
                <a:solidFill>
                  <a:prstClr val="white"/>
                </a:solidFill>
              </a:rPr>
              <a:t>prevent wasted food?</a:t>
            </a:r>
          </a:p>
        </p:txBody>
      </p:sp>
      <p:pic>
        <p:nvPicPr>
          <p:cNvPr id="7" name="Content Placeholder 6" descr="food-waste-recovery-hierarchy.jpg"/>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1257301" y="1371602"/>
            <a:ext cx="3078399" cy="2712839"/>
          </a:xfrm>
          <a:prstGeom prst="rect">
            <a:avLst/>
          </a:prstGeom>
          <a:ln>
            <a:noFill/>
          </a:ln>
        </p:spPr>
      </p:pic>
      <p:sp>
        <p:nvSpPr>
          <p:cNvPr id="2" name="Rectangle 1"/>
          <p:cNvSpPr/>
          <p:nvPr/>
        </p:nvSpPr>
        <p:spPr>
          <a:xfrm>
            <a:off x="2114550" y="1657350"/>
            <a:ext cx="1371600" cy="114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783">
              <a:buClrTx/>
            </a:pPr>
            <a:endParaRPr lang="en-US" sz="1350" dirty="0">
              <a:solidFill>
                <a:prstClr val="black"/>
              </a:solidFill>
            </a:endParaRPr>
          </a:p>
        </p:txBody>
      </p:sp>
      <p:sp>
        <p:nvSpPr>
          <p:cNvPr id="9" name="Oval 8"/>
          <p:cNvSpPr/>
          <p:nvPr/>
        </p:nvSpPr>
        <p:spPr>
          <a:xfrm>
            <a:off x="1605875" y="1771650"/>
            <a:ext cx="2286000" cy="28575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783">
              <a:buClrTx/>
            </a:pPr>
            <a:endParaRPr lang="en-US" sz="1350" dirty="0">
              <a:solidFill>
                <a:prstClr val="white"/>
              </a:solidFill>
            </a:endParaRPr>
          </a:p>
        </p:txBody>
      </p:sp>
      <p:sp>
        <p:nvSpPr>
          <p:cNvPr id="15" name="Content Placeholder 5"/>
          <p:cNvSpPr txBox="1">
            <a:spLocks/>
          </p:cNvSpPr>
          <p:nvPr/>
        </p:nvSpPr>
        <p:spPr>
          <a:xfrm>
            <a:off x="4514850" y="1543050"/>
            <a:ext cx="3314700" cy="3600450"/>
          </a:xfrm>
          <a:prstGeom prst="rect">
            <a:avLst/>
          </a:prstGeom>
        </p:spPr>
        <p:txBody>
          <a:bodyPr numCol="1">
            <a:normAutofit/>
          </a:bodyPr>
          <a:lstStyle/>
          <a:p>
            <a:pPr marL="257168" indent="-257168" algn="ctr" defTabSz="685783">
              <a:spcBef>
                <a:spcPct val="20000"/>
              </a:spcBef>
              <a:spcAft>
                <a:spcPts val="900"/>
              </a:spcAft>
              <a:buClrTx/>
              <a:defRPr/>
            </a:pPr>
            <a:r>
              <a:rPr lang="en-US" sz="2100" b="1" u="sng" dirty="0">
                <a:solidFill>
                  <a:prstClr val="black"/>
                </a:solidFill>
              </a:rPr>
              <a:t>Commercial</a:t>
            </a:r>
            <a:br>
              <a:rPr lang="en-US" sz="2100" dirty="0">
                <a:solidFill>
                  <a:prstClr val="black"/>
                </a:solidFill>
              </a:rPr>
            </a:br>
            <a:r>
              <a:rPr lang="en-US" sz="2100" dirty="0">
                <a:solidFill>
                  <a:prstClr val="black"/>
                </a:solidFill>
              </a:rPr>
              <a:t>Food Recovery Challenge</a:t>
            </a:r>
            <a:endParaRPr lang="en-US" sz="2100" b="1" u="sng" dirty="0">
              <a:solidFill>
                <a:prstClr val="black"/>
              </a:solidFill>
            </a:endParaRPr>
          </a:p>
          <a:p>
            <a:pPr marL="257168" indent="-257168" algn="ctr" defTabSz="685783">
              <a:spcBef>
                <a:spcPct val="20000"/>
              </a:spcBef>
              <a:spcAft>
                <a:spcPts val="900"/>
              </a:spcAft>
              <a:buClrTx/>
              <a:defRPr/>
            </a:pPr>
            <a:r>
              <a:rPr lang="en-US" sz="2100" b="1" u="sng" dirty="0">
                <a:solidFill>
                  <a:prstClr val="black"/>
                </a:solidFill>
              </a:rPr>
              <a:t>Residential</a:t>
            </a:r>
            <a:br>
              <a:rPr lang="en-US" sz="2100" dirty="0">
                <a:solidFill>
                  <a:prstClr val="black"/>
                </a:solidFill>
              </a:rPr>
            </a:br>
            <a:r>
              <a:rPr lang="en-US" sz="2100" dirty="0">
                <a:solidFill>
                  <a:prstClr val="black"/>
                </a:solidFill>
              </a:rPr>
              <a:t>Food: Too Good to Waste</a:t>
            </a:r>
          </a:p>
          <a:p>
            <a:pPr marL="257168" indent="-257168" algn="ctr" defTabSz="685783">
              <a:spcBef>
                <a:spcPct val="20000"/>
              </a:spcBef>
              <a:spcAft>
                <a:spcPts val="900"/>
              </a:spcAft>
              <a:buClrTx/>
              <a:defRPr/>
            </a:pPr>
            <a:r>
              <a:rPr lang="en-US" sz="2100" b="1" u="sng" dirty="0">
                <a:solidFill>
                  <a:prstClr val="black"/>
                </a:solidFill>
              </a:rPr>
              <a:t>K-12 Schools</a:t>
            </a:r>
            <a:br>
              <a:rPr lang="en-US" sz="2100" b="1" u="sng" dirty="0">
                <a:solidFill>
                  <a:prstClr val="black"/>
                </a:solidFill>
              </a:rPr>
            </a:br>
            <a:r>
              <a:rPr lang="en-US" sz="2100" dirty="0">
                <a:solidFill>
                  <a:prstClr val="black"/>
                </a:solidFill>
              </a:rPr>
              <a:t>School Food Share</a:t>
            </a:r>
          </a:p>
          <a:p>
            <a:pPr marL="257168" indent="-257168" algn="ctr" defTabSz="685783">
              <a:spcBef>
                <a:spcPct val="20000"/>
              </a:spcBef>
              <a:spcAft>
                <a:spcPts val="900"/>
              </a:spcAft>
              <a:buClrTx/>
              <a:defRPr/>
            </a:pPr>
            <a:endParaRPr lang="en-US" sz="2100" b="1" u="sng" dirty="0">
              <a:solidFill>
                <a:prstClr val="black"/>
              </a:solidFill>
            </a:endParaRPr>
          </a:p>
          <a:p>
            <a:pPr marL="257168" indent="-257168" algn="ctr" defTabSz="685783">
              <a:spcBef>
                <a:spcPct val="20000"/>
              </a:spcBef>
              <a:spcAft>
                <a:spcPts val="900"/>
              </a:spcAft>
              <a:buClrTx/>
              <a:defRPr/>
            </a:pPr>
            <a:endParaRPr lang="en-US" sz="2100" dirty="0">
              <a:solidFill>
                <a:prstClr val="black"/>
              </a:solidFill>
            </a:endParaRPr>
          </a:p>
        </p:txBody>
      </p:sp>
    </p:spTree>
    <p:extLst>
      <p:ext uri="{BB962C8B-B14F-4D97-AF65-F5344CB8AC3E}">
        <p14:creationId xmlns:p14="http://schemas.microsoft.com/office/powerpoint/2010/main" val="3288746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1964" y="250629"/>
            <a:ext cx="6743700" cy="949525"/>
          </a:xfrm>
        </p:spPr>
        <p:txBody>
          <a:bodyPr>
            <a:normAutofit fontScale="90000"/>
          </a:bodyPr>
          <a:lstStyle/>
          <a:p>
            <a:r>
              <a:rPr lang="en-US" sz="3000" dirty="0">
                <a:solidFill>
                  <a:schemeClr val="bg2"/>
                </a:solidFill>
              </a:rPr>
              <a:t>Who Is Taking EPA’s Food Recovery Challenge?</a:t>
            </a:r>
            <a:br>
              <a:rPr lang="en-US" sz="3000" dirty="0"/>
            </a:br>
            <a:endParaRPr lang="en-US" sz="3000" dirty="0"/>
          </a:p>
        </p:txBody>
      </p:sp>
      <p:pic>
        <p:nvPicPr>
          <p:cNvPr id="10" name="Picture 12" descr="http://www.utahpeoplespost.com/logos/MGM-Resorts-Logo.jpg"/>
          <p:cNvPicPr>
            <a:picLocks noChangeAspect="1" noChangeArrowheads="1"/>
          </p:cNvPicPr>
          <p:nvPr/>
        </p:nvPicPr>
        <p:blipFill>
          <a:blip r:embed="rId3"/>
          <a:srcRect/>
          <a:stretch>
            <a:fillRect/>
          </a:stretch>
        </p:blipFill>
        <p:spPr bwMode="auto">
          <a:xfrm>
            <a:off x="2803714" y="3430884"/>
            <a:ext cx="2181998" cy="1075038"/>
          </a:xfrm>
          <a:prstGeom prst="rect">
            <a:avLst/>
          </a:prstGeom>
          <a:noFill/>
          <a:ln w="9525">
            <a:noFill/>
            <a:miter lim="800000"/>
            <a:headEnd/>
            <a:tailEnd/>
          </a:ln>
        </p:spPr>
      </p:pic>
      <p:sp>
        <p:nvSpPr>
          <p:cNvPr id="199686" name="AutoShape 6" descr="data:image/jpeg;base64,/9j/4AAQSkZJRgABAQAAAQABAAD/2wCEAAkGBxMSEhQUExQWFRUXFh8aGBYYGRweGBsbGBobGCAZFxwaHCggGhslHRgcITEhJSkrLi4uGCAzODMsNygtLisBCgoKDg0OGxAQGzQkICQ0NDA0NC8sLTQsNDQsLCwsLCwsNCwtLCwsLCwsLCwsNCwsLCwsNCwsLC8sLCwsLCwsLP/AABEIALcBEwMBEQACEQEDEQH/xAAcAAACAgMBAQAAAAAAAAAAAAAABgUHAwQIAQL/xABPEAACAQIDBAYDCwkFBwQDAAABAgMAEQQSIQUGMUEHE1FhcYEiMpEUIzM0QlJyc6Gysxc1YoKSk6Kx0TZTg8HDFSRDVHTS8CVj0/FVtOH/xAAbAQEAAgMBAQAAAAAAAAAAAAAAAQUCAwQGB//EAD0RAAIBAgMDCgUDBAEDBQAAAAABAgMRBCExBRJBE1FhcYGRobHB0SIyM+HwFBU0I0JS8TUGcoIWJENTYv/aAAwDAQACEQMRAD8AvGgCgCgCgCgKS6VdxxhicXhxaFm98Qf8NmPFf0CeXInsIAjQ9Hs3Hcp/Snrw6fuVvQtwoAoAoAoAoC1ehneWZpmwkrl0KFo8xuVKkXVSdbFSTbll04mhSbWw0FBVYqzvmWzjsZHCjSSuqIouzMbAf+dlSUUISnLdirsqzePpg1K4OIEf3st9e9UB+0nyqLl3Q2PxqvsXuI20N+doTetipB3Icg/gAqLFlDAYeGkF25+ZDz7Rmf15ZG+k7H+ZqbHRGlCOiXcaxNDM8oAoDPNhHREdlIV75CeeXQkd2ta41YSlKEXnHXouQpJtpcDBWwkKADR6A6r2X8DF9Wv3RUo8RU+d9ZtUMDnTpQ/OmK+kn4SVitWes2b/ABo9vmxVqTuCgCgOjMUjnZ+GygleqTrAtySvUkDQakdZkJHzQ19Lio4HkYtKvK+t3bv9r9p5ufA6u9vUsQxUERE5hkMdzqcubMeN2C3IUWInFSTiufx6b9unfxGqsjiCgCgCgCgCgCgCgIPflVOz8Zm4dQ58wpI/itUS0OnB35eFudHM1D2IUAUAUAUAUBN7l7Q9z47DS8hKA30X9Bj+yxoznxlPlKEo9HlmTHSZvY2NxDRo3+7xMQgB0ZhoZD235dg8TQ59nYRUae8/mf5YTKFgFAFAFAFAMO6G7xxUl3uIU9c8L88oP8zyHlVXtTaCwtO0fnenv+cTRWq7istT3afWbQxZWBbotkjA0VUXTMewc/O1Rh9zZ+F3qzzeb523w6Xw8SIWpQvIjtuYWKKTq4mL5BZ30yl+eQclHDyrrwdWrVp8pUVr6LjbhfpNlKUpK7I6uo2AaPQHVey/gYvq1+6KlHiKnzvrNqhgc6dKH50xX0k/CSsVqz1mzf40e3zYq1J3BQBQHUu73xXD/Ux/cFFoeKrfUl1vzJCpNQUAUAUAUAUAUAUAUAi9Mm0eq2eUHGaRU8h6Z8vQt+tUMstlU96vfmV/QoSh6gKAKAz4rCtGQHFiyK471dQynzBFE7mMZqWa6u4wUMjIsLFSwUlRxYA2F+08BWLnFSUW82Q5JOxOYbGYaeEpOuSWOM9VKgAz5V0SQcCdLA8+2/GtqUcRRrKdF3jJ5p8LvNro6PxaXGcJXjoxfq0N4UBlw0DSOqILsxAA7SdKxqTjTi5ydksyJNJXZYezOj2IKDO7M3MIbKO69rnx0rymI/6hqt2oxSXTm/bzOKWJk9DffcXBkeq47w5/zrlW3cYnqu4w5epzkXjOjldOqmYa6hwDp3Fba+VdtL/qOX/yQ7n738zYsVLiiexuzCmGXC4YZAwylz8lflMe1jwt2nkBpV0cUp4h4nEZ2ztzvguhL052aVK8t6RD7UUYSIYPBIWnkHpMPWC8MzHkTy4Ad2lWGGbxdR4vFu0I6LhfmS49PObI/G9+byId9iQYBBJiiJZj6kAPo+LniQPZy1qwWOr4+bhhvhgtZcezp8eo2cpOq7QyQsYh3nd5Mtz6zZFsqjwHAAVcQjCjCML9Cu8336s6VuwSRqmtz0MjqvZfwMX1a/dFSjxFT531m1QwOdOlD86Yr6SfhJWK1Z6zZv8AGj2+bFWpO4KAKA6l3e+K4f6mP7gotDxVb6kut+ZIVJqCgCgCgCgCgCgCgCgKY6c9o5sRBAOEcZc+MhsL94CfxVHE9DsanaEp8+Xd/srGhchQGfBYYyyJGvrO4QeLEKPtNQ9DGclCLk+BYPTRsdYZcK6CymHqrcveeH8Lgfq04lVsis5xmnre/eVwBUluTWF92YJswSRB8oFSUYdjciKr6n6PGx3XJPqea6uJpk6dRaklisVgcVBI/ViDEqpYBTZHI105G/ZYHxrjp0sbha0Y72/TbtnqvXt06jWlUpySvdClV4dQUBJbu41YcTFI/qq2vcCLX8r38q5MdRlWw86cdWjXVi5QaRdMUgYBlIKkXBGoIPMV88lFxbjJWaK0+qgBQBQGhPC0at1EamRzcsxsL/OkPE25Adw0HDphONSS5aT3VzeS4Lr7c2SukVdobEw0BM+PmaaRtco0v3KoNyBw4gVd0Mbia65HBQ3IrjrbrenmzfGc5fDBWF3aG2psSDFhojHD/dRLqfplRr4cPGrahgqOGfK1570+eT06r6G6NOMM5vMhcbgpIWyyKUa17HjY1YU61OrHepu66DdGakro6j2X8DF9Wv3RW5HiqnzvrNqhgc6dKH50xX0k/CSsVqz1mzf40e3zYq1J3BQBQHUu73xXD/Ux/cFFoeKrfUl1vzJCpNQUAUAUAUAUAUAUAUBzXv8A7Q6/aGJe+gkKDwjsmncct/OsUewwNPk8PFdF+/MXqk6goBv6Ktn9dtKHS4jBlP6osP42WoODadTcw76cvzsLL6Zdn9bs8uOMMiv5H3s+Xpg+VSyn2TU3cRbnVvUo3A4KSZwka5mPAXHLxrVWrQox36jsj0spqKuxl2YNqYXRI5SvzGGZfIA6eRFVGI/a8VnKSvzp2f37TnlyM+JOpiocSCuKwTxORbrOpYi50vmC5h266d9VjpVsO1LDV1KPNvLybt+aGlpw+WXiVziISjMrcVJB8q9bCanFSWjO+LUldGOsiQoCX2LvHiMLpG10+Y2q+Q5eVq4cXs6his5rPnWv37TVOjGeo7bL3/gewmUxHt9ZPs1HsrzmJ2BXhnSe8u5+3icssPJaZjVhcUkq5o3V17VII+yqWpSnTluzTT6TQ1bJmatYPGHl3/8A3RAWtpR4SJixgfEynj6DSm/eWuq+HLsq4w8sXWioqoqcetRXhm/zM2RcnknbwILaG1doyjLDh5IE7FQhv2iBbyAqzoYTZ1J71Wqpy6Wrd3vc3RhSjnJ3FbamyMREM86MuY2zMRcnj235Vc0MXh6vwUZJ2XA6IVISyidNbL+Bi+rX7orsR4yp876zaoYHOnSh+dMV9JPwkrFas9Zs3+NHt82KtSdwUAUB1Lu98Vw/1Mf3BRaHiq31Jdb8yQqTUFAFAFAFAFAFAFAaO3MeMPh5pj/w42bxKgkDzOlGbKNPlKkYc7OWSb6nU9tQj2x5QBQFt9BOz/jM5HzY1Ph6bD7UotSi2zU+WHb7epZm3MAMRh5oT/xI2XwLAgHyNGU1GpydSM+ZnMmA2ZLOxSNCzAXIuBbW2uYjnWitiadCO9Udl+cx7OVSMVdjXszY+1o/UcoOxpFYew5hVHiMZsmp8yv1Jp9+RzSnRfAa9mnHj4YYdh2qzhvukVSYj9A/pb660mvNM0S3P7bkRvtusZ/f4R76B6a/PA5j9IcO8fb3bI2qqH9Gq/h4Pm+3kbKNbcyehWzqQSCCCDYg8QRyNevTTV0d6dz5qQFAFAbGCxskLZo3ZG7VNvb2juNa6tGnVju1FddJjKClqh63e38uQmKAB4CUcP1xy8R7BXmsdsGyc8P3ez9H3nJUw7WcR6VgQCDcHgRw8q80007M5jS2g2Jt7wsJ75Gb+Sr/AJ10UFh7/wBZy7EvNv0JVuIrbSwe13vZ0A7ImC/aQG+2rrD1tkQ/tf8A5Jv7eBvjKitUxQ2vsPFxAyTo1ubFg3HQcGJq9w2OwtX+nRl2Wa9DphUpvKJ0psv4GL6tfuirBHjanzvrNqhgc6dKH50xX0k/CSsVqz1mzf40e3zYq1J3BQBQHUu73xXD/Ux/cFFoeKrfUl1vzJCpNQUAUAUAUAUAUAUAi9Mm0Oq2eUHGaRU8h74fL0APOoZZ7Kp72IvzK/oUJQ9OFAFAdEdFmz+p2bBcelJeQ/rm6/wBaI8ntKpv4iXRl3fcbak4TnPfHYTjaeJhiW5Ll1GgGVwJNCSBYZreVaataFGLlN2R63CV08PGT6u7Iz4DdaddZMXHAO6S5+wgfbVNW2rQllCi5/8Ajl5N+BMq0HpG4x7Piw8JGfaDyHsM+nkoN/tqpryxFZfDhlFf9mffb0NMt6X9tuwaI2BAI4f+dtUrTTszWRW2t3MPitZFs/z10bz5Hzruwm0a+Fyg8uZ6fbsM4VJQ0Ejam4M6XMLLKOz1X9hNj7fKvRYfb9CeVVbr717+B1RxKfzCvi8HJEcsiMh7GBHsvxq6pVqdVb1OSa6DojJS0ZgrYSFAFAPXR3t8hvc0hupuYyeRGpXwIuR4d9ea27gE4/qILNa+/wCehyYinb4kNG15IGJR8U0D/oy5D7Gqmwsa8VvRpKa6Y38jminqlcWcfu6736raIk/ReU/zDG/sq5o7RhD6mG3eqPul5m6NWK+aIrbX2JPAM0oBUmwcMGBNr8jfkeNXOGxtCv8ADTefNZo6adWEsonTGy/gYvq1+6K7UeNqfO+s2qGBzp0ofnTFfST8JKxWrPWbN/jR7fNirUncFAFAdS7vfFcP9TH9wUWh4qt9SXW/MkKk1BQBQBQBQBQBQBQFMdOe0M2IggHCOMufGQ29oCfxVHE9DsanaEp87t3f7KxoXIUAUBYmF6W8TGiIsEAVFCqPT4KLD5XYKZlTLZFOTbcnn1exl/LHi/7iD+P/AL6Zkfs1L/J+HsKO9e8T7QmE0iIjZAlkvY2JIJuTrrbyFOk7sNho4eG6nda5mzg92411xeJjiH92rBpPMC4H21U1dpVJZYak5dLVo+OvgS67fyK4w7I2rgYmCYPDyTSH5QXXzZzdR5AVVYrCY2rHfxVRRjzXy7lr33NM4VGrzY44RpCt5FVWPyVJa3ixAufL215+ooKVoNtc7VvDPzOdmetYCgMeIw6SKVdVZTyYAj2Gs4VJU3vQdn0DQTd4dxEYF8N6D8erJ9E/RJ1U/Z4Vf4Hb04tQxGa5+K6+fz6zpp4hrKRXTqQSCLEaEHiD2GvWJpq6O1O581IM+BxBjkRxxRw3sN611qaqU5QfFNd5jNXi0WftzbCIMmMwpMZOjrZ08bmxU93HsvXjcHg51PjwtW0lweT9U14FfCDfyvMVsXsfATa4bErG393LcL4BmFx9tXVLGY6jliKTkueOvcvsdCqVI/Mri3tHAvC5R7XtfQggg8CCDVtRrwrQ34adKt5nRCakro6i2X8DF9Wv3RW9HiqnzvrNqhgc6dKH50xX0k/CSsVqz1mzf40e3zYq1J3BQBQHUu73xXD/AFMf3BRaHiq31Jdb8yQqTUFAFAFAFAFAFAFAc1b/AG0fdG0MS/ISFF8I/QBHcct/OsUewwNPk6EV0X78xfqTqCgCgCgCgCgJHZGAjkJaaZYo1tfm57kUanx5Vy4qvUppKlByk+5dbNdSbjlFXYy4beWOK0Gz8PdmNs76sx7SBqe3U2HYKp6mzJ1f62OqZLgtF+dV+k53Sb+KoxkhYYVRLjZjJM3qqNQCfkxIvE62LW+yqia/VSdLCQtBav1k3w6Lmh/E7RWX5qT0EpKgsMhPySRcX4Anhfw+3jVZOKUmou9uP5wMDLWACgCgKV3lmR8VM0dipc2I4HtI8Tc+dfRMBCcMNCM9UiyopqCuRldZsPuJMxA7Tb21EnZNkN2Vx+2htzE4Nupxca4iJtA9gMy9+liR80i/fzry9DA4bGR5XCycJLhrZ+fan2cDjjTjPODsxe2pg8JIrS4WXIQLtBLof8NuDfRuT/KrXDVsXTkqeIjfmlH1XDrsboSqRdprtF+rQ3nS25G3I8XhInRgWVFWReauAAQRxtpcHmKJnjsXQlRqtPsJTae0osPGZJnWNF4lj9g5k9w1NSaadOVSW7BXZzVvRtX3Xi5p7WEj3UHiFACrfvygVCPYYajyVKMOYiqG8KAKA6l3e+K4f6mP7gotDxVb6kut+ZIVJqCgCgCgCgCgCgNDbuP9z4aab+7jZvEgEgeZsKhmyjT5SpGHOzlpiTqdSeJoe20PKAKAcNydw5NoxySLKsSo+XVS1za54EWsCPbUHBjMfHDyUWr3GP8AIxL/AM2n7s/91Tmcf71H/DxD8jEv/Np+7P8A3UzH71H/AA8Tx+hmUA2xSE20HVnXu9amZK21H/DxKuItodDQuhiwG24sJH/u6553X05nGiX+RGvd2niRzFrVNbBVMXU/ru0E8orj0t+hzypyqP4skSu70QjB2hjXJJ+CDasx7VB+wcBx4WNcWOm6j/Q4RW/ytouh+vHhzmuo7vk4E1u/tBsS0mMmOSGO4iU+qNPSc9rW9G/ewqux2HjhlHCUs5yzk+L5l1cbdTNVSKj8K1/Mhcx2/k/Xs0VhFwVGW9wPlNzue41b0dg0ORUavzcWn4LhbsOiOGW7nqZx0jS2+Bjv23a3srV/6cpX+d+Bj+l6SI2vvdicQpUsEQ8VQWv4kkm3deu/C7Iw2He8ld87/LeBthQhHPUgaszceUBu7H2c+IlESWDEEgnh6IJ/yt51z4rEww9J1J6K3i7GFSagrsmcNvG6q2GxqGaMHKQfhUI09FjxI7/baq+ps6EpLEYSW7LX/wDL6109HcanRT+KnkQGMRA7CNiyX9FiLEjvHbVpSc3BOas+Jvi21nqYK2EmXD4h4zmRmRu1SQfaKWIlFSVpK59YrFySG8ju57XYsfaTSxEYRjlFWMFDIKAKAKA6l3e+K4f6mP7gotDxVb6kut+ZIVJqCgCgCgCgCgCgETpl2j1Wzyg4zSKnkPTPl6IHnUMs9lU96vfmV/QoWh6cKAKA6H6Ktn9Ts2HSxkvIe/OfRP7AWiPKbSqb+Il0ZfnaN1ScAUAUBzTv7s/qNoYlOXWFx4Se+ADwzW8qxR7DBVOUoRfR5ZEHEwBBIDAEEg8D3G1JJtNJ2Opq6JHFYubGzoDa7EIijREB0AA5Af5VyU6NLBUW1os2+L6zUoxpRbJPenbC5EwkB95iFi394w4nwvc9517K49m4OW88VW+eXgn628Mucwo03fflqxYq4OgKAKAKA+44yxCqCWJsABcknQAAcTQNpK7H+fo0xMOBGJBb3SrZzEvFUt8m2pkHGw8BqNcZRUotSV0VUdp051uTfy8/T7CXtXabYhldwufKAzAWLkfKYcL2sNOytOGw0cPFwg3a90uboXQWUIbmSNGugzCgCgCgM82EdFR2UhZAShI0YA5SR5i1DFTi20noYKGQUAUB0puDtZMTgYGUi6oI3HY6AKQey+hHcwojx+NoulWkn194w1JyhQBQBQBQBQBQFedKW6+Mx7wCBVMcasTmcD0nI5dwUe01DvctdnYqlh1Jz1Yi/kq2j82L94P6UzLL92w/T3B+SraPzYv3g/pTMfu2H6e4PyVbR+bF+8H9KjMfu2H6e4vbA4YRRxxr6qIFHgoAH8qyPNTk5ScnxM9DEKAKArLpN3FxGNxKTYcKfe8r5mA1Ukg9+jW8qjiXGz8fToU3CfOJ/wCSraPzYv3g/pTM7/3bD9PcH5Kto/Ni/eD+lMx+7Yfp7g/JVtH5sX7wf0pmP3bD9PcH5Kto/Ni/eD+lMx+7Yfp7g/JVtH5sX7wf0qMx+7Yfp7jND0SY88TAvi5/yQ1OZD2vQXP3fcmtndDLXBnxIA5rGmvkzHT9mlmc9TbX+Ee9/nmPu7e5uEwOsMd5LfCv6T+R4L+qBSxV4jGVq/zPLmWgwVJyiTvV0a4XGMZEvh5TqWQAoxPNk017wRfneotzFjhtp1aK3XmivtodEuPS/VmKUcrNlY+TgAHzpmWsNr0JfNdfnQRh6ONp/wDKn95F/wDJUXfMbv3LDf5eD9jPhujDabGxhVB2tIlv4GJ+ymZjLamGSylfsY4bt9EKIwfGSCS2vVR3CfrMbEjuAHjU2K/EbXclakrdL1GPf3clcdBGkWWKSEWi0smUgAoQo0HoixA0t30aOTBY50JtyzT15+srM9FO0fmxfvB/SmZcfu2H6e48/JVtH5sX7wf0pmP3bD9PcH5Kto/Ni/eD+lMx+7Yfp7hg3M3U2ts+fOqxtG1hJH1gsw7R2MOR8uBNRmcuLxeFxELO9+DsW7WRRBQBQBQBQBQBQBQBQBQBQBQBQBQBQBQBQBQBQBQBQBQBQBQBQBQBQBQBQBQBQBQBQBQBQBQBQBQBQBQEBtffPBYV8k8jRta4BhmsRwupEdmHeDUXR00sHWqq8FftXuTkEyuqupurAEHtBFwfZUnO007M+6EBQBQBQBQBQBQBQBQBQBQBQBQBQBQBQBQBQHjsACSQABck8ABzNBqQSb3YZrmLrplBsXigldLjsZUIbyJqN5HS8JUXzWXW0n5mxsjeTDYpikEgdgpLCzArYgWYMAVNzwOuhoncwqYepTV5qxLVJpCgCgCgCgCgCgCgCgCgCgCgKt6RdnnGe7ZhcjBKiJbgW+EmPkjJ+wax4lzganI7kX/ff2j43J/om2t1+ARCfSgYxH6I1XyykD9U1KObaVLcrt8+fuOLk2Nhc8hw+2pK8VMJvt1mKkwi4WTro7lgXjC2UgXBLa+sD51Fztlg92kqrkrPrM6b5xLiVwuIilw0rWydZlKPc2GV0YjU6a21046UuYvBydPlINSS1tqu8ZWJsbampOQU8LvtnxjYIYaQTKTmuyZAAAc1wb2II5X1GlRc7ZYLdpcrvK3aSOP29ImIaCLCyzlUV2ZGjVQGLAAmRl19E6UvnY1QoJw35TS7/RM+f9tYr/8AHTfvcP8A/LQnkaf/ANi7pexGYffvNixg/csomvZhmjYILXJYo5AAGp58uOlLm6WBtS5XfVu31Qx7Z2vDhY+smcKt7DmzMeCoo1Zj2CjdjkpUp1ZbsEa0ePxTqHTCqoOoWabLJ5qkbqD3ZvG1DNwpJ2cu5ZeLXka2zN7IpJzhpVfD4kcIpLWcdsTqSrj2HQ6aGiZnUwsow5SL3o869eY+t6t4zgU61oJJIr2LxlfRv84EggX0vqPCjZGHw/LS3VJJ9Ju7A2zFjIVmhN1biD6ysOKsOTD/APo0IqTXWoyozcJG7O7BSVXMfm3tfzoa0k3mR+721jiohL1TRKSQA5Bb0WKm4W4GoPOoTuba1Lkpbt7mrvlvOmz4VlZDIWcKqA2J0JJvbgAKGeFwzxE91OxI7F2kuJginTRZEDW5i/FT3g3HlUmqrTdObg+Bu0NZX/TTjnjwSIhIEsoVyOahWbL5kD2GoZZ7KhGVZt8EOG78kTYaEwW6oxrktwAta3cRwPfepRw1lNVJKetzHBsZExcmJUANJGEe3MqSQx77G36oqLZkutJ01TfBkTszejEzIHXZ8xFyAweIK1jbMvWOrWPI2qLvmN08NTi7Oou5+iZrYDfszTSQR4KdpYr51zwjLY5TqZADr2GpuZzwO5BTlNWemvsSGH3jmOJhgkwcsIkzem7IV9FS1gY2YZtOBI0vUJmp4eKpuamnbmv62Nzerby4HDtOyl7EAIDYsSbaHuFz4A1LMMNQdaooLI+92dtLjcNHOgyh73Um5UqSpBPiKlEYii6NRwfA0sfvDMmKbDx4SScLGr50ZABmLCzdYVA9XTXy0qGzZDDxdNTc0s7Z39LkdtTfpsNJFHNgp0eU2jGeE5jcLxWQgasONuNRc208DykXKM00tdfY2Nq704mCJ5W2dPZVJPvkJAtzOR2YDtNjal3zGFPC05yUVUWfQ/VI3N595PcMImeJpIyQCUIuC3C4a2nK9+dTcww+H5ae4nZ9J7s/bs00SSphHKSKGUmSMGzC4uM2mlLkToxhJxcs10M+Yt5Rb3yF42BIKMVuLEjiCQQbXBB4EUuS8PzO5MY7FLFG8r6KiF2PcoJP2CpNEIuclFcRL3X2/gFwYWfFYfPPnkmUyLfNOSzKdeQbL+rWtSilmzvxFCu6t4xdlksuYUeifHjD7QlwwcPHLmVWBuGaIkqwI0sUzfZWSZ37Sp8pQVS2a9dfEumsjz5V+7n9osZ9W3+jWPEuK/8AAh1+5j6VgMZicJhcN75OpbNk16sNktnI9Xhm14W7xRk7O/o051KmUfPXQtMVkUxWGyP7SYn6B/DirHiXFX/j4/nFlnBACSALnieZt21kVFxY6Qd6hgMPdbGeTSJeztcjsW/mSBUM68FhXXnn8q19jV6Nt1ThIjNNc4mf0nLasoJuEJPyidW7/AURnj8Vyst2HyrT88iAhxXu7eDK2sWED5F5Zkspbx6xr3/QXsqOJ1OPIYG61lbx+3mWlWRTFe9MuzQ2FjxK+jJBILMNCFc20I5hspB5WPbUMtNlVLVHTejXkbp2ocZsQzPqzw2fsLK2RvIlT7acDU6XI4vdXB/dCxj8NNsHF9dEGfAzNZkvfL+iSflDXKx4jQ9tRodsJQx1PdllNfn+y0tmbQjxESSxMHRxdSP5HsI4EciKyKapTlTk4yWaI3cv4nH9KT8V6haG3FfVfZ5I0dq7PGOxGIib1IsMYgeyXEWYnxVEjP8AiVGrNlOo6MIyWrd+xe7v3EJ0M7QbqJsLJo8Eh0PIOTceTq37QqUdO1aa341FpJfnhYsWpKoht7d30x2GaBzlNwyPa+VxwNuY1II7CeFDow2IdCopoqDCY7aOw5cjreNjfKbmGTvjb5LW8+FwdKxLyUMPjY3Wviuv86mW3unvTBtCMvESrL68bespP81NtCPsNxU3KTE4WdCVpd5NxoFAAFgBYAcAByFSc7d82VjuD+etpf4n4wqEW+N/iUuzyLOeMEgkAlTcdxsRceRI86kqLtC/tWBcVjEgcZo4oXkkHa0waBB+x132VHE6acnTpOa1bsuzN+NhU6I52gmxmAkOsbll77HIxHcbIf1qI7tpxU4Qrrj/AL9yy1jAJIGp4nttUlRcrPpS/OGy/rB+LFWLLfZ30KvV6Ms11BBB1B0IrIpxL6XRbZjj/wByP74qGWGzP5C7fImNzJANn4S5Ath473P6AotDRi0+Xn1vzJPCvFMiyIFZXFw1hqDwPhQ0yUoPdfAht9SZEhwo44mZUb6pffJD+whX9aolzG/C/C3Uf9qv26LxGARL80eysjmuyn+lXDNg9oYfGRi2bK2ml3hIuDbtQqPI1iy92bJVaEqUvxP7lu4PErLGkiG6uoZT2hhcH2GsijlFxk4vVFW7LwEU+38Yk0ayJkY5WAIvaIX156n21jxLmpUlDAwcXZ/7PnakUmwcYssOY4GdrNHe4U8wL/KA9JTxIBB4XpoKbjjqW7P51x/PHvLVwuIWRFdGDIyhlYcCCLgjyrIpZRcW09UVpsj+0mJ+gfw4qx4lvV/4+P5xZYm1tpR4aF5pTlRBcnn2ADtJNgB2msiqp05VJKEdWVxuVs6TamMbaWKHvaNaCM8LqdLdqpfjzck8iKxRbYupHDUlh6er1f5z+RaRNZFMVJs1fcW8Lh9ExBco3Iif3wW7ffFyeNY8S8qPlsCmtY28MvLMtysijEfpixips5kJ1kkRR+q3WH7EqGWOy4OVe/Mn7Hxg9mth9hdW4s/VFmB4gyPnse8ZreVRwE6iqYzeWl/LIcto4GOeN4pVDo4syns/yI4g8iKyOGE5QkpRdmiqsHPNsDF9VIWkwMzXVuJH6QA4ONMwHrCxHYMdGXMowx9PejlNfndzcw/7lzL7hje4y++Nm5W6xzf2VK0KzFRfLNccvJGhsDYrTRe6DiMRE2JYzFEZQAH9QWKE3EYRePyahI21qyhLc3U93Ljw1489xUSD/Zm3UGZmjxS2Lva5MpsbkAAnrVB4cHodrl+pwTyzj6fbyLZrIpDXlxirKkR9Z1Zl7PQy3Hj6YPkaGSg3Fy5vU82jgIp42imRZEbirDTx7iORGooTCpKEt6Lsyo91dmtgtvHDxsSgDAnn1bRdaA3g2QX7R31BeYmoq2C35a+t7e5ctSUBV+4P562l/ifjCoRcY3+JS7PItCpKcUdj7LOJM2K6+eLrpTlEbKAY4/ekOqniFL/r1iszuq1FTtT3U7LjzvN8ezsFLePDf7M2thcT1juk2kjyEEnhG9yABYKyNw+TTQ7qEv1OFnTtZrS3evUtusijKx6Uvzhsv6wfixViy42d9Cr1ejLOrIpxL6XvzbJ9ZH98VDLDZn8hdT8jLunu3g5MDhWfC4dmaBCzGJCxJUXJOW9++osmRicTWjWklN2u+L5xm2ZglgiSJPUjUKt+waAeysjjqTc5OT1Yuz7Exr46PFGWHLErKsOVrAOPSOfjmNhrbkNKizOpVqKoumk7vj1DXUnEKG/m68+0VSNZIo0R8wJDMxOUr3ADU6a8qho7sHiYYduTTbZt7obIxWDgEEkkcyID1ZsysOYU8brf2DtormGKrU609+Kab1IrZ26OKi2hJjuthYyZg0eVgMrWsA2uoyrrbWx01qLG6pi6U6Co2eXEaNv7HjxcDwS+q44jipGoZe8HWsmcdGtKlNTjwIXcvYGLwMZheaOaIXKCzKyE3NgdbqTy5XPhUK50YuvSry30mmaWC3RxUe0Xx/WwkvcGPKwGUqFADa6gKNba66a0sbJ4unLDqjZ5cTNv7upiNoFEWdI4U1yFSSz6+kSDyGgHefIzHB4qnh7txuyRwOBxsMaRxnCKiKFVQkugH6+vjTM1TnRnJylvXfSvY19r7L2liEMZxGHjRtH6uN85U8QGZza40uBfvqGmZUquHpve3W30tW8je3n3Ygx0arJdWQ3jlQ2dD3Hs0GncOYBqbGvD4mdCV46PVcGY8Iu0YlCN7mxNhYSs7wsfpKsUgv3gjwqMyZfp5O6vHosn6o1hus0+ITE411laP4KFARDHqDc5jeRtBqbDQaaC02M/1ShTdOkrX1fF+35mSG9Oz5sRh3hhZELixdgTYXB0UcSbczpRmrD1IU5qUlexJ4bPlHWZc3PLfL5X18qk0ytfI1NvbHixcLwzC6tzHrKRwZTyYf8AmlDZRrSpTU4kCN2sSuzVwMcsanI0bykMfQZj6q8iVOuumvHjWLTtY6f1NN4jlpJ89hnwSMsah8uYCxy3y6aaX4eFZHHNpybQpb+boTbQaIpJHEIr5WsxclsvZbLYr31DO7B4uGHTur37hq2aswjAnKNIBYslwG77H1fDWpRxT3d74NCH3p3ckxUuHljnMDwZyjBcxzPkAuDoVsrAjnmqGjfh8RGlGUZRupW8LnvWbUClerwbtyk62VV8TH1THyD+dR8Qthm73klzWXnf0Pjdfdb3NJLiJpOuxU3ryWsAPmRjkug8co4WqUicRiuUioRVorRerGKUmxygE8rmw8yAak5VbiJO7m6OJwuNmxZlifrs2dArLbO4f0TrwtbXj9tRmWFfF06tGNOzVvYadtwzvEyYd0jdgR1jAnLfS6gcT2XPt4VJx0nCMk5q6PN38E8GHihfKTEioCt7EIoUGx4HThrULIVpqdRzXHMg9/t15doxxxq8cao+bMwJY+iVtYWsNe08BRnRgsVHDycmm7k3sHDzxwrHiHSRkAXrFBGYDS7A8G77691Ec9aUJTcoKyfAWt7t0sTjcTDMssUYgN0UqzEkMGuxuPmjQd+tGjrw2Lp0acoNN3HOEtlGcANzykkeVwKk4Ha+Qvb8bBmx0HURvHGpYMzMCScpvYAWA1trfyqGdWErwoT32rnuw9nY3D4eODPh36tQitlcGyiwuL6m3hTMitUpVJudmr9RqzbtYqVi8mKIdjqIsyoOQCgkkaW58b1FmZrEU4q0Y5dOo21kcQUAUBobY2ouGjMro5RQSzIM2UDmRe9u8A2trQ2UqTqS3U8yK2FvrhsY5TDrK5ABY5LKoJtdixAHhxNjaoub62DqUVedl2jJUnIK22N/cLhZOqnEsb2vYx30PMFSQRodQeRqLnbSwNWrHehZrrGDZ+L61A4R0BFwHFmIIve17jwNjUnLOG67X7jZoYBQBQBQBQBQBQBQBQBQBQBQBQBQBQBQBQBQBQBQBQBQBQBQBQBQBQBQBQBQGjtwf7tP9S/3DRmyl9SPWitugjhi/wDC/wBSoRb7Y/s7fQtepKQpvpw+M4f6k/fqGX2yPpy6/Qt/FF8p6sKX5BiQp7iQCR42NSUcbX+LQTd39/esxb4PFQjDTA5V9PMrN829hYkWK8j42vCZ31sBu0lVpveX5+Md6kriDm2niBjFw4jjyNE0nWFmuAjKpXLl1N3Xn2+FRnc6FTg6TqXd07W6/wDRqb87yS7PiWZYklQuEILFWBIJB9UgjSjNmDw8a8txuzN/Z+NxMuFSYRxCR0DrGWbLZhmCs+XQ6jW2nfTOxqnCnGo43dllcgNy99ZsdPJC0CQ9ULvdyzXDZSoGUcCDc300omdWLwcKEFJSvfoGzauIaOGSRApKKWsxIU5QTYkA24cbGpOGnFSkk+JpbvY/EYjDrNJGkTSKGRMxawOoLmwsSNbDh9lQjZXhTp1HGLvYX9398cTisTPhhh4UeAsGJlYglXKHLaPtFLnVXwdOlTjU3m0+jovzjDFisWJY1kih6tyQXjkYspCswurINDlte/OmZyuNJxbi3dc6+5E7+b1S7OVJBCksbtl1cqwOXN80gg2PZwo3Y3YPCxxDcW7NH3tXb2Nw0HuhsNFJGFDOI5mzqvEkBogGAHfS7FOhRqT3FJp9Ky8yY3e23FjYFnhJynQg+srDirDtH9KlHPXoyoz3JGrvFt/3O8MEaCTETsRGhbKoCi7O7WJCga6Ak8qhs2UKHKKU5O0Y6+yNTbeP2hhYXmy4fEBQSUVXjZR865d84HEj0dAaO5nRp0Ks1DON+p+it4jDizIEJjCl7aBiQpPYSASPGxqTlju3+LQVNxN75tomQmFIkjIBOcsxLXNgMoAtbjUJs7cZhI4eyvdvoNsbS2g006xYeBokfKjySMhbQE6BGvYki+nDuNRd8DXydBQi5Sd3zK/qiKn3yxiY1MEcLB1zrmBE7ZLZWbU9Vfgh5dlLs3xwdF0XW3nZdH36SQx21dpRGLNhoMjTRo7pKzlFeRVLZSi9vHW178BS74mqFLDyvaTvZvS2i62aG+W+uJ2c6h8NG8b+pKJGA04hhkOUjja5uOHMCbs24XB08RHKVmuFvuOuGkzIrXU3AN19U31BHdUldJWdiD2NtfEzzzL1UQhikydcHY52FswRcvydQTfQi2utoTudNWlThCLu7vO3MMNScoUAUAUAUAUAUBpbb+LT/VP900ZspfPHrRWvQRwxf+F/qVCLfbH9nb6Fr1JSFN9OHxnD/Un79Qy+2R9OXX6FyVJQlb7d3PXH+7XSy4mPFHq34Zh1MJyMey/A8j53xsWtHFuhuJ/K1n3vM3OjzfJpicHi7pio7j0tDJl43/8AcHMcxqOdpRhjcGof1aecX4fYYJ/zlD/0c34uHqTmj/Gl/wBy8pC900/m7/GT+TVB07K/kdjGzdz4phvqI/uLRHFX+rLrfmV1vB/6btuLE8IcTo/Z6Vke/g2SQ+NRxLWj/wC5wbp8Y/i9UPG95zxJhhxxMgiP1eryn92rDxYUlzFdhvhk6n+Kv28PEnVFtBwrI5iptx9oQwbW2k00scQMkoBkdVBPXtoCxFzWKLzF05zwtJRTeS06ix8Bt7DzymKGVJSqZmMbBlAvYAkG1zrp3VNyonQqQjvTVusTOnL4nD/1A/DkqJFhsj6z6vVEttvenCjBtHHKk8zwlEhiIkdmZMtsqXIHb4VN8jTSwtV1VKSsk73eS8Tzos2DLg8GVmGV5JDJk5qMqqAe/wBG/nblRDaNeNareGiViK6UsNiIZsNtDDjN7nuH0vYE8WA+QQWUnlcUZu2dKnOMqE/7vzvJ7dPfXDbQXIPQly+lC/PtyHg6/b2gUuc2JwVTDu+q5/zQZzUnGVj0HfB4v6xfumoRcbX+aHUWcBUlOVntX+0uG+q/0pqx4lvS/wCPn1+qLMIrIqCK3o2GmNwzwPpcXRvmuPVYefHtBI50N+HrujUU0V7uVtzFKkmyiGXEo5RJOIij1zsb8cg1TtzoOFY56Fpi6FJtYn+15253w7+PUyz9nYFIIkijFkRbAc/EnmSdSeZJrJFPObnJylqzZoYBQBQBQBQBQBQGHGwdZG6fOUr+0CP86GUZbskypOhrFjD4nE4WX0JGsAD8+EuGXx9K9v0TUIvNqwdSnGpHT3tYuGpKEo3pg2is2MQJqsSZCw4F8xLAHgct1B7DccqxZ6LZlNwpNvjn2cO8vKsjzpCbufCY7/q/9CCh0V/lp9Xqxf6RdzTiLYvC3TFR2Po6GQLqLHlIOR58DytDOrA4xU/6VTOL8Psau4e85x+LjMi5ZosLKkmlgSZYLMByvlNxyIomZ4zDKhSdtHJW7mbHTT+bv8ZP5NQw2V/I7GNm7nxTDfUR/cWiOKv9WXW/MX+lXYvunAOwF3h99XwA9MfsEnxAozq2dW5Ouk9Hl7eJp9HW0Hx3VzyX/wB3gEAJ+VKxBkf9hIv22qFqZ46mqF4L+537OC77+A+1kVpVvR0P/V9p/Tl//YasUXOO/i0uzyLL9yIJOsygPlyZuZFwbHt14eJ7ayKjedt3gV/05fE4f+oH4clYyLPZH1n1eqJPfDc9MZhVeJVXEoitG4sC1hfIxHI8jyNj23mxqwuLdGpaT+F6+550Zb1HFwmGYn3RDo1/WZeAYj5wPot3686IbQwqpS3o/K/z/Q3jEKXaO/pKqsw/RcsAfMo3sqTh3WkpfmX+ysOk7c+LDx+7sL7y6OpdU0FywUPHb1GDEaDQ+PGLFxs/FyqS5Gpmn+WfOWNsHFNLhYJHFneFGYd7KCftNSVVaKhUlFaJsr/oN+Dxf1i/dNQiz2v80Oos+pKcrLav9pcN9V/pTVjxLel/x8+v1RZtZFQFAVhu9/aPGfVt/KGseJcV/wCBDr9yz6yKcKAKAKAKAKAKAKAKAU96dwsNjX667wz6e+x8yvAsDxI7RY6DXSosduHx1Sit3WPMzFh9zcSRkn2niZI+aqAjEdjPcsQeetLGUsXTveFJJ9/hofO8PRzh8V1IVmgSGPIiRgWsTm53N786WFDaFSld6t55jTgoJEjCvJ1jAWDlQCdOLAGxPPS1SccpJu6VjT2Nsh4HmYzGTrpDIwZQLMQF9EjgLKosb8KixnVqqaStaysS1SaSEwu7cUeNfGR+i0kRSRANGYsrZ+4+jY9uh43uOiWJlKiqT4O69jHvduz7vjWJ5WjjDBrIouSAQLk3014WqGicNieQlvJXZI7FwBghSIuZBGoVWIAbKosM1tCbDjpUmqrPfm5Wtc3WUEWOoNDWRe7Ww48FAII9VDM1zx9JiRfwFlv+jQ3YivKtPfkScgNjlIB5Ei49lxQ1IUdkbjnDYiXER4qTrJSxe6IVOZs50tp6WulRY7auN5SChKKstNSaGypTJG8mJZljYt1YRFVjlKgsQLm17gXtcA8hQ5+ViotKOvHM0N8N0xtEIkkzIiHMFRRqSLXYm99CbWtx50aNuFxTw7birt85ObOw7RxqjP1hUAZiACQBa7W0v4W8Kk55yUpNpWFzF7jxnG+7YZpIJTqwQKVY8CSCPlDiO3XjrUWOqONlyPJSSaN7Hbvu+IGJjxDxTCJY9FBiZVLN6aHU3LHgwItoaWzua4V0ocnKN1e/T2P7GHH7uS4vIuMnR4VYMYYozGrsOHWFpHJX9EW+yjVzKGIhSu6UbPnbvbqyRPYiJihVGyG1g2W9vAcL1JzRaTu8xd3Q3OGzi/VzO6yWLK6rxW9iCLWOvfUJHVisW8RbeVrcw0VJxinPuXnxq444l+uW1gEXIAFK5bcbWJ531NRY7Y4y1Hkd1W8RrXhrxqTiBr2048qAVMBuZ1WNfGjEOZXvmBRchDW9GwsQBlFtb6c9aix2zxm9SVJxyXeNlScQUAUAUAUB/9k="/>
          <p:cNvSpPr>
            <a:spLocks noChangeAspect="1" noChangeArrowheads="1"/>
          </p:cNvSpPr>
          <p:nvPr/>
        </p:nvSpPr>
        <p:spPr bwMode="auto">
          <a:xfrm>
            <a:off x="1143000" y="-117871"/>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688" name="AutoShape 8" descr="data:image/jpeg;base64,/9j/4AAQSkZJRgABAQAAAQABAAD/2wCEAAkGBxMSEhQUExQWFRUXFh8aGBYYGRweGBsbGBobGCAZFxwaHCggGhslHRgcITEhJSkrLi4uGCAzODMsNygtLisBCgoKDg0OGxAQGzQkICQ0NDA0NC8sLTQsNDQsLCwsLCwsNCwtLCwsLCwsLCwsNCwsLCwsNCwsLC8sLCwsLCwsLP/AABEIALcBEwMBEQACEQEDEQH/xAAcAAACAgMBAQAAAAAAAAAAAAAABgUHAwQIAQL/xABPEAACAQIDBAYDCwkFBwQDAAABAgMAEQQSIQUGMUEHE1FhcYEiMpEUIzM0QlJyc6Gysxc1YoKSk6Kx0TZTg8HDFSRDVHTS8CVj0/FVtOH/xAAbAQEAAgMBAQAAAAAAAAAAAAAAAQUCAwQGB//EAD0RAAIBAgMDCgUDBAEDBQAAAAABAgMRBCExBRJBE1FhcYGRobHB0SIyM+HwFBU0I0JS8TUGcoIWJENTYv/aAAwDAQACEQMRAD8AvGgCgCgCgCgKS6VdxxhicXhxaFm98Qf8NmPFf0CeXInsIAjQ9Hs3Hcp/Snrw6fuVvQtwoAoAoAoAoC1ehneWZpmwkrl0KFo8xuVKkXVSdbFSTbll04mhSbWw0FBVYqzvmWzjsZHCjSSuqIouzMbAf+dlSUUISnLdirsqzePpg1K4OIEf3st9e9UB+0nyqLl3Q2PxqvsXuI20N+doTetipB3Icg/gAqLFlDAYeGkF25+ZDz7Rmf15ZG+k7H+ZqbHRGlCOiXcaxNDM8oAoDPNhHREdlIV75CeeXQkd2ta41YSlKEXnHXouQpJtpcDBWwkKADR6A6r2X8DF9Wv3RUo8RU+d9ZtUMDnTpQ/OmK+kn4SVitWes2b/ABo9vmxVqTuCgCgOjMUjnZ+GygleqTrAtySvUkDQakdZkJHzQ19Lio4HkYtKvK+t3bv9r9p5ufA6u9vUsQxUERE5hkMdzqcubMeN2C3IUWInFSTiufx6b9unfxGqsjiCgCgCgCgCgCgCgIPflVOz8Zm4dQ58wpI/itUS0OnB35eFudHM1D2IUAUAUAUAUBN7l7Q9z47DS8hKA30X9Bj+yxoznxlPlKEo9HlmTHSZvY2NxDRo3+7xMQgB0ZhoZD235dg8TQ59nYRUae8/mf5YTKFgFAFAFAFAMO6G7xxUl3uIU9c8L88oP8zyHlVXtTaCwtO0fnenv+cTRWq7istT3afWbQxZWBbotkjA0VUXTMewc/O1Rh9zZ+F3qzzeb523w6Xw8SIWpQvIjtuYWKKTq4mL5BZ30yl+eQclHDyrrwdWrVp8pUVr6LjbhfpNlKUpK7I6uo2AaPQHVey/gYvq1+6KlHiKnzvrNqhgc6dKH50xX0k/CSsVqz1mzf40e3zYq1J3BQBQHUu73xXD/Ux/cFFoeKrfUl1vzJCpNQUAUAUAUAUAUAUAUAi9Mm0eq2eUHGaRU8h6Z8vQt+tUMstlU96vfmV/QoSh6gKAKAz4rCtGQHFiyK471dQynzBFE7mMZqWa6u4wUMjIsLFSwUlRxYA2F+08BWLnFSUW82Q5JOxOYbGYaeEpOuSWOM9VKgAz5V0SQcCdLA8+2/GtqUcRRrKdF3jJ5p8LvNro6PxaXGcJXjoxfq0N4UBlw0DSOqILsxAA7SdKxqTjTi5ydksyJNJXZYezOj2IKDO7M3MIbKO69rnx0rymI/6hqt2oxSXTm/bzOKWJk9DffcXBkeq47w5/zrlW3cYnqu4w5epzkXjOjldOqmYa6hwDp3Fba+VdtL/qOX/yQ7n738zYsVLiiexuzCmGXC4YZAwylz8lflMe1jwt2nkBpV0cUp4h4nEZ2ztzvguhL052aVK8t6RD7UUYSIYPBIWnkHpMPWC8MzHkTy4Ad2lWGGbxdR4vFu0I6LhfmS49PObI/G9+byId9iQYBBJiiJZj6kAPo+LniQPZy1qwWOr4+bhhvhgtZcezp8eo2cpOq7QyQsYh3nd5Mtz6zZFsqjwHAAVcQjCjCML9Cu8336s6VuwSRqmtz0MjqvZfwMX1a/dFSjxFT531m1QwOdOlD86Yr6SfhJWK1Z6zZv8AGj2+bFWpO4KAKA6l3e+K4f6mP7gotDxVb6kut+ZIVJqCgCgCgCgCgCgCgCgKY6c9o5sRBAOEcZc+MhsL94CfxVHE9DsanaEp8+Xd/srGhchQGfBYYyyJGvrO4QeLEKPtNQ9DGclCLk+BYPTRsdYZcK6CymHqrcveeH8Lgfq04lVsis5xmnre/eVwBUluTWF92YJswSRB8oFSUYdjciKr6n6PGx3XJPqea6uJpk6dRaklisVgcVBI/ViDEqpYBTZHI105G/ZYHxrjp0sbha0Y72/TbtnqvXt06jWlUpySvdClV4dQUBJbu41YcTFI/qq2vcCLX8r38q5MdRlWw86cdWjXVi5QaRdMUgYBlIKkXBGoIPMV88lFxbjJWaK0+qgBQBQGhPC0at1EamRzcsxsL/OkPE25Adw0HDphONSS5aT3VzeS4Lr7c2SukVdobEw0BM+PmaaRtco0v3KoNyBw4gVd0Mbia65HBQ3IrjrbrenmzfGc5fDBWF3aG2psSDFhojHD/dRLqfplRr4cPGrahgqOGfK1570+eT06r6G6NOMM5vMhcbgpIWyyKUa17HjY1YU61OrHepu66DdGakro6j2X8DF9Wv3RW5HiqnzvrNqhgc6dKH50xX0k/CSsVqz1mzf40e3zYq1J3BQBQHUu73xXD/Ux/cFFoeKrfUl1vzJCpNQUAUAUAUAUAUAUAUBzXv8A7Q6/aGJe+gkKDwjsmncct/OsUewwNPk8PFdF+/MXqk6goBv6Ktn9dtKHS4jBlP6osP42WoODadTcw76cvzsLL6Zdn9bs8uOMMiv5H3s+Xpg+VSyn2TU3cRbnVvUo3A4KSZwka5mPAXHLxrVWrQox36jsj0spqKuxl2YNqYXRI5SvzGGZfIA6eRFVGI/a8VnKSvzp2f37TnlyM+JOpiocSCuKwTxORbrOpYi50vmC5h266d9VjpVsO1LDV1KPNvLybt+aGlpw+WXiVziISjMrcVJB8q9bCanFSWjO+LUldGOsiQoCX2LvHiMLpG10+Y2q+Q5eVq4cXs6his5rPnWv37TVOjGeo7bL3/gewmUxHt9ZPs1HsrzmJ2BXhnSe8u5+3icssPJaZjVhcUkq5o3V17VII+yqWpSnTluzTT6TQ1bJmatYPGHl3/8A3RAWtpR4SJixgfEynj6DSm/eWuq+HLsq4w8sXWioqoqcetRXhm/zM2RcnknbwILaG1doyjLDh5IE7FQhv2iBbyAqzoYTZ1J71Wqpy6Wrd3vc3RhSjnJ3FbamyMREM86MuY2zMRcnj235Vc0MXh6vwUZJ2XA6IVISyidNbL+Bi+rX7orsR4yp876zaoYHOnSh+dMV9JPwkrFas9Zs3+NHt82KtSdwUAUB1Lu98Vw/1Mf3BRaHiq31Jdb8yQqTUFAFAFAFAFAFAFAaO3MeMPh5pj/w42bxKgkDzOlGbKNPlKkYc7OWSb6nU9tQj2x5QBQFt9BOz/jM5HzY1Ph6bD7UotSi2zU+WHb7epZm3MAMRh5oT/xI2XwLAgHyNGU1GpydSM+ZnMmA2ZLOxSNCzAXIuBbW2uYjnWitiadCO9Udl+cx7OVSMVdjXszY+1o/UcoOxpFYew5hVHiMZsmp8yv1Jp9+RzSnRfAa9mnHj4YYdh2qzhvukVSYj9A/pb660mvNM0S3P7bkRvtusZ/f4R76B6a/PA5j9IcO8fb3bI2qqH9Gq/h4Pm+3kbKNbcyehWzqQSCCCDYg8QRyNevTTV0d6dz5qQFAFAbGCxskLZo3ZG7VNvb2juNa6tGnVju1FddJjKClqh63e38uQmKAB4CUcP1xy8R7BXmsdsGyc8P3ez9H3nJUw7WcR6VgQCDcHgRw8q80007M5jS2g2Jt7wsJ75Gb+Sr/AJ10UFh7/wBZy7EvNv0JVuIrbSwe13vZ0A7ImC/aQG+2rrD1tkQ/tf8A5Jv7eBvjKitUxQ2vsPFxAyTo1ubFg3HQcGJq9w2OwtX+nRl2Wa9DphUpvKJ0psv4GL6tfuirBHjanzvrNqhgc6dKH50xX0k/CSsVqz1mzf40e3zYq1J3BQBQHUu73xXD/Ux/cFFoeKrfUl1vzJCpNQUAUAUAUAUAUAUAi9Mm0Oq2eUHGaRU8h74fL0APOoZZ7Kp72IvzK/oUJQ9OFAFAdEdFmz+p2bBcelJeQ/rm6/wBaI8ntKpv4iXRl3fcbak4TnPfHYTjaeJhiW5Ll1GgGVwJNCSBYZreVaataFGLlN2R63CV08PGT6u7Iz4DdaddZMXHAO6S5+wgfbVNW2rQllCi5/8Ajl5N+BMq0HpG4x7Piw8JGfaDyHsM+nkoN/tqpryxFZfDhlFf9mffb0NMt6X9tuwaI2BAI4f+dtUrTTszWRW2t3MPitZFs/z10bz5Hzruwm0a+Fyg8uZ6fbsM4VJQ0Ejam4M6XMLLKOz1X9hNj7fKvRYfb9CeVVbr717+B1RxKfzCvi8HJEcsiMh7GBHsvxq6pVqdVb1OSa6DojJS0ZgrYSFAFAPXR3t8hvc0hupuYyeRGpXwIuR4d9ea27gE4/qILNa+/wCehyYinb4kNG15IGJR8U0D/oy5D7Gqmwsa8VvRpKa6Y38jminqlcWcfu6736raIk/ReU/zDG/sq5o7RhD6mG3eqPul5m6NWK+aIrbX2JPAM0oBUmwcMGBNr8jfkeNXOGxtCv8ADTefNZo6adWEsonTGy/gYvq1+6K7UeNqfO+s2qGBzp0ofnTFfST8JKxWrPWbN/jR7fNirUncFAFAdS7vfFcP9TH9wUWh4qt9SXW/MkKk1BQBQBQBQBQBQBQFMdOe0M2IggHCOMufGQ29oCfxVHE9DsanaEp87t3f7KxoXIUAUBYmF6W8TGiIsEAVFCqPT4KLD5XYKZlTLZFOTbcnn1exl/LHi/7iD+P/AL6Zkfs1L/J+HsKO9e8T7QmE0iIjZAlkvY2JIJuTrrbyFOk7sNho4eG6nda5mzg92411xeJjiH92rBpPMC4H21U1dpVJZYak5dLVo+OvgS67fyK4w7I2rgYmCYPDyTSH5QXXzZzdR5AVVYrCY2rHfxVRRjzXy7lr33NM4VGrzY44RpCt5FVWPyVJa3ixAufL215+ooKVoNtc7VvDPzOdmetYCgMeIw6SKVdVZTyYAj2Gs4VJU3vQdn0DQTd4dxEYF8N6D8erJ9E/RJ1U/Z4Vf4Hb04tQxGa5+K6+fz6zpp4hrKRXTqQSCLEaEHiD2GvWJpq6O1O581IM+BxBjkRxxRw3sN611qaqU5QfFNd5jNXi0WftzbCIMmMwpMZOjrZ08bmxU93HsvXjcHg51PjwtW0lweT9U14FfCDfyvMVsXsfATa4bErG393LcL4BmFx9tXVLGY6jliKTkueOvcvsdCqVI/Mri3tHAvC5R7XtfQggg8CCDVtRrwrQ34adKt5nRCakro6i2X8DF9Wv3RW9HiqnzvrNqhgc6dKH50xX0k/CSsVqz1mzf40e3zYq1J3BQBQHUu73xXD/AFMf3BRaHiq31Jdb8yQqTUFAFAFAFAFAFAFAc1b/AG0fdG0MS/ISFF8I/QBHcct/OsUewwNPk6EV0X78xfqTqCgCgCgCgCgJHZGAjkJaaZYo1tfm57kUanx5Vy4qvUppKlByk+5dbNdSbjlFXYy4beWOK0Gz8PdmNs76sx7SBqe3U2HYKp6mzJ1f62OqZLgtF+dV+k53Sb+KoxkhYYVRLjZjJM3qqNQCfkxIvE62LW+yqia/VSdLCQtBav1k3w6Lmh/E7RWX5qT0EpKgsMhPySRcX4Anhfw+3jVZOKUmou9uP5wMDLWACgCgKV3lmR8VM0dipc2I4HtI8Tc+dfRMBCcMNCM9UiyopqCuRldZsPuJMxA7Tb21EnZNkN2Vx+2htzE4Nupxca4iJtA9gMy9+liR80i/fzry9DA4bGR5XCycJLhrZ+fan2cDjjTjPODsxe2pg8JIrS4WXIQLtBLof8NuDfRuT/KrXDVsXTkqeIjfmlH1XDrsboSqRdprtF+rQ3nS25G3I8XhInRgWVFWReauAAQRxtpcHmKJnjsXQlRqtPsJTae0osPGZJnWNF4lj9g5k9w1NSaadOVSW7BXZzVvRtX3Xi5p7WEj3UHiFACrfvygVCPYYajyVKMOYiqG8KAKA6l3e+K4f6mP7gotDxVb6kut+ZIVJqCgCgCgCgCgCgNDbuP9z4aab+7jZvEgEgeZsKhmyjT5SpGHOzlpiTqdSeJoe20PKAKAcNydw5NoxySLKsSo+XVS1za54EWsCPbUHBjMfHDyUWr3GP8AIxL/AM2n7s/91Tmcf71H/DxD8jEv/Np+7P8A3UzH71H/AA8Tx+hmUA2xSE20HVnXu9amZK21H/DxKuItodDQuhiwG24sJH/u6553X05nGiX+RGvd2niRzFrVNbBVMXU/ru0E8orj0t+hzypyqP4skSu70QjB2hjXJJ+CDasx7VB+wcBx4WNcWOm6j/Q4RW/ytouh+vHhzmuo7vk4E1u/tBsS0mMmOSGO4iU+qNPSc9rW9G/ewqux2HjhlHCUs5yzk+L5l1cbdTNVSKj8K1/Mhcx2/k/Xs0VhFwVGW9wPlNzue41b0dg0ORUavzcWn4LhbsOiOGW7nqZx0jS2+Bjv23a3srV/6cpX+d+Bj+l6SI2vvdicQpUsEQ8VQWv4kkm3deu/C7Iw2He8ld87/LeBthQhHPUgaszceUBu7H2c+IlESWDEEgnh6IJ/yt51z4rEww9J1J6K3i7GFSagrsmcNvG6q2GxqGaMHKQfhUI09FjxI7/baq+ps6EpLEYSW7LX/wDL6109HcanRT+KnkQGMRA7CNiyX9FiLEjvHbVpSc3BOas+Jvi21nqYK2EmXD4h4zmRmRu1SQfaKWIlFSVpK59YrFySG8ju57XYsfaTSxEYRjlFWMFDIKAKAKA6l3e+K4f6mP7gotDxVb6kut+ZIVJqCgCgCgCgCgCgETpl2j1Wzyg4zSKnkPTPl6IHnUMs9lU96vfmV/QoWh6cKAKA6H6Ktn9Ts2HSxkvIe/OfRP7AWiPKbSqb+Il0ZfnaN1ScAUAUBzTv7s/qNoYlOXWFx4Se+ADwzW8qxR7DBVOUoRfR5ZEHEwBBIDAEEg8D3G1JJtNJ2Opq6JHFYubGzoDa7EIijREB0AA5Af5VyU6NLBUW1os2+L6zUoxpRbJPenbC5EwkB95iFi394w4nwvc9517K49m4OW88VW+eXgn628Mucwo03fflqxYq4OgKAKAKA+44yxCqCWJsABcknQAAcTQNpK7H+fo0xMOBGJBb3SrZzEvFUt8m2pkHGw8BqNcZRUotSV0VUdp051uTfy8/T7CXtXabYhldwufKAzAWLkfKYcL2sNOytOGw0cPFwg3a90uboXQWUIbmSNGugzCgCgCgM82EdFR2UhZAShI0YA5SR5i1DFTi20noYKGQUAUB0puDtZMTgYGUi6oI3HY6AKQey+hHcwojx+NoulWkn194w1JyhQBQBQBQBQBQFedKW6+Mx7wCBVMcasTmcD0nI5dwUe01DvctdnYqlh1Jz1Yi/kq2j82L94P6UzLL92w/T3B+SraPzYv3g/pTMfu2H6e4PyVbR+bF+8H9KjMfu2H6e4vbA4YRRxxr6qIFHgoAH8qyPNTk5ScnxM9DEKAKArLpN3FxGNxKTYcKfe8r5mA1Ukg9+jW8qjiXGz8fToU3CfOJ/wCSraPzYv3g/pTM7/3bD9PcH5Kto/Ni/eD+lMx+7Yfp7g/JVtH5sX7wf0pmP3bD9PcH5Kto/Ni/eD+lMx+7Yfp7g/JVtH5sX7wf0qMx+7Yfp7jND0SY88TAvi5/yQ1OZD2vQXP3fcmtndDLXBnxIA5rGmvkzHT9mlmc9TbX+Ee9/nmPu7e5uEwOsMd5LfCv6T+R4L+qBSxV4jGVq/zPLmWgwVJyiTvV0a4XGMZEvh5TqWQAoxPNk017wRfneotzFjhtp1aK3XmivtodEuPS/VmKUcrNlY+TgAHzpmWsNr0JfNdfnQRh6ONp/wDKn95F/wDJUXfMbv3LDf5eD9jPhujDabGxhVB2tIlv4GJ+ymZjLamGSylfsY4bt9EKIwfGSCS2vVR3CfrMbEjuAHjU2K/EbXclakrdL1GPf3clcdBGkWWKSEWi0smUgAoQo0HoixA0t30aOTBY50JtyzT15+srM9FO0fmxfvB/SmZcfu2H6e48/JVtH5sX7wf0pmP3bD9PcH5Kto/Ni/eD+lMx+7Yfp7hg3M3U2ts+fOqxtG1hJH1gsw7R2MOR8uBNRmcuLxeFxELO9+DsW7WRRBQBQBQBQBQBQBQBQBQBQBQBQBQBQBQBQBQBQBQBQBQBQBQBQBQBQBQBQBQBQBQBQBQBQBQBQBQBQBQEBtffPBYV8k8jRta4BhmsRwupEdmHeDUXR00sHWqq8FftXuTkEyuqupurAEHtBFwfZUnO007M+6EBQBQBQBQBQBQBQBQBQBQBQBQBQBQBQBQBQHjsACSQABck8ABzNBqQSb3YZrmLrplBsXigldLjsZUIbyJqN5HS8JUXzWXW0n5mxsjeTDYpikEgdgpLCzArYgWYMAVNzwOuhoncwqYepTV5qxLVJpCgCgCgCgCgCgCgCgCgCgCgKt6RdnnGe7ZhcjBKiJbgW+EmPkjJ+wax4lzganI7kX/ff2j43J/om2t1+ARCfSgYxH6I1XyykD9U1KObaVLcrt8+fuOLk2Nhc8hw+2pK8VMJvt1mKkwi4WTro7lgXjC2UgXBLa+sD51Fztlg92kqrkrPrM6b5xLiVwuIilw0rWydZlKPc2GV0YjU6a21046UuYvBydPlINSS1tqu8ZWJsbampOQU8LvtnxjYIYaQTKTmuyZAAAc1wb2II5X1GlRc7ZYLdpcrvK3aSOP29ImIaCLCyzlUV2ZGjVQGLAAmRl19E6UvnY1QoJw35TS7/RM+f9tYr/8AHTfvcP8A/LQnkaf/ANi7pexGYffvNixg/csomvZhmjYILXJYo5AAGp58uOlLm6WBtS5XfVu31Qx7Z2vDhY+smcKt7DmzMeCoo1Zj2CjdjkpUp1ZbsEa0ePxTqHTCqoOoWabLJ5qkbqD3ZvG1DNwpJ2cu5ZeLXka2zN7IpJzhpVfD4kcIpLWcdsTqSrj2HQ6aGiZnUwsow5SL3o869eY+t6t4zgU61oJJIr2LxlfRv84EggX0vqPCjZGHw/LS3VJJ9Ju7A2zFjIVmhN1biD6ysOKsOTD/APo0IqTXWoyozcJG7O7BSVXMfm3tfzoa0k3mR+721jiohL1TRKSQA5Bb0WKm4W4GoPOoTuba1Lkpbt7mrvlvOmz4VlZDIWcKqA2J0JJvbgAKGeFwzxE91OxI7F2kuJginTRZEDW5i/FT3g3HlUmqrTdObg+Bu0NZX/TTjnjwSIhIEsoVyOahWbL5kD2GoZZ7KhGVZt8EOG78kTYaEwW6oxrktwAta3cRwPfepRw1lNVJKetzHBsZExcmJUANJGEe3MqSQx77G36oqLZkutJ01TfBkTszejEzIHXZ8xFyAweIK1jbMvWOrWPI2qLvmN08NTi7Oou5+iZrYDfszTSQR4KdpYr51zwjLY5TqZADr2GpuZzwO5BTlNWemvsSGH3jmOJhgkwcsIkzem7IV9FS1gY2YZtOBI0vUJmp4eKpuamnbmv62Nzerby4HDtOyl7EAIDYsSbaHuFz4A1LMMNQdaooLI+92dtLjcNHOgyh73Um5UqSpBPiKlEYii6NRwfA0sfvDMmKbDx4SScLGr50ZABmLCzdYVA9XTXy0qGzZDDxdNTc0s7Z39LkdtTfpsNJFHNgp0eU2jGeE5jcLxWQgasONuNRc208DykXKM00tdfY2Nq704mCJ5W2dPZVJPvkJAtzOR2YDtNjal3zGFPC05yUVUWfQ/VI3N595PcMImeJpIyQCUIuC3C4a2nK9+dTcww+H5ae4nZ9J7s/bs00SSphHKSKGUmSMGzC4uM2mlLkToxhJxcs10M+Yt5Rb3yF42BIKMVuLEjiCQQbXBB4EUuS8PzO5MY7FLFG8r6KiF2PcoJP2CpNEIuclFcRL3X2/gFwYWfFYfPPnkmUyLfNOSzKdeQbL+rWtSilmzvxFCu6t4xdlksuYUeifHjD7QlwwcPHLmVWBuGaIkqwI0sUzfZWSZ37Sp8pQVS2a9dfEumsjz5V+7n9osZ9W3+jWPEuK/8AAh1+5j6VgMZicJhcN75OpbNk16sNktnI9Xhm14W7xRk7O/o051KmUfPXQtMVkUxWGyP7SYn6B/DirHiXFX/j4/nFlnBACSALnieZt21kVFxY6Qd6hgMPdbGeTSJeztcjsW/mSBUM68FhXXnn8q19jV6Nt1ThIjNNc4mf0nLasoJuEJPyidW7/AURnj8Vyst2HyrT88iAhxXu7eDK2sWED5F5Zkspbx6xr3/QXsqOJ1OPIYG61lbx+3mWlWRTFe9MuzQ2FjxK+jJBILMNCFc20I5hspB5WPbUMtNlVLVHTejXkbp2ocZsQzPqzw2fsLK2RvIlT7acDU6XI4vdXB/dCxj8NNsHF9dEGfAzNZkvfL+iSflDXKx4jQ9tRodsJQx1PdllNfn+y0tmbQjxESSxMHRxdSP5HsI4EciKyKapTlTk4yWaI3cv4nH9KT8V6haG3FfVfZ5I0dq7PGOxGIib1IsMYgeyXEWYnxVEjP8AiVGrNlOo6MIyWrd+xe7v3EJ0M7QbqJsLJo8Eh0PIOTceTq37QqUdO1aa341FpJfnhYsWpKoht7d30x2GaBzlNwyPa+VxwNuY1II7CeFDow2IdCopoqDCY7aOw5cjreNjfKbmGTvjb5LW8+FwdKxLyUMPjY3Wviuv86mW3unvTBtCMvESrL68bespP81NtCPsNxU3KTE4WdCVpd5NxoFAAFgBYAcAByFSc7d82VjuD+etpf4n4wqEW+N/iUuzyLOeMEgkAlTcdxsRceRI86kqLtC/tWBcVjEgcZo4oXkkHa0waBB+x132VHE6acnTpOa1bsuzN+NhU6I52gmxmAkOsbll77HIxHcbIf1qI7tpxU4Qrrj/AL9yy1jAJIGp4nttUlRcrPpS/OGy/rB+LFWLLfZ30KvV6Ms11BBB1B0IrIpxL6XRbZjj/wByP74qGWGzP5C7fImNzJANn4S5Ath473P6AotDRi0+Xn1vzJPCvFMiyIFZXFw1hqDwPhQ0yUoPdfAht9SZEhwo44mZUb6pffJD+whX9aolzG/C/C3Uf9qv26LxGARL80eysjmuyn+lXDNg9oYfGRi2bK2ml3hIuDbtQqPI1iy92bJVaEqUvxP7lu4PErLGkiG6uoZT2hhcH2GsijlFxk4vVFW7LwEU+38Yk0ayJkY5WAIvaIX156n21jxLmpUlDAwcXZ/7PnakUmwcYssOY4GdrNHe4U8wL/KA9JTxIBB4XpoKbjjqW7P51x/PHvLVwuIWRFdGDIyhlYcCCLgjyrIpZRcW09UVpsj+0mJ+gfw4qx4lvV/4+P5xZYm1tpR4aF5pTlRBcnn2ADtJNgB2msiqp05VJKEdWVxuVs6TamMbaWKHvaNaCM8LqdLdqpfjzck8iKxRbYupHDUlh6er1f5z+RaRNZFMVJs1fcW8Lh9ExBco3Iif3wW7ffFyeNY8S8qPlsCmtY28MvLMtysijEfpixips5kJ1kkRR+q3WH7EqGWOy4OVe/Mn7Hxg9mth9hdW4s/VFmB4gyPnse8ZreVRwE6iqYzeWl/LIcto4GOeN4pVDo4syns/yI4g8iKyOGE5QkpRdmiqsHPNsDF9VIWkwMzXVuJH6QA4ONMwHrCxHYMdGXMowx9PejlNfndzcw/7lzL7hje4y++Nm5W6xzf2VK0KzFRfLNccvJGhsDYrTRe6DiMRE2JYzFEZQAH9QWKE3EYRePyahI21qyhLc3U93Ljw1489xUSD/Zm3UGZmjxS2Lva5MpsbkAAnrVB4cHodrl+pwTyzj6fbyLZrIpDXlxirKkR9Z1Zl7PQy3Hj6YPkaGSg3Fy5vU82jgIp42imRZEbirDTx7iORGooTCpKEt6Lsyo91dmtgtvHDxsSgDAnn1bRdaA3g2QX7R31BeYmoq2C35a+t7e5ctSUBV+4P562l/ifjCoRcY3+JS7PItCpKcUdj7LOJM2K6+eLrpTlEbKAY4/ekOqniFL/r1iszuq1FTtT3U7LjzvN8ezsFLePDf7M2thcT1juk2kjyEEnhG9yABYKyNw+TTQ7qEv1OFnTtZrS3evUtusijKx6Uvzhsv6wfixViy42d9Cr1ejLOrIpxL6XvzbJ9ZH98VDLDZn8hdT8jLunu3g5MDhWfC4dmaBCzGJCxJUXJOW9++osmRicTWjWklN2u+L5xm2ZglgiSJPUjUKt+waAeysjjqTc5OT1Yuz7Exr46PFGWHLErKsOVrAOPSOfjmNhrbkNKizOpVqKoumk7vj1DXUnEKG/m68+0VSNZIo0R8wJDMxOUr3ADU6a8qho7sHiYYduTTbZt7obIxWDgEEkkcyID1ZsysOYU8brf2DtormGKrU609+Kab1IrZ26OKi2hJjuthYyZg0eVgMrWsA2uoyrrbWx01qLG6pi6U6Co2eXEaNv7HjxcDwS+q44jipGoZe8HWsmcdGtKlNTjwIXcvYGLwMZheaOaIXKCzKyE3NgdbqTy5XPhUK50YuvSry30mmaWC3RxUe0Xx/WwkvcGPKwGUqFADa6gKNba66a0sbJ4unLDqjZ5cTNv7upiNoFEWdI4U1yFSSz6+kSDyGgHefIzHB4qnh7txuyRwOBxsMaRxnCKiKFVQkugH6+vjTM1TnRnJylvXfSvY19r7L2liEMZxGHjRtH6uN85U8QGZza40uBfvqGmZUquHpve3W30tW8je3n3Ygx0arJdWQ3jlQ2dD3Hs0GncOYBqbGvD4mdCV46PVcGY8Iu0YlCN7mxNhYSs7wsfpKsUgv3gjwqMyZfp5O6vHosn6o1hus0+ITE411laP4KFARDHqDc5jeRtBqbDQaaC02M/1ShTdOkrX1fF+35mSG9Oz5sRh3hhZELixdgTYXB0UcSbczpRmrD1IU5qUlexJ4bPlHWZc3PLfL5X18qk0ytfI1NvbHixcLwzC6tzHrKRwZTyYf8AmlDZRrSpTU4kCN2sSuzVwMcsanI0bykMfQZj6q8iVOuumvHjWLTtY6f1NN4jlpJ89hnwSMsah8uYCxy3y6aaX4eFZHHNpybQpb+boTbQaIpJHEIr5WsxclsvZbLYr31DO7B4uGHTur37hq2aswjAnKNIBYslwG77H1fDWpRxT3d74NCH3p3ckxUuHljnMDwZyjBcxzPkAuDoVsrAjnmqGjfh8RGlGUZRupW8LnvWbUClerwbtyk62VV8TH1THyD+dR8Qthm73klzWXnf0Pjdfdb3NJLiJpOuxU3ryWsAPmRjkug8co4WqUicRiuUioRVorRerGKUmxygE8rmw8yAak5VbiJO7m6OJwuNmxZlifrs2dArLbO4f0TrwtbXj9tRmWFfF06tGNOzVvYadtwzvEyYd0jdgR1jAnLfS6gcT2XPt4VJx0nCMk5q6PN38E8GHihfKTEioCt7EIoUGx4HThrULIVpqdRzXHMg9/t15doxxxq8cao+bMwJY+iVtYWsNe08BRnRgsVHDycmm7k3sHDzxwrHiHSRkAXrFBGYDS7A8G77691Ec9aUJTcoKyfAWt7t0sTjcTDMssUYgN0UqzEkMGuxuPmjQd+tGjrw2Lp0acoNN3HOEtlGcANzykkeVwKk4Ha+Qvb8bBmx0HURvHGpYMzMCScpvYAWA1trfyqGdWErwoT32rnuw9nY3D4eODPh36tQitlcGyiwuL6m3hTMitUpVJudmr9RqzbtYqVi8mKIdjqIsyoOQCgkkaW58b1FmZrEU4q0Y5dOo21kcQUAUBobY2ouGjMro5RQSzIM2UDmRe9u8A2trQ2UqTqS3U8yK2FvrhsY5TDrK5ABY5LKoJtdixAHhxNjaoub62DqUVedl2jJUnIK22N/cLhZOqnEsb2vYx30PMFSQRodQeRqLnbSwNWrHehZrrGDZ+L61A4R0BFwHFmIIve17jwNjUnLOG67X7jZoYBQBQBQBQBQBQBQBQBQBQBQBQBQBQBQBQBQBQBQBQBQBQBQBQBQBQBQBQBQGjtwf7tP9S/3DRmyl9SPWitugjhi/wDC/wBSoRb7Y/s7fQtepKQpvpw+M4f6k/fqGX2yPpy6/Qt/FF8p6sKX5BiQp7iQCR42NSUcbX+LQTd39/esxb4PFQjDTA5V9PMrN829hYkWK8j42vCZ31sBu0lVpveX5+Md6kriDm2niBjFw4jjyNE0nWFmuAjKpXLl1N3Xn2+FRnc6FTg6TqXd07W6/wDRqb87yS7PiWZYklQuEILFWBIJB9UgjSjNmDw8a8txuzN/Z+NxMuFSYRxCR0DrGWbLZhmCs+XQ6jW2nfTOxqnCnGo43dllcgNy99ZsdPJC0CQ9ULvdyzXDZSoGUcCDc300omdWLwcKEFJSvfoGzauIaOGSRApKKWsxIU5QTYkA24cbGpOGnFSkk+JpbvY/EYjDrNJGkTSKGRMxawOoLmwsSNbDh9lQjZXhTp1HGLvYX9398cTisTPhhh4UeAsGJlYglXKHLaPtFLnVXwdOlTjU3m0+jovzjDFisWJY1kih6tyQXjkYspCswurINDlte/OmZyuNJxbi3dc6+5E7+b1S7OVJBCksbtl1cqwOXN80gg2PZwo3Y3YPCxxDcW7NH3tXb2Nw0HuhsNFJGFDOI5mzqvEkBogGAHfS7FOhRqT3FJp9Ky8yY3e23FjYFnhJynQg+srDirDtH9KlHPXoyoz3JGrvFt/3O8MEaCTETsRGhbKoCi7O7WJCga6Ak8qhs2UKHKKU5O0Y6+yNTbeP2hhYXmy4fEBQSUVXjZR865d84HEj0dAaO5nRp0Ks1DON+p+it4jDizIEJjCl7aBiQpPYSASPGxqTlju3+LQVNxN75tomQmFIkjIBOcsxLXNgMoAtbjUJs7cZhI4eyvdvoNsbS2g006xYeBokfKjySMhbQE6BGvYki+nDuNRd8DXydBQi5Sd3zK/qiKn3yxiY1MEcLB1zrmBE7ZLZWbU9Vfgh5dlLs3xwdF0XW3nZdH36SQx21dpRGLNhoMjTRo7pKzlFeRVLZSi9vHW178BS74mqFLDyvaTvZvS2i62aG+W+uJ2c6h8NG8b+pKJGA04hhkOUjja5uOHMCbs24XB08RHKVmuFvuOuGkzIrXU3AN19U31BHdUldJWdiD2NtfEzzzL1UQhikydcHY52FswRcvydQTfQi2utoTudNWlThCLu7vO3MMNScoUAUAUAUAUAUBpbb+LT/VP900ZspfPHrRWvQRwxf+F/qVCLfbH9nb6Fr1JSFN9OHxnD/Un79Qy+2R9OXX6FyVJQlb7d3PXH+7XSy4mPFHq34Zh1MJyMey/A8j53xsWtHFuhuJ/K1n3vM3OjzfJpicHi7pio7j0tDJl43/8AcHMcxqOdpRhjcGof1aecX4fYYJ/zlD/0c34uHqTmj/Gl/wBy8pC900/m7/GT+TVB07K/kdjGzdz4phvqI/uLRHFX+rLrfmV1vB/6btuLE8IcTo/Z6Vke/g2SQ+NRxLWj/wC5wbp8Y/i9UPG95zxJhhxxMgiP1eryn92rDxYUlzFdhvhk6n+Kv28PEnVFtBwrI5iptx9oQwbW2k00scQMkoBkdVBPXtoCxFzWKLzF05zwtJRTeS06ix8Bt7DzymKGVJSqZmMbBlAvYAkG1zrp3VNyonQqQjvTVusTOnL4nD/1A/DkqJFhsj6z6vVEttvenCjBtHHKk8zwlEhiIkdmZMtsqXIHb4VN8jTSwtV1VKSsk73eS8Tzos2DLg8GVmGV5JDJk5qMqqAe/wBG/nblRDaNeNareGiViK6UsNiIZsNtDDjN7nuH0vYE8WA+QQWUnlcUZu2dKnOMqE/7vzvJ7dPfXDbQXIPQly+lC/PtyHg6/b2gUuc2JwVTDu+q5/zQZzUnGVj0HfB4v6xfumoRcbX+aHUWcBUlOVntX+0uG+q/0pqx4lvS/wCPn1+qLMIrIqCK3o2GmNwzwPpcXRvmuPVYefHtBI50N+HrujUU0V7uVtzFKkmyiGXEo5RJOIij1zsb8cg1TtzoOFY56Fpi6FJtYn+15253w7+PUyz9nYFIIkijFkRbAc/EnmSdSeZJrJFPObnJylqzZoYBQBQBQBQBQBQGHGwdZG6fOUr+0CP86GUZbskypOhrFjD4nE4WX0JGsAD8+EuGXx9K9v0TUIvNqwdSnGpHT3tYuGpKEo3pg2is2MQJqsSZCw4F8xLAHgct1B7DccqxZ6LZlNwpNvjn2cO8vKsjzpCbufCY7/q/9CCh0V/lp9Xqxf6RdzTiLYvC3TFR2Po6GQLqLHlIOR58DytDOrA4xU/6VTOL8Psau4e85x+LjMi5ZosLKkmlgSZYLMByvlNxyIomZ4zDKhSdtHJW7mbHTT+bv8ZP5NQw2V/I7GNm7nxTDfUR/cWiOKv9WXW/MX+lXYvunAOwF3h99XwA9MfsEnxAozq2dW5Ouk9Hl7eJp9HW0Hx3VzyX/wB3gEAJ+VKxBkf9hIv22qFqZ46mqF4L+537OC77+A+1kVpVvR0P/V9p/Tl//YasUXOO/i0uzyLL9yIJOsygPlyZuZFwbHt14eJ7ayKjedt3gV/05fE4f+oH4clYyLPZH1n1eqJPfDc9MZhVeJVXEoitG4sC1hfIxHI8jyNj23mxqwuLdGpaT+F6+550Zb1HFwmGYn3RDo1/WZeAYj5wPot3686IbQwqpS3o/K/z/Q3jEKXaO/pKqsw/RcsAfMo3sqTh3WkpfmX+ysOk7c+LDx+7sL7y6OpdU0FywUPHb1GDEaDQ+PGLFxs/FyqS5Gpmn+WfOWNsHFNLhYJHFneFGYd7KCftNSVVaKhUlFaJsr/oN+Dxf1i/dNQiz2v80Oos+pKcrLav9pcN9V/pTVjxLel/x8+v1RZtZFQFAVhu9/aPGfVt/KGseJcV/wCBDr9yz6yKcKAKAKAKAKAKAKAKAU96dwsNjX667wz6e+x8yvAsDxI7RY6DXSosduHx1Sit3WPMzFh9zcSRkn2niZI+aqAjEdjPcsQeetLGUsXTveFJJ9/hofO8PRzh8V1IVmgSGPIiRgWsTm53N786WFDaFSld6t55jTgoJEjCvJ1jAWDlQCdOLAGxPPS1SccpJu6VjT2Nsh4HmYzGTrpDIwZQLMQF9EjgLKosb8KixnVqqaStaysS1SaSEwu7cUeNfGR+i0kRSRANGYsrZ+4+jY9uh43uOiWJlKiqT4O69jHvduz7vjWJ5WjjDBrIouSAQLk3014WqGicNieQlvJXZI7FwBghSIuZBGoVWIAbKosM1tCbDjpUmqrPfm5Wtc3WUEWOoNDWRe7Ww48FAII9VDM1zx9JiRfwFlv+jQ3YivKtPfkScgNjlIB5Ei49lxQ1IUdkbjnDYiXER4qTrJSxe6IVOZs50tp6WulRY7auN5SChKKstNSaGypTJG8mJZljYt1YRFVjlKgsQLm17gXtcA8hQ5+ViotKOvHM0N8N0xtEIkkzIiHMFRRqSLXYm99CbWtx50aNuFxTw7birt85ObOw7RxqjP1hUAZiACQBa7W0v4W8Kk55yUpNpWFzF7jxnG+7YZpIJTqwQKVY8CSCPlDiO3XjrUWOqONlyPJSSaN7Hbvu+IGJjxDxTCJY9FBiZVLN6aHU3LHgwItoaWzua4V0ocnKN1e/T2P7GHH7uS4vIuMnR4VYMYYozGrsOHWFpHJX9EW+yjVzKGIhSu6UbPnbvbqyRPYiJihVGyG1g2W9vAcL1JzRaTu8xd3Q3OGzi/VzO6yWLK6rxW9iCLWOvfUJHVisW8RbeVrcw0VJxinPuXnxq444l+uW1gEXIAFK5bcbWJ531NRY7Y4y1Hkd1W8RrXhrxqTiBr2048qAVMBuZ1WNfGjEOZXvmBRchDW9GwsQBlFtb6c9aix2zxm9SVJxyXeNlScQUAUAUAUB/9k="/>
          <p:cNvSpPr>
            <a:spLocks noChangeAspect="1" noChangeArrowheads="1"/>
          </p:cNvSpPr>
          <p:nvPr/>
        </p:nvSpPr>
        <p:spPr bwMode="auto">
          <a:xfrm>
            <a:off x="1143000" y="-117871"/>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690" name="AutoShape 10" descr="data:image/jpeg;base64,/9j/4AAQSkZJRgABAQAAAQABAAD/2wCEAAkGBxMSEhQUExQWFRUXFh8aGBYYGRweGBsbGBobGCAZFxwaHCggGhslHRgcITEhJSkrLi4uGCAzODMsNygtLisBCgoKDg0OGxAQGzQkICQ0NDA0NC8sLTQsNDQsLCwsLCwsNCwtLCwsLCwsLCwsNCwsLCwsNCwsLC8sLCwsLCwsLP/AABEIALcBEwMBEQACEQEDEQH/xAAcAAACAgMBAQAAAAAAAAAAAAAABgUHAwQIAQL/xABPEAACAQIDBAYDCwkFBwQDAAABAgMAEQQSIQUGMUEHE1FhcYEiMpEUIzM0QlJyc6Gysxc1YoKSk6Kx0TZTg8HDFSRDVHTS8CVj0/FVtOH/xAAbAQEAAgMBAQAAAAAAAAAAAAAAAQUCAwQGB//EAD0RAAIBAgMDCgUDBAEDBQAAAAABAgMRBCExBRJBE1FhcYGRobHB0SIyM+HwFBU0I0JS8TUGcoIWJENTYv/aAAwDAQACEQMRAD8AvGgCgCgCgCgKS6VdxxhicXhxaFm98Qf8NmPFf0CeXInsIAjQ9Hs3Hcp/Snrw6fuVvQtwoAoAoAoAoC1ehneWZpmwkrl0KFo8xuVKkXVSdbFSTbll04mhSbWw0FBVYqzvmWzjsZHCjSSuqIouzMbAf+dlSUUISnLdirsqzePpg1K4OIEf3st9e9UB+0nyqLl3Q2PxqvsXuI20N+doTetipB3Icg/gAqLFlDAYeGkF25+ZDz7Rmf15ZG+k7H+ZqbHRGlCOiXcaxNDM8oAoDPNhHREdlIV75CeeXQkd2ta41YSlKEXnHXouQpJtpcDBWwkKADR6A6r2X8DF9Wv3RUo8RU+d9ZtUMDnTpQ/OmK+kn4SVitWes2b/ABo9vmxVqTuCgCgOjMUjnZ+GygleqTrAtySvUkDQakdZkJHzQ19Lio4HkYtKvK+t3bv9r9p5ufA6u9vUsQxUERE5hkMdzqcubMeN2C3IUWInFSTiufx6b9unfxGqsjiCgCgCgCgCgCgCgIPflVOz8Zm4dQ58wpI/itUS0OnB35eFudHM1D2IUAUAUAUAUBN7l7Q9z47DS8hKA30X9Bj+yxoznxlPlKEo9HlmTHSZvY2NxDRo3+7xMQgB0ZhoZD235dg8TQ59nYRUae8/mf5YTKFgFAFAFAFAMO6G7xxUl3uIU9c8L88oP8zyHlVXtTaCwtO0fnenv+cTRWq7istT3afWbQxZWBbotkjA0VUXTMewc/O1Rh9zZ+F3qzzeb523w6Xw8SIWpQvIjtuYWKKTq4mL5BZ30yl+eQclHDyrrwdWrVp8pUVr6LjbhfpNlKUpK7I6uo2AaPQHVey/gYvq1+6KlHiKnzvrNqhgc6dKH50xX0k/CSsVqz1mzf40e3zYq1J3BQBQHUu73xXD/Ux/cFFoeKrfUl1vzJCpNQUAUAUAUAUAUAUAUAi9Mm0eq2eUHGaRU8h6Z8vQt+tUMstlU96vfmV/QoSh6gKAKAz4rCtGQHFiyK471dQynzBFE7mMZqWa6u4wUMjIsLFSwUlRxYA2F+08BWLnFSUW82Q5JOxOYbGYaeEpOuSWOM9VKgAz5V0SQcCdLA8+2/GtqUcRRrKdF3jJ5p8LvNro6PxaXGcJXjoxfq0N4UBlw0DSOqILsxAA7SdKxqTjTi5ydksyJNJXZYezOj2IKDO7M3MIbKO69rnx0rymI/6hqt2oxSXTm/bzOKWJk9DffcXBkeq47w5/zrlW3cYnqu4w5epzkXjOjldOqmYa6hwDp3Fba+VdtL/qOX/yQ7n738zYsVLiiexuzCmGXC4YZAwylz8lflMe1jwt2nkBpV0cUp4h4nEZ2ztzvguhL052aVK8t6RD7UUYSIYPBIWnkHpMPWC8MzHkTy4Ad2lWGGbxdR4vFu0I6LhfmS49PObI/G9+byId9iQYBBJiiJZj6kAPo+LniQPZy1qwWOr4+bhhvhgtZcezp8eo2cpOq7QyQsYh3nd5Mtz6zZFsqjwHAAVcQjCjCML9Cu8336s6VuwSRqmtz0MjqvZfwMX1a/dFSjxFT531m1QwOdOlD86Yr6SfhJWK1Z6zZv8AGj2+bFWpO4KAKA6l3e+K4f6mP7gotDxVb6kut+ZIVJqCgCgCgCgCgCgCgCgKY6c9o5sRBAOEcZc+MhsL94CfxVHE9DsanaEp8+Xd/srGhchQGfBYYyyJGvrO4QeLEKPtNQ9DGclCLk+BYPTRsdYZcK6CymHqrcveeH8Lgfq04lVsis5xmnre/eVwBUluTWF92YJswSRB8oFSUYdjciKr6n6PGx3XJPqea6uJpk6dRaklisVgcVBI/ViDEqpYBTZHI105G/ZYHxrjp0sbha0Y72/TbtnqvXt06jWlUpySvdClV4dQUBJbu41YcTFI/qq2vcCLX8r38q5MdRlWw86cdWjXVi5QaRdMUgYBlIKkXBGoIPMV88lFxbjJWaK0+qgBQBQGhPC0at1EamRzcsxsL/OkPE25Adw0HDphONSS5aT3VzeS4Lr7c2SukVdobEw0BM+PmaaRtco0v3KoNyBw4gVd0Mbia65HBQ3IrjrbrenmzfGc5fDBWF3aG2psSDFhojHD/dRLqfplRr4cPGrahgqOGfK1570+eT06r6G6NOMM5vMhcbgpIWyyKUa17HjY1YU61OrHepu66DdGakro6j2X8DF9Wv3RW5HiqnzvrNqhgc6dKH50xX0k/CSsVqz1mzf40e3zYq1J3BQBQHUu73xXD/Ux/cFFoeKrfUl1vzJCpNQUAUAUAUAUAUAUAUBzXv8A7Q6/aGJe+gkKDwjsmncct/OsUewwNPk8PFdF+/MXqk6goBv6Ktn9dtKHS4jBlP6osP42WoODadTcw76cvzsLL6Zdn9bs8uOMMiv5H3s+Xpg+VSyn2TU3cRbnVvUo3A4KSZwka5mPAXHLxrVWrQox36jsj0spqKuxl2YNqYXRI5SvzGGZfIA6eRFVGI/a8VnKSvzp2f37TnlyM+JOpiocSCuKwTxORbrOpYi50vmC5h266d9VjpVsO1LDV1KPNvLybt+aGlpw+WXiVziISjMrcVJB8q9bCanFSWjO+LUldGOsiQoCX2LvHiMLpG10+Y2q+Q5eVq4cXs6his5rPnWv37TVOjGeo7bL3/gewmUxHt9ZPs1HsrzmJ2BXhnSe8u5+3icssPJaZjVhcUkq5o3V17VII+yqWpSnTluzTT6TQ1bJmatYPGHl3/8A3RAWtpR4SJixgfEynj6DSm/eWuq+HLsq4w8sXWioqoqcetRXhm/zM2RcnknbwILaG1doyjLDh5IE7FQhv2iBbyAqzoYTZ1J71Wqpy6Wrd3vc3RhSjnJ3FbamyMREM86MuY2zMRcnj235Vc0MXh6vwUZJ2XA6IVISyidNbL+Bi+rX7orsR4yp876zaoYHOnSh+dMV9JPwkrFas9Zs3+NHt82KtSdwUAUB1Lu98Vw/1Mf3BRaHiq31Jdb8yQqTUFAFAFAFAFAFAFAaO3MeMPh5pj/w42bxKgkDzOlGbKNPlKkYc7OWSb6nU9tQj2x5QBQFt9BOz/jM5HzY1Ph6bD7UotSi2zU+WHb7epZm3MAMRh5oT/xI2XwLAgHyNGU1GpydSM+ZnMmA2ZLOxSNCzAXIuBbW2uYjnWitiadCO9Udl+cx7OVSMVdjXszY+1o/UcoOxpFYew5hVHiMZsmp8yv1Jp9+RzSnRfAa9mnHj4YYdh2qzhvukVSYj9A/pb660mvNM0S3P7bkRvtusZ/f4R76B6a/PA5j9IcO8fb3bI2qqH9Gq/h4Pm+3kbKNbcyehWzqQSCCCDYg8QRyNevTTV0d6dz5qQFAFAbGCxskLZo3ZG7VNvb2juNa6tGnVju1FddJjKClqh63e38uQmKAB4CUcP1xy8R7BXmsdsGyc8P3ez9H3nJUw7WcR6VgQCDcHgRw8q80007M5jS2g2Jt7wsJ75Gb+Sr/AJ10UFh7/wBZy7EvNv0JVuIrbSwe13vZ0A7ImC/aQG+2rrD1tkQ/tf8A5Jv7eBvjKitUxQ2vsPFxAyTo1ubFg3HQcGJq9w2OwtX+nRl2Wa9DphUpvKJ0psv4GL6tfuirBHjanzvrNqhgc6dKH50xX0k/CSsVqz1mzf40e3zYq1J3BQBQHUu73xXD/Ux/cFFoeKrfUl1vzJCpNQUAUAUAUAUAUAUAi9Mm0Oq2eUHGaRU8h74fL0APOoZZ7Kp72IvzK/oUJQ9OFAFAdEdFmz+p2bBcelJeQ/rm6/wBaI8ntKpv4iXRl3fcbak4TnPfHYTjaeJhiW5Ll1GgGVwJNCSBYZreVaataFGLlN2R63CV08PGT6u7Iz4DdaddZMXHAO6S5+wgfbVNW2rQllCi5/8Ajl5N+BMq0HpG4x7Piw8JGfaDyHsM+nkoN/tqpryxFZfDhlFf9mffb0NMt6X9tuwaI2BAI4f+dtUrTTszWRW2t3MPitZFs/z10bz5Hzruwm0a+Fyg8uZ6fbsM4VJQ0Ejam4M6XMLLKOz1X9hNj7fKvRYfb9CeVVbr717+B1RxKfzCvi8HJEcsiMh7GBHsvxq6pVqdVb1OSa6DojJS0ZgrYSFAFAPXR3t8hvc0hupuYyeRGpXwIuR4d9ea27gE4/qILNa+/wCehyYinb4kNG15IGJR8U0D/oy5D7Gqmwsa8VvRpKa6Y38jminqlcWcfu6736raIk/ReU/zDG/sq5o7RhD6mG3eqPul5m6NWK+aIrbX2JPAM0oBUmwcMGBNr8jfkeNXOGxtCv8ADTefNZo6adWEsonTGy/gYvq1+6K7UeNqfO+s2qGBzp0ofnTFfST8JKxWrPWbN/jR7fNirUncFAFAdS7vfFcP9TH9wUWh4qt9SXW/MkKk1BQBQBQBQBQBQBQFMdOe0M2IggHCOMufGQ29oCfxVHE9DsanaEp87t3f7KxoXIUAUBYmF6W8TGiIsEAVFCqPT4KLD5XYKZlTLZFOTbcnn1exl/LHi/7iD+P/AL6Zkfs1L/J+HsKO9e8T7QmE0iIjZAlkvY2JIJuTrrbyFOk7sNho4eG6nda5mzg92411xeJjiH92rBpPMC4H21U1dpVJZYak5dLVo+OvgS67fyK4w7I2rgYmCYPDyTSH5QXXzZzdR5AVVYrCY2rHfxVRRjzXy7lr33NM4VGrzY44RpCt5FVWPyVJa3ixAufL215+ooKVoNtc7VvDPzOdmetYCgMeIw6SKVdVZTyYAj2Gs4VJU3vQdn0DQTd4dxEYF8N6D8erJ9E/RJ1U/Z4Vf4Hb04tQxGa5+K6+fz6zpp4hrKRXTqQSCLEaEHiD2GvWJpq6O1O581IM+BxBjkRxxRw3sN611qaqU5QfFNd5jNXi0WftzbCIMmMwpMZOjrZ08bmxU93HsvXjcHg51PjwtW0lweT9U14FfCDfyvMVsXsfATa4bErG393LcL4BmFx9tXVLGY6jliKTkueOvcvsdCqVI/Mri3tHAvC5R7XtfQggg8CCDVtRrwrQ34adKt5nRCakro6i2X8DF9Wv3RW9HiqnzvrNqhgc6dKH50xX0k/CSsVqz1mzf40e3zYq1J3BQBQHUu73xXD/AFMf3BRaHiq31Jdb8yQqTUFAFAFAFAFAFAFAc1b/AG0fdG0MS/ISFF8I/QBHcct/OsUewwNPk6EV0X78xfqTqCgCgCgCgCgJHZGAjkJaaZYo1tfm57kUanx5Vy4qvUppKlByk+5dbNdSbjlFXYy4beWOK0Gz8PdmNs76sx7SBqe3U2HYKp6mzJ1f62OqZLgtF+dV+k53Sb+KoxkhYYVRLjZjJM3qqNQCfkxIvE62LW+yqia/VSdLCQtBav1k3w6Lmh/E7RWX5qT0EpKgsMhPySRcX4Anhfw+3jVZOKUmou9uP5wMDLWACgCgKV3lmR8VM0dipc2I4HtI8Tc+dfRMBCcMNCM9UiyopqCuRldZsPuJMxA7Tb21EnZNkN2Vx+2htzE4Nupxca4iJtA9gMy9+liR80i/fzry9DA4bGR5XCycJLhrZ+fan2cDjjTjPODsxe2pg8JIrS4WXIQLtBLof8NuDfRuT/KrXDVsXTkqeIjfmlH1XDrsboSqRdprtF+rQ3nS25G3I8XhInRgWVFWReauAAQRxtpcHmKJnjsXQlRqtPsJTae0osPGZJnWNF4lj9g5k9w1NSaadOVSW7BXZzVvRtX3Xi5p7WEj3UHiFACrfvygVCPYYajyVKMOYiqG8KAKA6l3e+K4f6mP7gotDxVb6kut+ZIVJqCgCgCgCgCgCgNDbuP9z4aab+7jZvEgEgeZsKhmyjT5SpGHOzlpiTqdSeJoe20PKAKAcNydw5NoxySLKsSo+XVS1za54EWsCPbUHBjMfHDyUWr3GP8AIxL/AM2n7s/91Tmcf71H/DxD8jEv/Np+7P8A3UzH71H/AA8Tx+hmUA2xSE20HVnXu9amZK21H/DxKuItodDQuhiwG24sJH/u6553X05nGiX+RGvd2niRzFrVNbBVMXU/ru0E8orj0t+hzypyqP4skSu70QjB2hjXJJ+CDasx7VB+wcBx4WNcWOm6j/Q4RW/ytouh+vHhzmuo7vk4E1u/tBsS0mMmOSGO4iU+qNPSc9rW9G/ewqux2HjhlHCUs5yzk+L5l1cbdTNVSKj8K1/Mhcx2/k/Xs0VhFwVGW9wPlNzue41b0dg0ORUavzcWn4LhbsOiOGW7nqZx0jS2+Bjv23a3srV/6cpX+d+Bj+l6SI2vvdicQpUsEQ8VQWv4kkm3deu/C7Iw2He8ld87/LeBthQhHPUgaszceUBu7H2c+IlESWDEEgnh6IJ/yt51z4rEww9J1J6K3i7GFSagrsmcNvG6q2GxqGaMHKQfhUI09FjxI7/baq+ps6EpLEYSW7LX/wDL6109HcanRT+KnkQGMRA7CNiyX9FiLEjvHbVpSc3BOas+Jvi21nqYK2EmXD4h4zmRmRu1SQfaKWIlFSVpK59YrFySG8ju57XYsfaTSxEYRjlFWMFDIKAKAKA6l3e+K4f6mP7gotDxVb6kut+ZIVJqCgCgCgCgCgCgETpl2j1Wzyg4zSKnkPTPl6IHnUMs9lU96vfmV/QoWh6cKAKA6H6Ktn9Ts2HSxkvIe/OfRP7AWiPKbSqb+Il0ZfnaN1ScAUAUBzTv7s/qNoYlOXWFx4Se+ADwzW8qxR7DBVOUoRfR5ZEHEwBBIDAEEg8D3G1JJtNJ2Opq6JHFYubGzoDa7EIijREB0AA5Af5VyU6NLBUW1os2+L6zUoxpRbJPenbC5EwkB95iFi394w4nwvc9517K49m4OW88VW+eXgn628Mucwo03fflqxYq4OgKAKAKA+44yxCqCWJsABcknQAAcTQNpK7H+fo0xMOBGJBb3SrZzEvFUt8m2pkHGw8BqNcZRUotSV0VUdp051uTfy8/T7CXtXabYhldwufKAzAWLkfKYcL2sNOytOGw0cPFwg3a90uboXQWUIbmSNGugzCgCgCgM82EdFR2UhZAShI0YA5SR5i1DFTi20noYKGQUAUB0puDtZMTgYGUi6oI3HY6AKQey+hHcwojx+NoulWkn194w1JyhQBQBQBQBQBQFedKW6+Mx7wCBVMcasTmcD0nI5dwUe01DvctdnYqlh1Jz1Yi/kq2j82L94P6UzLL92w/T3B+SraPzYv3g/pTMfu2H6e4PyVbR+bF+8H9KjMfu2H6e4vbA4YRRxxr6qIFHgoAH8qyPNTk5ScnxM9DEKAKArLpN3FxGNxKTYcKfe8r5mA1Ukg9+jW8qjiXGz8fToU3CfOJ/wCSraPzYv3g/pTM7/3bD9PcH5Kto/Ni/eD+lMx+7Yfp7g/JVtH5sX7wf0pmP3bD9PcH5Kto/Ni/eD+lMx+7Yfp7g/JVtH5sX7wf0qMx+7Yfp7jND0SY88TAvi5/yQ1OZD2vQXP3fcmtndDLXBnxIA5rGmvkzHT9mlmc9TbX+Ee9/nmPu7e5uEwOsMd5LfCv6T+R4L+qBSxV4jGVq/zPLmWgwVJyiTvV0a4XGMZEvh5TqWQAoxPNk017wRfneotzFjhtp1aK3XmivtodEuPS/VmKUcrNlY+TgAHzpmWsNr0JfNdfnQRh6ONp/wDKn95F/wDJUXfMbv3LDf5eD9jPhujDabGxhVB2tIlv4GJ+ymZjLamGSylfsY4bt9EKIwfGSCS2vVR3CfrMbEjuAHjU2K/EbXclakrdL1GPf3clcdBGkWWKSEWi0smUgAoQo0HoixA0t30aOTBY50JtyzT15+srM9FO0fmxfvB/SmZcfu2H6e48/JVtH5sX7wf0pmP3bD9PcH5Kto/Ni/eD+lMx+7Yfp7hg3M3U2ts+fOqxtG1hJH1gsw7R2MOR8uBNRmcuLxeFxELO9+DsW7WRRBQBQBQBQBQBQBQBQBQBQBQBQBQBQBQBQBQBQBQBQBQBQBQBQBQBQBQBQBQBQBQBQBQBQBQBQBQBQBQEBtffPBYV8k8jRta4BhmsRwupEdmHeDUXR00sHWqq8FftXuTkEyuqupurAEHtBFwfZUnO007M+6EBQBQBQBQBQBQBQBQBQBQBQBQBQBQBQBQBQHjsACSQABck8ABzNBqQSb3YZrmLrplBsXigldLjsZUIbyJqN5HS8JUXzWXW0n5mxsjeTDYpikEgdgpLCzArYgWYMAVNzwOuhoncwqYepTV5qxLVJpCgCgCgCgCgCgCgCgCgCgCgKt6RdnnGe7ZhcjBKiJbgW+EmPkjJ+wax4lzganI7kX/ff2j43J/om2t1+ARCfSgYxH6I1XyykD9U1KObaVLcrt8+fuOLk2Nhc8hw+2pK8VMJvt1mKkwi4WTro7lgXjC2UgXBLa+sD51Fztlg92kqrkrPrM6b5xLiVwuIilw0rWydZlKPc2GV0YjU6a21046UuYvBydPlINSS1tqu8ZWJsbampOQU8LvtnxjYIYaQTKTmuyZAAAc1wb2II5X1GlRc7ZYLdpcrvK3aSOP29ImIaCLCyzlUV2ZGjVQGLAAmRl19E6UvnY1QoJw35TS7/RM+f9tYr/8AHTfvcP8A/LQnkaf/ANi7pexGYffvNixg/csomvZhmjYILXJYo5AAGp58uOlLm6WBtS5XfVu31Qx7Z2vDhY+smcKt7DmzMeCoo1Zj2CjdjkpUp1ZbsEa0ePxTqHTCqoOoWabLJ5qkbqD3ZvG1DNwpJ2cu5ZeLXka2zN7IpJzhpVfD4kcIpLWcdsTqSrj2HQ6aGiZnUwsow5SL3o869eY+t6t4zgU61oJJIr2LxlfRv84EggX0vqPCjZGHw/LS3VJJ9Ju7A2zFjIVmhN1biD6ysOKsOTD/APo0IqTXWoyozcJG7O7BSVXMfm3tfzoa0k3mR+721jiohL1TRKSQA5Bb0WKm4W4GoPOoTuba1Lkpbt7mrvlvOmz4VlZDIWcKqA2J0JJvbgAKGeFwzxE91OxI7F2kuJginTRZEDW5i/FT3g3HlUmqrTdObg+Bu0NZX/TTjnjwSIhIEsoVyOahWbL5kD2GoZZ7KhGVZt8EOG78kTYaEwW6oxrktwAta3cRwPfepRw1lNVJKetzHBsZExcmJUANJGEe3MqSQx77G36oqLZkutJ01TfBkTszejEzIHXZ8xFyAweIK1jbMvWOrWPI2qLvmN08NTi7Oou5+iZrYDfszTSQR4KdpYr51zwjLY5TqZADr2GpuZzwO5BTlNWemvsSGH3jmOJhgkwcsIkzem7IV9FS1gY2YZtOBI0vUJmp4eKpuamnbmv62Nzerby4HDtOyl7EAIDYsSbaHuFz4A1LMMNQdaooLI+92dtLjcNHOgyh73Um5UqSpBPiKlEYii6NRwfA0sfvDMmKbDx4SScLGr50ZABmLCzdYVA9XTXy0qGzZDDxdNTc0s7Z39LkdtTfpsNJFHNgp0eU2jGeE5jcLxWQgasONuNRc208DykXKM00tdfY2Nq704mCJ5W2dPZVJPvkJAtzOR2YDtNjal3zGFPC05yUVUWfQ/VI3N595PcMImeJpIyQCUIuC3C4a2nK9+dTcww+H5ae4nZ9J7s/bs00SSphHKSKGUmSMGzC4uM2mlLkToxhJxcs10M+Yt5Rb3yF42BIKMVuLEjiCQQbXBB4EUuS8PzO5MY7FLFG8r6KiF2PcoJP2CpNEIuclFcRL3X2/gFwYWfFYfPPnkmUyLfNOSzKdeQbL+rWtSilmzvxFCu6t4xdlksuYUeifHjD7QlwwcPHLmVWBuGaIkqwI0sUzfZWSZ37Sp8pQVS2a9dfEumsjz5V+7n9osZ9W3+jWPEuK/8AAh1+5j6VgMZicJhcN75OpbNk16sNktnI9Xhm14W7xRk7O/o051KmUfPXQtMVkUxWGyP7SYn6B/DirHiXFX/j4/nFlnBACSALnieZt21kVFxY6Qd6hgMPdbGeTSJeztcjsW/mSBUM68FhXXnn8q19jV6Nt1ThIjNNc4mf0nLasoJuEJPyidW7/AURnj8Vyst2HyrT88iAhxXu7eDK2sWED5F5Zkspbx6xr3/QXsqOJ1OPIYG61lbx+3mWlWRTFe9MuzQ2FjxK+jJBILMNCFc20I5hspB5WPbUMtNlVLVHTejXkbp2ocZsQzPqzw2fsLK2RvIlT7acDU6XI4vdXB/dCxj8NNsHF9dEGfAzNZkvfL+iSflDXKx4jQ9tRodsJQx1PdllNfn+y0tmbQjxESSxMHRxdSP5HsI4EciKyKapTlTk4yWaI3cv4nH9KT8V6haG3FfVfZ5I0dq7PGOxGIib1IsMYgeyXEWYnxVEjP8AiVGrNlOo6MIyWrd+xe7v3EJ0M7QbqJsLJo8Eh0PIOTceTq37QqUdO1aa341FpJfnhYsWpKoht7d30x2GaBzlNwyPa+VxwNuY1II7CeFDow2IdCopoqDCY7aOw5cjreNjfKbmGTvjb5LW8+FwdKxLyUMPjY3Wviuv86mW3unvTBtCMvESrL68bespP81NtCPsNxU3KTE4WdCVpd5NxoFAAFgBYAcAByFSc7d82VjuD+etpf4n4wqEW+N/iUuzyLOeMEgkAlTcdxsRceRI86kqLtC/tWBcVjEgcZo4oXkkHa0waBB+x132VHE6acnTpOa1bsuzN+NhU6I52gmxmAkOsbll77HIxHcbIf1qI7tpxU4Qrrj/AL9yy1jAJIGp4nttUlRcrPpS/OGy/rB+LFWLLfZ30KvV6Ms11BBB1B0IrIpxL6XRbZjj/wByP74qGWGzP5C7fImNzJANn4S5Ath473P6AotDRi0+Xn1vzJPCvFMiyIFZXFw1hqDwPhQ0yUoPdfAht9SZEhwo44mZUb6pffJD+whX9aolzG/C/C3Uf9qv26LxGARL80eysjmuyn+lXDNg9oYfGRi2bK2ml3hIuDbtQqPI1iy92bJVaEqUvxP7lu4PErLGkiG6uoZT2hhcH2GsijlFxk4vVFW7LwEU+38Yk0ayJkY5WAIvaIX156n21jxLmpUlDAwcXZ/7PnakUmwcYssOY4GdrNHe4U8wL/KA9JTxIBB4XpoKbjjqW7P51x/PHvLVwuIWRFdGDIyhlYcCCLgjyrIpZRcW09UVpsj+0mJ+gfw4qx4lvV/4+P5xZYm1tpR4aF5pTlRBcnn2ADtJNgB2msiqp05VJKEdWVxuVs6TamMbaWKHvaNaCM8LqdLdqpfjzck8iKxRbYupHDUlh6er1f5z+RaRNZFMVJs1fcW8Lh9ExBco3Iif3wW7ffFyeNY8S8qPlsCmtY28MvLMtysijEfpixips5kJ1kkRR+q3WH7EqGWOy4OVe/Mn7Hxg9mth9hdW4s/VFmB4gyPnse8ZreVRwE6iqYzeWl/LIcto4GOeN4pVDo4syns/yI4g8iKyOGE5QkpRdmiqsHPNsDF9VIWkwMzXVuJH6QA4ONMwHrCxHYMdGXMowx9PejlNfndzcw/7lzL7hje4y++Nm5W6xzf2VK0KzFRfLNccvJGhsDYrTRe6DiMRE2JYzFEZQAH9QWKE3EYRePyahI21qyhLc3U93Ljw1489xUSD/Zm3UGZmjxS2Lva5MpsbkAAnrVB4cHodrl+pwTyzj6fbyLZrIpDXlxirKkR9Z1Zl7PQy3Hj6YPkaGSg3Fy5vU82jgIp42imRZEbirDTx7iORGooTCpKEt6Lsyo91dmtgtvHDxsSgDAnn1bRdaA3g2QX7R31BeYmoq2C35a+t7e5ctSUBV+4P562l/ifjCoRcY3+JS7PItCpKcUdj7LOJM2K6+eLrpTlEbKAY4/ekOqniFL/r1iszuq1FTtT3U7LjzvN8ezsFLePDf7M2thcT1juk2kjyEEnhG9yABYKyNw+TTQ7qEv1OFnTtZrS3evUtusijKx6Uvzhsv6wfixViy42d9Cr1ejLOrIpxL6XvzbJ9ZH98VDLDZn8hdT8jLunu3g5MDhWfC4dmaBCzGJCxJUXJOW9++osmRicTWjWklN2u+L5xm2ZglgiSJPUjUKt+waAeysjjqTc5OT1Yuz7Exr46PFGWHLErKsOVrAOPSOfjmNhrbkNKizOpVqKoumk7vj1DXUnEKG/m68+0VSNZIo0R8wJDMxOUr3ADU6a8qho7sHiYYduTTbZt7obIxWDgEEkkcyID1ZsysOYU8brf2DtormGKrU609+Kab1IrZ26OKi2hJjuthYyZg0eVgMrWsA2uoyrrbWx01qLG6pi6U6Co2eXEaNv7HjxcDwS+q44jipGoZe8HWsmcdGtKlNTjwIXcvYGLwMZheaOaIXKCzKyE3NgdbqTy5XPhUK50YuvSry30mmaWC3RxUe0Xx/WwkvcGPKwGUqFADa6gKNba66a0sbJ4unLDqjZ5cTNv7upiNoFEWdI4U1yFSSz6+kSDyGgHefIzHB4qnh7txuyRwOBxsMaRxnCKiKFVQkugH6+vjTM1TnRnJylvXfSvY19r7L2liEMZxGHjRtH6uN85U8QGZza40uBfvqGmZUquHpve3W30tW8je3n3Ygx0arJdWQ3jlQ2dD3Hs0GncOYBqbGvD4mdCV46PVcGY8Iu0YlCN7mxNhYSs7wsfpKsUgv3gjwqMyZfp5O6vHosn6o1hus0+ITE411laP4KFARDHqDc5jeRtBqbDQaaC02M/1ShTdOkrX1fF+35mSG9Oz5sRh3hhZELixdgTYXB0UcSbczpRmrD1IU5qUlexJ4bPlHWZc3PLfL5X18qk0ytfI1NvbHixcLwzC6tzHrKRwZTyYf8AmlDZRrSpTU4kCN2sSuzVwMcsanI0bykMfQZj6q8iVOuumvHjWLTtY6f1NN4jlpJ89hnwSMsah8uYCxy3y6aaX4eFZHHNpybQpb+boTbQaIpJHEIr5WsxclsvZbLYr31DO7B4uGHTur37hq2aswjAnKNIBYslwG77H1fDWpRxT3d74NCH3p3ckxUuHljnMDwZyjBcxzPkAuDoVsrAjnmqGjfh8RGlGUZRupW8LnvWbUClerwbtyk62VV8TH1THyD+dR8Qthm73klzWXnf0Pjdfdb3NJLiJpOuxU3ryWsAPmRjkug8co4WqUicRiuUioRVorRerGKUmxygE8rmw8yAak5VbiJO7m6OJwuNmxZlifrs2dArLbO4f0TrwtbXj9tRmWFfF06tGNOzVvYadtwzvEyYd0jdgR1jAnLfS6gcT2XPt4VJx0nCMk5q6PN38E8GHihfKTEioCt7EIoUGx4HThrULIVpqdRzXHMg9/t15doxxxq8cao+bMwJY+iVtYWsNe08BRnRgsVHDycmm7k3sHDzxwrHiHSRkAXrFBGYDS7A8G77691Ec9aUJTcoKyfAWt7t0sTjcTDMssUYgN0UqzEkMGuxuPmjQd+tGjrw2Lp0acoNN3HOEtlGcANzykkeVwKk4Ha+Qvb8bBmx0HURvHGpYMzMCScpvYAWA1trfyqGdWErwoT32rnuw9nY3D4eODPh36tQitlcGyiwuL6m3hTMitUpVJudmr9RqzbtYqVi8mKIdjqIsyoOQCgkkaW58b1FmZrEU4q0Y5dOo21kcQUAUBobY2ouGjMro5RQSzIM2UDmRe9u8A2trQ2UqTqS3U8yK2FvrhsY5TDrK5ABY5LKoJtdixAHhxNjaoub62DqUVedl2jJUnIK22N/cLhZOqnEsb2vYx30PMFSQRodQeRqLnbSwNWrHehZrrGDZ+L61A4R0BFwHFmIIve17jwNjUnLOG67X7jZoYBQBQBQBQBQBQBQBQBQBQBQBQBQBQBQBQBQBQBQBQBQBQBQBQBQBQBQBQBQGjtwf7tP9S/3DRmyl9SPWitugjhi/wDC/wBSoRb7Y/s7fQtepKQpvpw+M4f6k/fqGX2yPpy6/Qt/FF8p6sKX5BiQp7iQCR42NSUcbX+LQTd39/esxb4PFQjDTA5V9PMrN829hYkWK8j42vCZ31sBu0lVpveX5+Md6kriDm2niBjFw4jjyNE0nWFmuAjKpXLl1N3Xn2+FRnc6FTg6TqXd07W6/wDRqb87yS7PiWZYklQuEILFWBIJB9UgjSjNmDw8a8txuzN/Z+NxMuFSYRxCR0DrGWbLZhmCs+XQ6jW2nfTOxqnCnGo43dllcgNy99ZsdPJC0CQ9ULvdyzXDZSoGUcCDc300omdWLwcKEFJSvfoGzauIaOGSRApKKWsxIU5QTYkA24cbGpOGnFSkk+JpbvY/EYjDrNJGkTSKGRMxawOoLmwsSNbDh9lQjZXhTp1HGLvYX9398cTisTPhhh4UeAsGJlYglXKHLaPtFLnVXwdOlTjU3m0+jovzjDFisWJY1kih6tyQXjkYspCswurINDlte/OmZyuNJxbi3dc6+5E7+b1S7OVJBCksbtl1cqwOXN80gg2PZwo3Y3YPCxxDcW7NH3tXb2Nw0HuhsNFJGFDOI5mzqvEkBogGAHfS7FOhRqT3FJp9Ky8yY3e23FjYFnhJynQg+srDirDtH9KlHPXoyoz3JGrvFt/3O8MEaCTETsRGhbKoCi7O7WJCga6Ak8qhs2UKHKKU5O0Y6+yNTbeP2hhYXmy4fEBQSUVXjZR865d84HEj0dAaO5nRp0Ks1DON+p+it4jDizIEJjCl7aBiQpPYSASPGxqTlju3+LQVNxN75tomQmFIkjIBOcsxLXNgMoAtbjUJs7cZhI4eyvdvoNsbS2g006xYeBokfKjySMhbQE6BGvYki+nDuNRd8DXydBQi5Sd3zK/qiKn3yxiY1MEcLB1zrmBE7ZLZWbU9Vfgh5dlLs3xwdF0XW3nZdH36SQx21dpRGLNhoMjTRo7pKzlFeRVLZSi9vHW178BS74mqFLDyvaTvZvS2i62aG+W+uJ2c6h8NG8b+pKJGA04hhkOUjja5uOHMCbs24XB08RHKVmuFvuOuGkzIrXU3AN19U31BHdUldJWdiD2NtfEzzzL1UQhikydcHY52FswRcvydQTfQi2utoTudNWlThCLu7vO3MMNScoUAUAUAUAUAUBpbb+LT/VP900ZspfPHrRWvQRwxf+F/qVCLfbH9nb6Fr1JSFN9OHxnD/Un79Qy+2R9OXX6FyVJQlb7d3PXH+7XSy4mPFHq34Zh1MJyMey/A8j53xsWtHFuhuJ/K1n3vM3OjzfJpicHi7pio7j0tDJl43/8AcHMcxqOdpRhjcGof1aecX4fYYJ/zlD/0c34uHqTmj/Gl/wBy8pC900/m7/GT+TVB07K/kdjGzdz4phvqI/uLRHFX+rLrfmV1vB/6btuLE8IcTo/Z6Vke/g2SQ+NRxLWj/wC5wbp8Y/i9UPG95zxJhhxxMgiP1eryn92rDxYUlzFdhvhk6n+Kv28PEnVFtBwrI5iptx9oQwbW2k00scQMkoBkdVBPXtoCxFzWKLzF05zwtJRTeS06ix8Bt7DzymKGVJSqZmMbBlAvYAkG1zrp3VNyonQqQjvTVusTOnL4nD/1A/DkqJFhsj6z6vVEttvenCjBtHHKk8zwlEhiIkdmZMtsqXIHb4VN8jTSwtV1VKSsk73eS8Tzos2DLg8GVmGV5JDJk5qMqqAe/wBG/nblRDaNeNareGiViK6UsNiIZsNtDDjN7nuH0vYE8WA+QQWUnlcUZu2dKnOMqE/7vzvJ7dPfXDbQXIPQly+lC/PtyHg6/b2gUuc2JwVTDu+q5/zQZzUnGVj0HfB4v6xfumoRcbX+aHUWcBUlOVntX+0uG+q/0pqx4lvS/wCPn1+qLMIrIqCK3o2GmNwzwPpcXRvmuPVYefHtBI50N+HrujUU0V7uVtzFKkmyiGXEo5RJOIij1zsb8cg1TtzoOFY56Fpi6FJtYn+15253w7+PUyz9nYFIIkijFkRbAc/EnmSdSeZJrJFPObnJylqzZoYBQBQBQBQBQBQGHGwdZG6fOUr+0CP86GUZbskypOhrFjD4nE4WX0JGsAD8+EuGXx9K9v0TUIvNqwdSnGpHT3tYuGpKEo3pg2is2MQJqsSZCw4F8xLAHgct1B7DccqxZ6LZlNwpNvjn2cO8vKsjzpCbufCY7/q/9CCh0V/lp9Xqxf6RdzTiLYvC3TFR2Po6GQLqLHlIOR58DytDOrA4xU/6VTOL8Psau4e85x+LjMi5ZosLKkmlgSZYLMByvlNxyIomZ4zDKhSdtHJW7mbHTT+bv8ZP5NQw2V/I7GNm7nxTDfUR/cWiOKv9WXW/MX+lXYvunAOwF3h99XwA9MfsEnxAozq2dW5Ouk9Hl7eJp9HW0Hx3VzyX/wB3gEAJ+VKxBkf9hIv22qFqZ46mqF4L+537OC77+A+1kVpVvR0P/V9p/Tl//YasUXOO/i0uzyLL9yIJOsygPlyZuZFwbHt14eJ7ayKjedt3gV/05fE4f+oH4clYyLPZH1n1eqJPfDc9MZhVeJVXEoitG4sC1hfIxHI8jyNj23mxqwuLdGpaT+F6+550Zb1HFwmGYn3RDo1/WZeAYj5wPot3686IbQwqpS3o/K/z/Q3jEKXaO/pKqsw/RcsAfMo3sqTh3WkpfmX+ysOk7c+LDx+7sL7y6OpdU0FywUPHb1GDEaDQ+PGLFxs/FyqS5Gpmn+WfOWNsHFNLhYJHFneFGYd7KCftNSVVaKhUlFaJsr/oN+Dxf1i/dNQiz2v80Oos+pKcrLav9pcN9V/pTVjxLel/x8+v1RZtZFQFAVhu9/aPGfVt/KGseJcV/wCBDr9yz6yKcKAKAKAKAKAKAKAKAU96dwsNjX667wz6e+x8yvAsDxI7RY6DXSosduHx1Sit3WPMzFh9zcSRkn2niZI+aqAjEdjPcsQeetLGUsXTveFJJ9/hofO8PRzh8V1IVmgSGPIiRgWsTm53N786WFDaFSld6t55jTgoJEjCvJ1jAWDlQCdOLAGxPPS1SccpJu6VjT2Nsh4HmYzGTrpDIwZQLMQF9EjgLKosb8KixnVqqaStaysS1SaSEwu7cUeNfGR+i0kRSRANGYsrZ+4+jY9uh43uOiWJlKiqT4O69jHvduz7vjWJ5WjjDBrIouSAQLk3014WqGicNieQlvJXZI7FwBghSIuZBGoVWIAbKosM1tCbDjpUmqrPfm5Wtc3WUEWOoNDWRe7Ww48FAII9VDM1zx9JiRfwFlv+jQ3YivKtPfkScgNjlIB5Ei49lxQ1IUdkbjnDYiXER4qTrJSxe6IVOZs50tp6WulRY7auN5SChKKstNSaGypTJG8mJZljYt1YRFVjlKgsQLm17gXtcA8hQ5+ViotKOvHM0N8N0xtEIkkzIiHMFRRqSLXYm99CbWtx50aNuFxTw7birt85ObOw7RxqjP1hUAZiACQBa7W0v4W8Kk55yUpNpWFzF7jxnG+7YZpIJTqwQKVY8CSCPlDiO3XjrUWOqONlyPJSSaN7Hbvu+IGJjxDxTCJY9FBiZVLN6aHU3LHgwItoaWzua4V0ocnKN1e/T2P7GHH7uS4vIuMnR4VYMYYozGrsOHWFpHJX9EW+yjVzKGIhSu6UbPnbvbqyRPYiJihVGyG1g2W9vAcL1JzRaTu8xd3Q3OGzi/VzO6yWLK6rxW9iCLWOvfUJHVisW8RbeVrcw0VJxinPuXnxq444l+uW1gEXIAFK5bcbWJ531NRY7Y4y1Hkd1W8RrXhrxqTiBr2048qAVMBuZ1WNfGjEOZXvmBRchDW9GwsQBlFtb6c9aix2zxm9SVJxyXeNlScQUAUAUAUB/9k="/>
          <p:cNvSpPr>
            <a:spLocks noChangeAspect="1" noChangeArrowheads="1"/>
          </p:cNvSpPr>
          <p:nvPr/>
        </p:nvSpPr>
        <p:spPr bwMode="auto">
          <a:xfrm>
            <a:off x="1143002" y="-632222"/>
            <a:ext cx="1964531" cy="1307307"/>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698" name="AutoShape 18" descr="data:image/jpeg;base64,/9j/4AAQSkZJRgABAQAAAQABAAD/2wCEAAkGBhQSERUUEhQUFRUVFRgZGBgYFxoXGhgeGhYXGBUaHxsXHTIeFxojGhgVIDAgIycpLCwsGB4xODAqNiYrLCkBCQoKDgwOGg8PGiolHyU2LCk1LDQsLCwsLCwsLy0sLDUsLCwsKi4sLC8pLDApLC0sLCwpLCosLCwsLCwsLCwsLP/AABEIAKQAoQMBIgACEQEDEQH/xAAcAAACAwADAQAAAAAAAAAAAAAABwQFBgIDCAH/xABEEAACAQICBQgGCAQGAgMAAAABAgMAEQQhBQYSMUEHEyIyUWFxgSNCkaGxwRRSYnKCktHwU6LC0hUWM0Oy4XPxNWPD/8QAGQEAAwEBAQAAAAAAAAAAAAAAAAMEAgEF/8QAMBEAAgIBAwMCBAMJAAAAAAAAAAECAxESITEEQVETIjJhkfAzcaEFFCOBscHR4fH/2gAMAwEAAhEDEQA/AHjRRRQAUUUUAFfCbb6hY7Sqx5DpN2dnjVZsyz5nJe/JR+tdSMuRY4jTSLu6R7t3tqC2mJXNkFvAXNcLQx9srexf37ahaS1qWEdOSOFeAuAfIbz5CtpeDDl5ZP8Ao2IfeWHi1vhXA6Kfi6DxasVjuU/Cj15ZT3Kbe1iKq5OVaL1YJD4so+F6Yqp+BLurXcZI0U3B08mrn9CnXcSfBr/GlinKvHxgfydT8qsMHyo4Y7+ej8r/APA0OqfgFdW+5vhpKaPrD8w+YqZh9OqesCvvFZ3RWukcuUU6SfZJz/KbNVpz0L9ZebPau72Utxxyhqlnhl/HIGFwQR3VyrPHCyRdONtpe1fmKnYHTQbJ+ie3gf0rOBil5LOiiismgooooAKKKKACiiigAqn0lpb1I/AkfAfrX3S+kf8AbTfxI+FR1UQLc2MpGQ+r3+NaSMNnFMKsY2pcydyfrVLrLrjHAt5nt9WNd58B2d5yrO656+iAtHEQ856xOYj8e1u7hx7KVuKxbyOXkYszbyTcmqq6XLdkVvUKO0TT6Z5RcRMdmH0KHLLNz4tw8redfNZ+T/FYSBcTOyvttZtli5W46JZjvvuyvwrJ09tFy/TcLhVkVnhxmFaCWwJ5uSK5Rz9XMSC54hKbN+njHAiternVyImrHQGk+YnV+bil9XZlXbQ7WV7XGY4V16Z0U+GnkhkHSjYqe/sI7iLHzqPheun3l+Ip+zROspm55XMQiYn6NHBBGsYVw0cYRyWXMEjIjutWBrb8sP8A8m//AI4/+NYisVfAhl34jLnVfVw42UxJLHHJs3QPfpkZlQQMiACfKrubS+kNFyiLEdIWuFdg4K3tdWBuP3lUzkyiGHixekZBlBGUjvxdrZDvzRfx1hcVi3kYtIxYm+ZJO8km19wuSbd9c+KTXY78EE1yxzara9xTkCNjHJxjbj4cH+NanYSbq2STs4N4d9ebFYggg2IzBHCmFqfyhXKxYps9yy/AP/d7e2kWUY3iU1dTnaQ08FpJojsSXsPav6ir1WBFxmDVDFKJxsvk46rdvca+6PxpibYfIX/Kf0qVotTwX1FFFYGBRRRQAVC0pjebXLrHd8zUwms8fTzfZ+Cj9fnXUjMmcsGgjXnXzJ6gPE9tYPX7XMwAxxtedxcn+GDx+8eA4b+ytJrdrEsETynqoNmNe07lHmc/AUiMZi2ldpHN2ckk95qumvU8si6i3StKNtyZ6IgnM7NsS4tUYwwy/wCmxIzcn1zc7uG/jcZrTWrGIwqJJiI+b50sFUkBuic7pvC9h/UXrsJi3idZI2KOhBVhkQRTLY4bTkKySyrhsVh1HPMeq0QN2YAnhcnuJsciDT5ZhLPYlilOOnuv1FdWy0TroItEy4USSpNzwaIpcdE7JcFgchcN5sKzWk4oufdcMXaLaOwXADEdpt/14CtJqpyb4jGWYDYj/iPcKfuje/w767ZKOPcKi5KWI7sqdZdY5MfKsjxoHWNUJQG729Zr8czutllwqrTDNcWyN8s86fWh+SjBwgc4Gmb7Rsvki5e0muzXbA4fC6PnaOGJCU2Fsig3chcja9wCT5VP+8Y2ih0untw5zaXfyJLWKOVsQxkdpCQpDO12KlQy7+4iqpoiN4Nei9VtHwy4VBJFG5CL1kUmxUWzI8a4aU5M8FMDaPmmPrRnZ/lPRPsoXUY2aNPpbGtSaYmdIa1o2jYMFEjJsuXmYkWkbOxFs7Z7j9Veys1TC1p5Jp8OC8XpoxmSos4HenEd4vWAkiKnOqK5xfBPNyziawy11X1Zlx04hiHe7nci8WPyHE1Z6+YnBho8NgkXZw4KtN60retmMmAN8+82yq+0njlwuh4xo43Sc7OJnuBIHt/pld6XFx3AfauVtRHMnkZLEI6Vy/vYYXJ/rkbrhp27onJ3diE/A+XZTUPp0v8A7iD8w/X98a81A2pzag60meIMT6WKyv8AaHBvMb+8GkX149yKOmtz7WbnQuO2hsNvG7vHZ5Va1ncaNh1kTc3SHjxFX0EwdQw3EVIz0IvsdlFFFZNEDTOI2Y7cWy/X3VWp6OAn1pDYeA3/AL767NNOWkVBwAHmx/8AVQdZscsKsx6sMZPsF/achW0uwqT5Ys9cpXx2PiwUOeywXu22zZj3Kvwbtqp1l1DkwrRiOSPEiUsE5q7MdjrdEX3X4GoermtT4TGDFbKyNdtoNlfb61iNx7DW00TrdhOeC6Nwy4fE4k7LSTMObhBzYqL2O7cLAkDfuq56oYS4PNWizLb3FlJGVJDAgjeCLEeIO6viKSbDjTX5RtoaPBx8eH+ltKFikivd0ABZzxAtls7sxuyrMcm+qf0zEjbHok6UneL9FfxH3A131fZqFWVuMlCPLLfU7UIjDtjJo9tEG2kRuDKFzYnusDsj1j3b2xobTsM8aGMgAgbI3C3YPDdarJYwBsgAACwHC3Z4UmzjDozHy4d78wz7S/ZDZqw7huI7u6os63uW4XS48PZv5jmpecsuO2cNFF9eQsfBFPzYVdaJ0niJhbD7Jj3c9Jcr2HYAIMlu24XvNLzlTdhiUjeV5SkQJLBQAXJuAqAACyqeJz31yK3Dq7f4Lx32GLqXJaNB2xIfYB+taesRoGMtHCA7pdEG0hAYdEW6wI32yINc9bW0nFhzzDpKBfadU2ZgPu32T4qAewDfXGtxys0Qzhsu9YNbcPhBaRruerGvSduzIbvE2rC606htjIGxUcSxSkljCue0O2+7nd97AA7t+Zjak6uFiMTKduSTNLnaIv6xPFj7qbMMQVQo3AWrvwcC4xfURzYsLsv7nlKZCvRN7Xvb3bu2uumdyu6oCKQYiJbJKekBuWTf7GFz4g1Vcm2kMPEmKZ4oGxMcZkhaY2Xo5MtzkDcgi2Zvvyq6NuYZPPVbU/Tk+CDoDk3xOIXnZNnDQAXMs3Ry7QpzPibDvqZ9E/wnSEezJzmHmRSsnB0cC5yy6LZ+Fu2oWluUWfF4eaHEqsnOOjxnq8yVJvsgb7jLM8TmazM2KdwqszMEFlBJIUXvYA7hcmupSl8RtyhH4efJ6PwfpInj4jpL8/331K0BiMmQ8Mx8/wB99ZPk/wBM87h4JCcx6N/FejfzGyfOtJGOaxNuG1bybd8fdUElhtHqQllJl/RRRSxxQQ9PFeDH+XL5Vi+U7H2wkmecsgXy2to+5a2Wi29IzdisaW3KrL6GFe2Qn2Jb+qqK170SXPFbFpRRXfDgpH6qO3gpPwFeieUfDKz7KszEDIXJNh3X3Cn/AMl2hhDgVe3SmO2fDcg/KL/iNJfR+qOLZgfo8gHaw2f+Vq9AYDSMcUMcYudhFXIdigcai6iWcJFfSQfqOUuyLishrFqxDjsdFtgkQJeWxttBjeKO4zvcO3gftCrltYF4KT5gVXYLSBj5wgAtJIzsT32CjwVQq+VSpMvsUZ4i+DvXRcuG/wBA7SDcthcDLgLKfWsBbfck0mdcse02NndwAdvZsDe2wAgHupyPpuQ8QPAfrSt1z1XaNmnjuyMSXG8oSbk96knfwrVcdLJ/2nZK6tbcb57m60Q9oYiOEaH2KKu5cLiMQ1mPNxX3DeRke3fmRftQEWvWKx+sa4XCxbmkaJdlfwjpHu+NUGG5Uccn+4jAcGjX+kA++iUHI1X18Om27/XAzk0SmDnR1/0pG2XHBJGyVx2BydkgZbRU9taWkxiOVieWJ45YYWDqRddpSL7iLk5g2PlV1g+WddkCXDtcAXKuM+02IrjgzEOtpy9/mbjWjRAxOEliIzZDs9zDND7QK8y4qOzGnvh+V3Bt1hMnigI/lb5Um9Y4lfEStD0ozI5U7rqWJXI57u6n9O3F4ZN1dlc5RlFrwU1FdjQMN6keVcCO2riYY3JRi7pPH2MrjzBB/wCNM3SrZxuOKA+YpQclctsTIvbDf2On91N3GZwxH7w99Q3LEz1Oneay4+niis3zh7aKRpKNZN0V1n/8bUueU6fYSA7KN0nHTUMNw4HKmTo4WnK/fFLzlTwxOFQ/UmF/NWX42ptXxoTd+GzFYbW+SO2wkS/diiH9FTk5Q8Tu5wgf+OP5CsnRVrqizytUvL+rNhFr5iW3TC/Zzaf2299Xk0ml1FzHKRvusSMPaqmlxhmsw9lemdUscJsFBIOMag+KjZb3g1LctD2HUQlbJxc2v5ibm1ox6dcsv3oVHxWuj/O+L/ij8if216BZQd4vWcw2hYOflhmhicMTLEWRTdWPpFzHqyXPhItJU14Gz6S1NYsf6/5FD/nbF/xR+RP7atdX9J43Fvs84BGOuxjjIseGa5kjhTC0pqVo1QWkhjT7rMnAnIIczkcrVFw+j44PRxABFYge3O54nvrupPg7HpL4tOcnp/N7mP0XhcJiZXjlT0qMVHTcBlU2FgGsLAdUbuHdcf5Kwn8L+eT+6l1j5GXEyFCQwlYgjeDtG1PbQ6wOii4Z9kbRN8yANojgRc7xlRJ6TnSQV+rMFt3wY7/JWE/hfzv/AHVyXUfCndCT+OT+6tlp1FEfNRqoknPNrYC4BHpH8FTaPjYcatoYQqhVFgAAPAZCs6ipdPXnGlfRC9Xk9gO7Dt+aT+6s3pX/AAvDu0ciMXRirKplNiDYi5YDf305ppQqljkFBJ8ALmvLunMYZZ3c73Zm/MxNNqWt4ZN1MYVYUYrf5Gjn1i0aOphJW8ZGX+s1XT6ywHqYJB3tLK3was9Xyq1VFEmpeF9Ebvk6xgkxb2ijjtCx6Aa/Xj4sx/Ypr4n/AEIvFvjSp5KcPeWd+xFX2sSf+IpraQyjiH2SfbUt3xno9P8AhkGirD/CjRSsj9LOWK6GJvwuD7cj86z3KDovnMPiEAzttr4r0/ka1Gn4MlbyPxHzqLpAbcaSd2y3iP2a5F4aZ2ccpo83RxliAoJJ3AC5PgBvrc6uckeJxBUzkYZDuDZyMONk4fit4VFwWIfRukpER44VfoiWROcEaMdpXAGdwMvjTP0Pj43jbmExMwcekxczGAMONpG6arvsI0AF8rb6ssskl7Tz6aot+76Cq5QdA4TBzJFhZWdlUiUE32WByzGVyDmo3WHbW55GtZAyvhWOeckf/wCi+2zebVWa5ac0THhpMNhYUkkcW5yNR0WBuCZWuz58Be+eYpfaF0q+HlSSNtllYFT2EfEHcR2Vxxc4GJy9K1Tj9EepayutuJF9oSc0YLssn1WtncespHRK8b+FTNXtbosVhTOCFKL6RSeoQLn8J4Hs86w+L0VitLSWjBiwoa/OOCOcP1gu9x2cO+o4ryX22pwWjfPBd6oaZw2ON5XvNuMTZA5sbrfrqdpuj2GxBsDVxpaHZlyyBAt7LfKuvQnJ3hMOhUxiViM3kAJ8uCeWffXZj9FCHZ2WkKk2Ad2fZtuALXIHcSa4kk9hvqXzivWxn77CewWC57SKx/WxNj4c5dvdenDrGuHjAvlIbFEQBncjYAsp+ygXaNgoJNLjUnRPP6Uk6TqE51rodlh0tkWI3X2jTZg1fgQELGAW3tclz4uxLN5mtWYbwyP9nuytSlDbL+9hV/5mxMGk4HxRsqgJYElebfJiCTdjexJJ3qOAFOQGsVrdqVz8RAzK3KNxU9h+yeNT9BayqmjhLiTsNCDHLfftp0bd5YbJH3q48NLA2vVXOWt7PfP9SFyp6xDD4Mxg9Oe694T/AHD7Oj+LupV8nOhVxeO9IgkWON5TGbWcrYImeRG0y78rDOoWuWs74zENI2QOSrwRR1V+Z7zVJhcU8bB42ZGXMMpKkeBGdWVVtQflkErlO3W+O35DFxepa42VpThxoqGJPTGTqlyctkEhdm1sxYZ8azeteoU2BVZS8csDmyyxnIkgkAjgbA7rjLfX3/Ps8zw/TmbEwRNcxHZQPkQNrZXpEZb7++pesenoMTHh8Ho+GSKPnS5Vze8j9EAdI3UAn27q2tcWvAyTrkm1z99uDS8l2jSuF2uM0mXgOiPftVv9IDanCDcNlf1qFqzo5YVRR1IIx7hb2k3NTtEIXlLnhc+Z/ZqOcsybL646YqJe7NFfaKSUHTi8PtoV7R7+FUmj89qJstrd3MP37q0NUemcKVYSLxOfceBrS8GJeRc8perxeITKPSQ3DduzfP8AKc/AmsJpzW7FYuwnmZlAACDopkLX2RkT3mn5j4hKnOAA5WkX3eykbrnqwcJNdQeZckoeztQ944do86soknszz+pg17lwZ6tjoHktxWKw7TACPo3iR8ml8Pqi24nflwzq41A1XwaiGfEzQyTTk/R4CbrtC9ucsDntC1iLDvNWOu2tMuDhMbyBsfiF9IUPRw0Z3Rp2E9u85sdy1uVjb0xFwqio6pi80LpyTCS8MjssrDaVrHNXU7xceRFPPVXlCw+LUKSIpfqMbA/dbcw7t/dXnSrnH6u4vCokksTrG6qwbevSFxcjqnMZGxrltKl+YqqydTbhx4++D05UDTUd479hB+XzpDaG5SsZhwFWVio9V/SL5X6QHcDWnw/LQ72SWKKzWBILKRc5mxvUrpmnwXLrYNYkmi85LMD6bGy//bsD8zM39NMWkpguUlsBzsMccbEzSOWZjmWPYO4LVZpblYxkwIEnNg8IxsfzHpewiu+lKT4FVdTCqCju2OPWLW/D4NSZXu/CNc3PlwHebCkZrfrm+MkJsEW9wi7hlbaP1ntltVRPiHlcAtmzAXJ4k7yx+Jq/1w1PTR6RI8xfEuNplVTzaobgWc9Y7QP6Di+FSg1q5E2WWXpt7Jdi05M9CRyCadRHPiolvDhpDYE/xDfJuwDgd9rgiy0/qSdIQDGYTDNBNtMs0DAICy9Zkva/Syy3+IN1vgsa8MiyRMUdDdWBsQaaWC1tXScaM0/0TH4YMyPtERSC3TupyzAzG/xFxW5qUZakbqcJR0P7/wBipkiKkqwIIJBBFiCN4IO41uOTLQG05xLjopdY+9iOkfIZeJ7qgY3FSaYxiERRxtsKJHQGxt1pGvvPADwGdN7V/RKRRqANmKEWHefmScz3muW2YjjudoqzLPZEqf0cIT1n6Tdw4D999WmicNsRi+9sz8vdVZhIjPKWbcDc/IVoKhZ6UV3CiiismwrhLEGUqdxrnRQBnQWw8hBzU7/tD9ahaw6BjmjKsNuGTd2qeGfAjga1GMwYkWx8j2VRxytCxRxdTvHA94rafcVKPZ8CdSCXQ2MWbm1mWzCNmGRuCAcuq47Oy9t96y+PxzzSPLKxZ3YsxPEn4Dur0FpfQaSxnISwtvBzt8xbt3ilPrLydyQ3fD3lj37O918vXHeM+6ra7Yt78nn3UyituCFyfau/TMbGjD0aekk7Nlc7fiNh4E0zNN6Qlwy6QxOKdTFKgiwsO2HRwVsHC99wT3bXdS71c1mjw2CxMCBlxOIZU502CKh6LZ71Iu/t7qlcpOkYlGFwWHZXiwsQu6kEMzgE2I4WsfxHsoknKfyCElCvK5+/+mJrS6x6rx4bB4KYO5kxKF2U2suSnKwv6w31mTW/5WDsfQIf4eEU2+9Yf0U2TepIRBLTJsx+i41mxMSzEhZJUV2GRAZgCfHOt5pjk7jw6aQTZLNHFHPh5CTcIGPPKbZEixGY3EHK9LZHIII3g3HlnXpGLSEeKHNMBtTYMSIfrLINmQeR2PzCl3ScWsDunhGaafJ5tpr6vaYGN0a14Yp8ZgYyEEo2tqMgDaA9ZgoIz4qO2lVLEVYqd6kg+INjVnqxrHJgcSs8edrhlJsHU71PuPiBTLI6lsJqnolvwVjRkAEggNmMjY52Nu3PKpeiNDyYmQRxLcneeCjiSeArWnA4zS8iyT7MUK5JZdlVU7wi724Zk2+FMTVzVaOGPZiXYQZs53se0nifcKXO7SvmNro1P5EfVHVJMOnNpv3ySEbz8h2D/urzEy7ZWKIdEbu89ponxNwIoQdn3t/1Vro3RwjFzmx3ns7hUUpZ3Z6MYpLCO7B4QRqFHme0130UUscFFFFABRRRQAV04rCLILMPA8RXdRQBnnhkw7XGa9vA+I4Vy2Ipt3o37PVNXxF8jVZi9Bqc0Oyezh/1WsmHEyGsWocM1zLFst/ETI+ZGR8xWF0lyWyrnBIkg7G6De3qn3U3edmhyN9nvzHt4V8+lQv149k9q/pTo2yiTzphLkQWJ1WxUR6UEmR4LtD+W9d+t2npsbMJZoubKxqgUBgLKWPrZ+sae30OI9WW33h/6r4dE9kkZ86Z6++WhX7rthM84JCx3AnwBNazC6U0k/0bmYnVsKhSNxGQdlhYgl8mFgPZTj/wjtkjH4q+/QYx1ph5C9DvT7BHpnHuJ/C8nGKmcvOyR7RLMT0mJJuTsplv7xWx0BycwREEIZnHrPYgfh6o871r+egTqqzn7WQ/flX36bLJ0UFh2KLe/hWJWykMjRCIDBxxZynab6i/OuLSSTnZUWUcBko8alYXQXGQ+Q+Zq2jiCiygAd1JbKFEjYHRyxjtbif07BVZjNcoYjMHSccwLuebNrE2WxHW2uFt9qvqq8Zq9HIZSxb03NbVrf7TbS2y4nfXFjudaePacsDrBDNK0UbFmREcmx2bOAVsdxNiDbvFWVU+hNVosKbxbW5hmb5M+12cMlHcoq4rjxnY7HONwooorhoKKKKACiiigAooooAKizaMjbeo8svhRRQBW43RapmC3tH6VVUUUxCZIKn4DAK+8nyt+lFFDCPJbRaJjX1b+OdS1W2QyoopY7B9ooooAKKKKACiiigAooooA//Z"/>
          <p:cNvSpPr>
            <a:spLocks noChangeAspect="1" noChangeArrowheads="1"/>
          </p:cNvSpPr>
          <p:nvPr/>
        </p:nvSpPr>
        <p:spPr bwMode="auto">
          <a:xfrm>
            <a:off x="1143000" y="-117871"/>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00" name="AutoShape 20" descr="data:image/jpeg;base64,/9j/4AAQSkZJRgABAQAAAQABAAD/2wCEAAkGBhQSERUUEhQUFRUVFRgZGBgYFxoXGhgeGhYXGBUaHxsXHTIeFxojGhgVIDAgIycpLCwsGB4xODAqNiYrLCkBCQoKDgwOGg8PGiolHyU2LCk1LDQsLCwsLCwsLy0sLDUsLCwsKi4sLC8pLDApLC0sLCwpLCosLCwsLCwsLCwsLP/AABEIAKQAoQMBIgACEQEDEQH/xAAcAAACAwADAQAAAAAAAAAAAAAABwQFBgIDCAH/xABEEAACAQICBQgGCAQGAgMAAAABAgMAEQQhBQYSMUEHEyIyUWFxgSNCkaGxwRRSYnKCktHwU6LC0hUWM0Oy4XPxNWPD/8QAGQEAAwEBAQAAAAAAAAAAAAAAAAMEAgEF/8QAMBEAAgIBAwMCBAMJAAAAAAAAAAECAxESITEEQVETIjJhkfAzcaEFFCOBscHR4fH/2gAMAwEAAhEDEQA/AHjRRRQAUUUUAFfCbb6hY7Sqx5DpN2dnjVZsyz5nJe/JR+tdSMuRY4jTSLu6R7t3tqC2mJXNkFvAXNcLQx9srexf37ahaS1qWEdOSOFeAuAfIbz5CtpeDDl5ZP8Ao2IfeWHi1vhXA6Kfi6DxasVjuU/Cj15ZT3Kbe1iKq5OVaL1YJD4so+F6Yqp+BLurXcZI0U3B08mrn9CnXcSfBr/GlinKvHxgfydT8qsMHyo4Y7+ej8r/APA0OqfgFdW+5vhpKaPrD8w+YqZh9OqesCvvFZ3RWukcuUU6SfZJz/KbNVpz0L9ZebPau72Utxxyhqlnhl/HIGFwQR3VyrPHCyRdONtpe1fmKnYHTQbJ+ie3gf0rOBil5LOiiismgooooAKKKKACiiigAqn0lpb1I/AkfAfrX3S+kf8AbTfxI+FR1UQLc2MpGQ+r3+NaSMNnFMKsY2pcydyfrVLrLrjHAt5nt9WNd58B2d5yrO656+iAtHEQ856xOYj8e1u7hx7KVuKxbyOXkYszbyTcmqq6XLdkVvUKO0TT6Z5RcRMdmH0KHLLNz4tw8redfNZ+T/FYSBcTOyvttZtli5W46JZjvvuyvwrJ09tFy/TcLhVkVnhxmFaCWwJ5uSK5Rz9XMSC54hKbN+njHAiternVyImrHQGk+YnV+bil9XZlXbQ7WV7XGY4V16Z0U+GnkhkHSjYqe/sI7iLHzqPheun3l+Ip+zROspm55XMQiYn6NHBBGsYVw0cYRyWXMEjIjutWBrb8sP8A8m//AI4/+NYisVfAhl34jLnVfVw42UxJLHHJs3QPfpkZlQQMiACfKrubS+kNFyiLEdIWuFdg4K3tdWBuP3lUzkyiGHixekZBlBGUjvxdrZDvzRfx1hcVi3kYtIxYm+ZJO8km19wuSbd9c+KTXY78EE1yxzara9xTkCNjHJxjbj4cH+NanYSbq2STs4N4d9ebFYggg2IzBHCmFqfyhXKxYps9yy/AP/d7e2kWUY3iU1dTnaQ08FpJojsSXsPav6ir1WBFxmDVDFKJxsvk46rdvca+6PxpibYfIX/Kf0qVotTwX1FFFYGBRRRQAVC0pjebXLrHd8zUwms8fTzfZ+Cj9fnXUjMmcsGgjXnXzJ6gPE9tYPX7XMwAxxtedxcn+GDx+8eA4b+ytJrdrEsETynqoNmNe07lHmc/AUiMZi2ldpHN2ckk95qumvU8si6i3StKNtyZ6IgnM7NsS4tUYwwy/wCmxIzcn1zc7uG/jcZrTWrGIwqJJiI+b50sFUkBuic7pvC9h/UXrsJi3idZI2KOhBVhkQRTLY4bTkKySyrhsVh1HPMeq0QN2YAnhcnuJsciDT5ZhLPYlilOOnuv1FdWy0TroItEy4USSpNzwaIpcdE7JcFgchcN5sKzWk4oufdcMXaLaOwXADEdpt/14CtJqpyb4jGWYDYj/iPcKfuje/w767ZKOPcKi5KWI7sqdZdY5MfKsjxoHWNUJQG729Zr8czutllwqrTDNcWyN8s86fWh+SjBwgc4Gmb7Rsvki5e0muzXbA4fC6PnaOGJCU2Fsig3chcja9wCT5VP+8Y2ih0untw5zaXfyJLWKOVsQxkdpCQpDO12KlQy7+4iqpoiN4Nei9VtHwy4VBJFG5CL1kUmxUWzI8a4aU5M8FMDaPmmPrRnZ/lPRPsoXUY2aNPpbGtSaYmdIa1o2jYMFEjJsuXmYkWkbOxFs7Z7j9Veys1TC1p5Jp8OC8XpoxmSos4HenEd4vWAkiKnOqK5xfBPNyziawy11X1Zlx04hiHe7nci8WPyHE1Z6+YnBho8NgkXZw4KtN60retmMmAN8+82yq+0njlwuh4xo43Sc7OJnuBIHt/pld6XFx3AfauVtRHMnkZLEI6Vy/vYYXJ/rkbrhp27onJ3diE/A+XZTUPp0v8A7iD8w/X98a81A2pzag60meIMT6WKyv8AaHBvMb+8GkX149yKOmtz7WbnQuO2hsNvG7vHZ5Va1ncaNh1kTc3SHjxFX0EwdQw3EVIz0IvsdlFFFZNEDTOI2Y7cWy/X3VWp6OAn1pDYeA3/AL767NNOWkVBwAHmx/8AVQdZscsKsx6sMZPsF/achW0uwqT5Ys9cpXx2PiwUOeywXu22zZj3Kvwbtqp1l1DkwrRiOSPEiUsE5q7MdjrdEX3X4GoermtT4TGDFbKyNdtoNlfb61iNx7DW00TrdhOeC6Nwy4fE4k7LSTMObhBzYqL2O7cLAkDfuq56oYS4PNWizLb3FlJGVJDAgjeCLEeIO6viKSbDjTX5RtoaPBx8eH+ltKFikivd0ABZzxAtls7sxuyrMcm+qf0zEjbHok6UneL9FfxH3A131fZqFWVuMlCPLLfU7UIjDtjJo9tEG2kRuDKFzYnusDsj1j3b2xobTsM8aGMgAgbI3C3YPDdarJYwBsgAACwHC3Z4UmzjDozHy4d78wz7S/ZDZqw7huI7u6os63uW4XS48PZv5jmpecsuO2cNFF9eQsfBFPzYVdaJ0niJhbD7Jj3c9Jcr2HYAIMlu24XvNLzlTdhiUjeV5SkQJLBQAXJuAqAACyqeJz31yK3Dq7f4Lx32GLqXJaNB2xIfYB+taesRoGMtHCA7pdEG0hAYdEW6wI32yINc9bW0nFhzzDpKBfadU2ZgPu32T4qAewDfXGtxys0Qzhsu9YNbcPhBaRruerGvSduzIbvE2rC606htjIGxUcSxSkljCue0O2+7nd97AA7t+Zjak6uFiMTKduSTNLnaIv6xPFj7qbMMQVQo3AWrvwcC4xfURzYsLsv7nlKZCvRN7Xvb3bu2uumdyu6oCKQYiJbJKekBuWTf7GFz4g1Vcm2kMPEmKZ4oGxMcZkhaY2Xo5MtzkDcgi2Zvvyq6NuYZPPVbU/Tk+CDoDk3xOIXnZNnDQAXMs3Ry7QpzPibDvqZ9E/wnSEezJzmHmRSsnB0cC5yy6LZ+Fu2oWluUWfF4eaHEqsnOOjxnq8yVJvsgb7jLM8TmazM2KdwqszMEFlBJIUXvYA7hcmupSl8RtyhH4efJ6PwfpInj4jpL8/331K0BiMmQ8Mx8/wB99ZPk/wBM87h4JCcx6N/FejfzGyfOtJGOaxNuG1bybd8fdUElhtHqQllJl/RRRSxxQQ9PFeDH+XL5Vi+U7H2wkmecsgXy2to+5a2Wi29IzdisaW3KrL6GFe2Qn2Jb+qqK170SXPFbFpRRXfDgpH6qO3gpPwFeieUfDKz7KszEDIXJNh3X3Cn/AMl2hhDgVe3SmO2fDcg/KL/iNJfR+qOLZgfo8gHaw2f+Vq9AYDSMcUMcYudhFXIdigcai6iWcJFfSQfqOUuyLishrFqxDjsdFtgkQJeWxttBjeKO4zvcO3gftCrltYF4KT5gVXYLSBj5wgAtJIzsT32CjwVQq+VSpMvsUZ4i+DvXRcuG/wBA7SDcthcDLgLKfWsBbfck0mdcse02NndwAdvZsDe2wAgHupyPpuQ8QPAfrSt1z1XaNmnjuyMSXG8oSbk96knfwrVcdLJ/2nZK6tbcb57m60Q9oYiOEaH2KKu5cLiMQ1mPNxX3DeRke3fmRftQEWvWKx+sa4XCxbmkaJdlfwjpHu+NUGG5Uccn+4jAcGjX+kA++iUHI1X18Om27/XAzk0SmDnR1/0pG2XHBJGyVx2BydkgZbRU9taWkxiOVieWJ45YYWDqRddpSL7iLk5g2PlV1g+WddkCXDtcAXKuM+02IrjgzEOtpy9/mbjWjRAxOEliIzZDs9zDND7QK8y4qOzGnvh+V3Bt1hMnigI/lb5Um9Y4lfEStD0ozI5U7rqWJXI57u6n9O3F4ZN1dlc5RlFrwU1FdjQMN6keVcCO2riYY3JRi7pPH2MrjzBB/wCNM3SrZxuOKA+YpQclctsTIvbDf2On91N3GZwxH7w99Q3LEz1Oneay4+niis3zh7aKRpKNZN0V1n/8bUueU6fYSA7KN0nHTUMNw4HKmTo4WnK/fFLzlTwxOFQ/UmF/NWX42ptXxoTd+GzFYbW+SO2wkS/diiH9FTk5Q8Tu5wgf+OP5CsnRVrqizytUvL+rNhFr5iW3TC/Zzaf2299Xk0ml1FzHKRvusSMPaqmlxhmsw9lemdUscJsFBIOMag+KjZb3g1LctD2HUQlbJxc2v5ibm1ox6dcsv3oVHxWuj/O+L/ij8if216BZQd4vWcw2hYOflhmhicMTLEWRTdWPpFzHqyXPhItJU14Gz6S1NYsf6/5FD/nbF/xR+RP7atdX9J43Fvs84BGOuxjjIseGa5kjhTC0pqVo1QWkhjT7rMnAnIIczkcrVFw+j44PRxABFYge3O54nvrupPg7HpL4tOcnp/N7mP0XhcJiZXjlT0qMVHTcBlU2FgGsLAdUbuHdcf5Kwn8L+eT+6l1j5GXEyFCQwlYgjeDtG1PbQ6wOii4Z9kbRN8yANojgRc7xlRJ6TnSQV+rMFt3wY7/JWE/hfzv/AHVyXUfCndCT+OT+6tlp1FEfNRqoknPNrYC4BHpH8FTaPjYcatoYQqhVFgAAPAZCs6ipdPXnGlfRC9Xk9gO7Dt+aT+6s3pX/AAvDu0ciMXRirKplNiDYi5YDf305ppQqljkFBJ8ALmvLunMYZZ3c73Zm/MxNNqWt4ZN1MYVYUYrf5Gjn1i0aOphJW8ZGX+s1XT6ywHqYJB3tLK3was9Xyq1VFEmpeF9Ebvk6xgkxb2ijjtCx6Aa/Xj4sx/Ypr4n/AEIvFvjSp5KcPeWd+xFX2sSf+IpraQyjiH2SfbUt3xno9P8AhkGirD/CjRSsj9LOWK6GJvwuD7cj86z3KDovnMPiEAzttr4r0/ka1Gn4MlbyPxHzqLpAbcaSd2y3iP2a5F4aZ2ccpo83RxliAoJJ3AC5PgBvrc6uckeJxBUzkYZDuDZyMONk4fit4VFwWIfRukpER44VfoiWROcEaMdpXAGdwMvjTP0Pj43jbmExMwcekxczGAMONpG6arvsI0AF8rb6ssskl7Tz6aot+76Cq5QdA4TBzJFhZWdlUiUE32WByzGVyDmo3WHbW55GtZAyvhWOeckf/wCi+2zebVWa5ac0THhpMNhYUkkcW5yNR0WBuCZWuz58Be+eYpfaF0q+HlSSNtllYFT2EfEHcR2Vxxc4GJy9K1Tj9EepayutuJF9oSc0YLssn1WtncespHRK8b+FTNXtbosVhTOCFKL6RSeoQLn8J4Hs86w+L0VitLSWjBiwoa/OOCOcP1gu9x2cO+o4ryX22pwWjfPBd6oaZw2ON5XvNuMTZA5sbrfrqdpuj2GxBsDVxpaHZlyyBAt7LfKuvQnJ3hMOhUxiViM3kAJ8uCeWffXZj9FCHZ2WkKk2Ad2fZtuALXIHcSa4kk9hvqXzivWxn77CewWC57SKx/WxNj4c5dvdenDrGuHjAvlIbFEQBncjYAsp+ygXaNgoJNLjUnRPP6Uk6TqE51rodlh0tkWI3X2jTZg1fgQELGAW3tclz4uxLN5mtWYbwyP9nuytSlDbL+9hV/5mxMGk4HxRsqgJYElebfJiCTdjexJJ3qOAFOQGsVrdqVz8RAzK3KNxU9h+yeNT9BayqmjhLiTsNCDHLfftp0bd5YbJH3q48NLA2vVXOWt7PfP9SFyp6xDD4Mxg9Oe694T/AHD7Oj+LupV8nOhVxeO9IgkWON5TGbWcrYImeRG0y78rDOoWuWs74zENI2QOSrwRR1V+Z7zVJhcU8bB42ZGXMMpKkeBGdWVVtQflkErlO3W+O35DFxepa42VpThxoqGJPTGTqlyctkEhdm1sxYZ8azeteoU2BVZS8csDmyyxnIkgkAjgbA7rjLfX3/Ps8zw/TmbEwRNcxHZQPkQNrZXpEZb7++pesenoMTHh8Ho+GSKPnS5Vze8j9EAdI3UAn27q2tcWvAyTrkm1z99uDS8l2jSuF2uM0mXgOiPftVv9IDanCDcNlf1qFqzo5YVRR1IIx7hb2k3NTtEIXlLnhc+Z/ZqOcsybL646YqJe7NFfaKSUHTi8PtoV7R7+FUmj89qJstrd3MP37q0NUemcKVYSLxOfceBrS8GJeRc8perxeITKPSQ3DduzfP8AKc/AmsJpzW7FYuwnmZlAACDopkLX2RkT3mn5j4hKnOAA5WkX3eykbrnqwcJNdQeZckoeztQ944do86soknszz+pg17lwZ6tjoHktxWKw7TACPo3iR8ml8Pqi24nflwzq41A1XwaiGfEzQyTTk/R4CbrtC9ucsDntC1iLDvNWOu2tMuDhMbyBsfiF9IUPRw0Z3Rp2E9u85sdy1uVjb0xFwqio6pi80LpyTCS8MjssrDaVrHNXU7xceRFPPVXlCw+LUKSIpfqMbA/dbcw7t/dXnSrnH6u4vCokksTrG6qwbevSFxcjqnMZGxrltKl+YqqydTbhx4++D05UDTUd479hB+XzpDaG5SsZhwFWVio9V/SL5X6QHcDWnw/LQ72SWKKzWBILKRc5mxvUrpmnwXLrYNYkmi85LMD6bGy//bsD8zM39NMWkpguUlsBzsMccbEzSOWZjmWPYO4LVZpblYxkwIEnNg8IxsfzHpewiu+lKT4FVdTCqCju2OPWLW/D4NSZXu/CNc3PlwHebCkZrfrm+MkJsEW9wi7hlbaP1ntltVRPiHlcAtmzAXJ4k7yx+Jq/1w1PTR6RI8xfEuNplVTzaobgWc9Y7QP6Di+FSg1q5E2WWXpt7Jdi05M9CRyCadRHPiolvDhpDYE/xDfJuwDgd9rgiy0/qSdIQDGYTDNBNtMs0DAICy9Zkva/Syy3+IN1vgsa8MiyRMUdDdWBsQaaWC1tXScaM0/0TH4YMyPtERSC3TupyzAzG/xFxW5qUZakbqcJR0P7/wBipkiKkqwIIJBBFiCN4IO41uOTLQG05xLjopdY+9iOkfIZeJ7qgY3FSaYxiERRxtsKJHQGxt1pGvvPADwGdN7V/RKRRqANmKEWHefmScz3muW2YjjudoqzLPZEqf0cIT1n6Tdw4D999WmicNsRi+9sz8vdVZhIjPKWbcDc/IVoKhZ6UV3CiiismwrhLEGUqdxrnRQBnQWw8hBzU7/tD9ahaw6BjmjKsNuGTd2qeGfAjga1GMwYkWx8j2VRxytCxRxdTvHA94rafcVKPZ8CdSCXQ2MWbm1mWzCNmGRuCAcuq47Oy9t96y+PxzzSPLKxZ3YsxPEn4Dur0FpfQaSxnISwtvBzt8xbt3ilPrLydyQ3fD3lj37O918vXHeM+6ra7Yt78nn3UyituCFyfau/TMbGjD0aekk7Nlc7fiNh4E0zNN6Qlwy6QxOKdTFKgiwsO2HRwVsHC99wT3bXdS71c1mjw2CxMCBlxOIZU502CKh6LZ71Iu/t7qlcpOkYlGFwWHZXiwsQu6kEMzgE2I4WsfxHsoknKfyCElCvK5+/+mJrS6x6rx4bB4KYO5kxKF2U2suSnKwv6w31mTW/5WDsfQIf4eEU2+9Yf0U2TepIRBLTJsx+i41mxMSzEhZJUV2GRAZgCfHOt5pjk7jw6aQTZLNHFHPh5CTcIGPPKbZEixGY3EHK9LZHIII3g3HlnXpGLSEeKHNMBtTYMSIfrLINmQeR2PzCl3ScWsDunhGaafJ5tpr6vaYGN0a14Yp8ZgYyEEo2tqMgDaA9ZgoIz4qO2lVLEVYqd6kg+INjVnqxrHJgcSs8edrhlJsHU71PuPiBTLI6lsJqnolvwVjRkAEggNmMjY52Nu3PKpeiNDyYmQRxLcneeCjiSeArWnA4zS8iyT7MUK5JZdlVU7wi724Zk2+FMTVzVaOGPZiXYQZs53se0nifcKXO7SvmNro1P5EfVHVJMOnNpv3ySEbz8h2D/urzEy7ZWKIdEbu89ponxNwIoQdn3t/1Vro3RwjFzmx3ns7hUUpZ3Z6MYpLCO7B4QRqFHme0130UUscFFFFABRRRQAV04rCLILMPA8RXdRQBnnhkw7XGa9vA+I4Vy2Ipt3o37PVNXxF8jVZi9Bqc0Oyezh/1WsmHEyGsWocM1zLFst/ETI+ZGR8xWF0lyWyrnBIkg7G6De3qn3U3edmhyN9nvzHt4V8+lQv149k9q/pTo2yiTzphLkQWJ1WxUR6UEmR4LtD+W9d+t2npsbMJZoubKxqgUBgLKWPrZ+sae30OI9WW33h/6r4dE9kkZ86Z6++WhX7rthM84JCx3AnwBNazC6U0k/0bmYnVsKhSNxGQdlhYgl8mFgPZTj/wjtkjH4q+/QYx1ph5C9DvT7BHpnHuJ/C8nGKmcvOyR7RLMT0mJJuTsplv7xWx0BycwREEIZnHrPYgfh6o871r+egTqqzn7WQ/flX36bLJ0UFh2KLe/hWJWykMjRCIDBxxZynab6i/OuLSSTnZUWUcBko8alYXQXGQ+Q+Zq2jiCiygAd1JbKFEjYHRyxjtbif07BVZjNcoYjMHSccwLuebNrE2WxHW2uFt9qvqq8Zq9HIZSxb03NbVrf7TbS2y4nfXFjudaePacsDrBDNK0UbFmREcmx2bOAVsdxNiDbvFWVU+hNVosKbxbW5hmb5M+12cMlHcoq4rjxnY7HONwooorhoKKKKACiiigAooooAKizaMjbeo8svhRRQBW43RapmC3tH6VVUUUxCZIKn4DAK+8nyt+lFFDCPJbRaJjX1b+OdS1W2QyoopY7B9ooooAKKKKACiiigAooooA//Z"/>
          <p:cNvSpPr>
            <a:spLocks noChangeAspect="1" noChangeArrowheads="1"/>
          </p:cNvSpPr>
          <p:nvPr/>
        </p:nvSpPr>
        <p:spPr bwMode="auto">
          <a:xfrm>
            <a:off x="1143000" y="-117871"/>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pic>
        <p:nvPicPr>
          <p:cNvPr id="199702" name="Picture 22" descr="http://upload.wikimedia.org/wikipedia/en/thumb/b/b0/Seattle_Mariners_logo.svg/202px-Seattle_Mariners_logo.svg.png"/>
          <p:cNvPicPr>
            <a:picLocks noChangeAspect="1" noChangeArrowheads="1"/>
          </p:cNvPicPr>
          <p:nvPr/>
        </p:nvPicPr>
        <p:blipFill>
          <a:blip r:embed="rId4"/>
          <a:srcRect/>
          <a:stretch>
            <a:fillRect/>
          </a:stretch>
        </p:blipFill>
        <p:spPr bwMode="auto">
          <a:xfrm>
            <a:off x="6661649" y="1202033"/>
            <a:ext cx="1239215" cy="1042392"/>
          </a:xfrm>
          <a:prstGeom prst="rect">
            <a:avLst/>
          </a:prstGeom>
          <a:noFill/>
        </p:spPr>
      </p:pic>
      <p:sp>
        <p:nvSpPr>
          <p:cNvPr id="199706" name="AutoShape 26" descr="data:image/jpeg;base64,/9j/4AAQSkZJRgABAQAAAQABAAD/2wCEAAkGBhQRERUUExQVFRQWFRcYGBcYFxcXFhoXFxYVFxgVFBUXHCYeGh0jHBQXHy8gIycpLCwsFR8xNTAqNSYrLCkBCQoKDgwOGg8PGjYlHyQ0KiwtKS8sLCwpMjAsLyosLC00NC4sLC80LywsLCwvLDQsLS0pLCwsLCwsLCwsLCwsLP/AABEIAM4A9QMBIgACEQEDEQH/xAAbAAACAwEBAQAAAAAAAAAAAAAABgQFBwMCAf/EAEsQAAIAAwQFCAYGCQMBCQAAAAECAAMRBAUSIQYxQVFhEyIycYGRobFCUnKywdEHI2JzgpIUJDNDorPC4fA0U2MWFTWDo8PS0+Lx/8QAGwEAAgMBAQEAAAAAAAAAAAAAAAUDBAYCAQf/xAA4EQABAwIDAwsDBAICAwAAAAABAAIDBBEFITESQVETImFxgZGhscHR8AYjMhQzQuFS8TRicqKy/9oADAMBAAIRAxEAPwCkgggjbpMiCCCBCIIIIEIggggQiCPsWtg0WtM7oSmA3tzB3tr7IjklZGLvIA6TZdNaXZAKpgh6sH0Zn99N7EH9TfKLez6GSJYylgne3OPjl4QmqMepYvxu7qGXjZW46KR+uSzKVZ2boqx6gT5ROkaPzm2BfaIHgKmNBtlgVF5xCDiQo8Yo7RaJQ1TAfZBbxAp4wpf9QzSftR267n2TKPC4v5Ov1fCquRojXpTB+Fa+JMSH0OSmUxq8QD5Ujut4U1K7flUf1GJlktrMKmXlwc18UoYovxWvJvyluweytjD4ALbPmqGZodM9F0brqvziHaNGrSmZkuRvUYx/DWHNLagPOxr1riHepr4RcWC95JoOVSvE4T3PQxPFj9Wz82h3zo9lUmw6LVtwsiZCDQgg7jke6PMbjaLulTl56JMG8gN3H5Qv276ObM+aY5Z+yar3NXzhvD9QQu/daW+I9/BLXUbh+JusughrvH6O58upllZo3dFu45eMLlrsEyUaTEZD9oEdx2w5grIKj9p4Pn3aqs+J7PyCjwQQRaUaIIIIEIggggQiCCCBCIIIIEIggggQiCCCBCIIIIEKXZbsmTOippvOQhlurQYNQzWJ4Ll/EflFxcV2VRDvVfIR2sl+mbUSVUUNDizYdailPGMLWY3UvLmxc0Dfv+dS0UdBC0C+Z8FZ3Vo7Jkfs5ag76Vb8xziVaL5kyunMWu4c5vyrUwt3jONP1ifhHqlgg/IKV7jFHP0jssvJFaYeAwr3tn4QsigqKp21YuPHd3lTObFGLOcB0BPli0klzDkrAHolqAt1KKkDiYXr7ve0OxMtyss6sICkcGOsHthSmaaTC3NVEHUWbVvOXhFPPvKZM6bs3AnLu1Q/iwmVzQ11m+J+dqqGpiY67QT5K8tDLWrzAW4tib4mOa3pLXUGbwHjFJIlMxooJO4Ak9wi4s+jFqfVZ5vapHvUi43CaaP911+s2HztXLsRmOUYA7LrpM0hY5KijvJ+Ee7LpNNTKiEV1FfiDFfbLE8lzLmDC60qMjSoBGo01ERypDBmHUZbzWAjv8VRfW1F83FMiaXKf2kqnFTXwPzga8LNM9PCdzAjxzHjFNd1zTbQWEpC5UAkAgZE0GsiseLbcM+V05MxRvKGneMoXy4RQudstOyeAPobqzHiFQ0Z5jqVzKJlmsiaR7D078Jixs2mVpTJiswfaXPvWkIRqIkSb1mrqYng3O84qSYG8D7b79fw+StNr43/ALjO5adZdNpbftJbod456/BvAxYifKnrRGSYCM1yJ7UOfeIzKyaRjVMl9q/+0/OLmx2uzTKYZgDbA3NavCvwMI6nD6iDNzD1jMeH9Kyx0D/wd2FWV56HSWqQuA/ZyH5dULFu0WmJ0SGHcflDeLTOTU2Mbn53c3S8Y8reKzHEtlwzGrQA1BoCetdXGO6bFquDR+0OBz/vxXklDE/8m26R89Fnc6QyGjAg8RHOG/Syy4ZNftj4woRtsOrP1kAltbckNVAIJNgG6IIIIYKqiCCCBCIIIIEIggggQiCCPsCFKsd1zJvRGW85D+8NtyaFpk0znndqXu29sSNFLBikS24fExaTbc3KNJQqjLvFXIp0lByp39kYTEsXqXyPhiOyGkgka6219loKejia1rtSQDnorRpkuQgLsstdQLEKOAFfhCFpHdxkkzZbFarXEppryOY31jpf1kVDjnTecdrmrHqGvuyige+2MppS1Ms6sWzOtU3f5lFTDaOSSRrmAkXFzutvVmZ7IWO2nZkaKrckmpzO/bHPDEmXJLEACpJoANZJ1ARdyNCbW+qQw9oqvvEGN6+SOL8yAs8Lu0CWsMfQsXd+aOTLJg5bCMeKgDYujhrXKnpCK4So6iljlF2G6HbTdQmv6LTS1P8Act78uNMZozf6N1paX+5b3kjRjGMxyQtqSBwCZUmbLrK9MpR/TZxHrL3cmkU6rXIQz6USa2yd1A/+WsLtjFXUcYaYTM8U0mf4i47iuK2JvKR5a2v4Jt+jaThnT9ectPfMP3KQl6ES8M2b7C+8YbGeMhPUu2rk5pjJGGuIGijXhcdnn/tZSMd9KN+ZaGFi8voylNnImMh9V+cv5hQjxhllXrKZ2lrMUupoUrRqjcDr7Kx0mzqRJHitTT6E9W7xUJp2v3LI720anWb9ohw+uOch/ENXbSKwrGvWq15EHMHWDmD1iEy+tG1NXkih2psPsbuqNNh/1CyYhlQNk8d39eXUq81A9o2mZ9G9UV3XtNlEBJjAE0prGf2TlDpo1dOGZy0w5lukx35VJPXSEEKQeIPlFzaL6E8gTmwqNS05n9zxMd43ROfsviblntEDPdZdUEws5jj1XWg3ndKzVKOtRuzHUYSb00PK5yjUeq2vsb5xc3TNnS1HJvVNgPPTs3dhEWtltwnsyYaOgq1DVddKcDwzjL0lZUUJPJOuN4Ond7Zq9NTMk/cHaNVmM+zMhoylTxjlDVpvIw8n1t5LCrH0PD6r9XTtmIte/gbLO1MQhkLAbogggi6q6IIIIEIggggQpdlut5hyFBvPy1w23LohLyLjGeOru+cdbpsNTU6vhFhZbxacgaSQqHaKM3Udinhr4x8+rsZqZ7tYdkdHvqtPHQQxbrnpVtMtEqzoDMZZa7K5diqMz2CF69pUu0gz5LVKkmoqGA15jWCNcRb2s0uWMc5wCdrElj1bT2Qv2a8yXIsquSQVrQnEDlQSxWo4mKNHQyTZsB6ScgpZHsgF3Oz4KhOKYxdyWJzqTUnrJjsIvf8Aom1cm0xpeBUQscTANRRU0UVNaDbFEoj6PDLE7mxuBtwWZeH6uCnXRlPlfeS/fWNtmNGFSZ+BlbcynuIMbi7Rl/qRxY5lt9/RXaEXukn6SJdeQP3o/ln4QmzrMFUHeYfdPJVZco7phHen/wBYTb8llJAP2gO8N8oX4RKWzx5639U0njDqZysvo4n1tjjYJLd+OXGkY4y36MDS1P8Act76RpMyfSI8ffar7Aq9IzmWCW9I5gmT5gp0JdK/gxfGEu51rPljewhztuc20H7P/orCdcH+ple2IbYS8vp5yeHoVxWjZfEPmoT5o7LwzZnsL70XrtFNdhpNf2B70WTTIxk+oTJ4u4lIF72UzLVO2/WGLCyWm0ygBi5RB6L1OXB+kPEcIUNJ5hFtnlSQeVbMGnlEm69Np0o0mfWpubpDqf51jUHBpXQtcwg3ANj1fOCgFbHfZe3tTituEzVUMBUoekBtI2MOI7QI8gExTWu9Jc0B5JINajYyn4GL24LRy60agmL0hSgI2OBs3EbDwIjPzwmME2tbUJiHgC+o4qn0guLEpnIMx0xvHrdY28OqFrkwRQxsUiwClCKg5EcNojLb7u/9HtEyVsVsvZOa+BEa/wCna500Zgk/jp1cOxZrEmAP22b9etQ7r5SXNVZbsFdgpoSK12EDzjQ7pEmyYUeYiO49JgKmo392cZ/ZrSZbKy61NRXMVGrKOiXgjOTOJDt6TZg9uzq2R5jlA+V4kY3m2ztrdTYfUAsMb3WK0u9Lolzlo6hhrHzUj4QlXrobhJMpvwt8G+cWF2TZstRyT8w6hkyHqGrupFk16BiqTVwO5wrTNWJ2UOY8eyM5S1dTRm0L8v8AE+3tmmMlKx4+4O0arOrTY3lmjqV8uw6o4w5aTSsMluzzEJsbzDK01kPKEWN7eSQVlOIJNkG+9EEEEMlURBBBAhardcnmA718x/eFSYJkmQZslsB5MYqUpkBmQcobdHJgaRKP2E8APlFTLsuKzzZe0CYn5cS/CPlUXMqC12gcL9/9LXtdtMJ4hZ0Q01i8xixO1iST2nZGufR/PU2JaAAqzK1AATQ1Faa8mHdGVCHX6M71GKfJrsVx2HC1O9Y3GMx7NGS3dY+nqs7TPLpc0/uwORzByI4HIiMbtFiUzWCCgDEDsJHwjXWaM7t1jw2yatMi5YdT0f8Aq8IxNLVPbexsRmE+hja42cEjWqaSx2Url1Rvdnn4paNvRT3qDGK6R2DkrQw2NRh1Nn51jVbhteKySD/xJ4KB8Id/UD+Up4phv9QD6KhTM2XuZwXLS1cUleE1fEOPjC5pTY/1Inc6HxI+MMl8vikvwwt3OvwJiq0iGKwTOCqe51MJsNktNEf+w8/7TGQfZcOvyS59HczDaXP/ABN7yQ7Wm11hB0IP17fdn3lh3EmsW8f/AOX2Bc4e0clcqNWrT/ux/JWE/R1v1qT7Y+MNk98Lzh9gfyVhQuJqWiUdzj4w1wb/AI0/V6FVK8fdj+bwtDsKnlJjUyCqK8cUSzNiqu29COVXZzT4kR0FpjK1LG3bs8E1Ywm91nGk5/W5/wB40c5MlTLWoH+E7YNInrap2f7wx9s7fVr/AJtMfT6MfYZ1DyCy1Tk49ZUy4KJaFB6DkKRuJyU9/mYe7NZhKtEoja2E8Q2RHfQ9kZ/dyFp0sD11PYCCT3CNDu08vaFI6Ms4ieOeEd+fYYyn1E1rJmkakZ+nsm2HPcYXbWgTbLEZx9JMkC1K3rShXrDMPKkaMDGZfSJbA9rwj93LVT1mr+TCK/0+SaoAcCqlZ+2lkvHOYAwoY+M0eC8b8pQAvdgvWdZm+rcgbtanrU5Q23XKebapUyYasZi9QAq1ANgyhQs8rG6r6zKO8iNLuix/Xy+GNu5GHmwjH49ssezZGZvc79y0GHkmN5d81UfTWWBZ2PFR4iM9jQvpDakhRvmDwVj8oz2L3020iiud5PoPRLsQdtS9gRBBBGiVBEEEECFpWhE3FZU+yWXuJI8CI5zLTyVpnIdRYP2OoY+JaKvQe9kky5gmnCtQy1BzqKEKNuoRNtpFsnh5KTWouE0AUGhJBLGtKAmPmeIQ8nWyjcTfvz9Vp6N142k6Wss/vV+TdkGsMRXhWJ+gU5pdrRgrFCGVmAOEBhkS2oZgQ223RpJZaZMEpHADkAcrMw1ClgGOHbXWK0iLfEiVImTJbCbOaWstg7seTxMVYIZaUoCuIVLbIeT4uJ4THs6ixuehVYqPZdcHemubfMsemvYa+ULN62xGn8qMZwoMQC7FYgMSTkOcB3Rd2qzy15dOSRZayUZGC5iYwUgY9ZqWOVdkQbgsWMTFKk8uHkhgCQlELlmI1c7kxnujMRwNa+yZBwDdoKptMhLcwcyyBLWhYzVRaE1GJiuutaAHfDBd1lmSkWV9VLVcIXGxauMsRhIrWtD4RQz7OZdis41Y5k5n9tCJYB6gD3mJV22p2eSpJKqyBRwx/wByInmlJYInG7RoN3zNAjGb2plSy4mKNMQnFgYCWSKmuRxUqMjEa8LMOQnFWP1eRXAoBqaA9Xyj3I/1p++PvGPSLjmTZX+6sxR7WZU94iu2wNgN5C4N+PAqiuiyy5jSU5ScrTVmE4cCgYCwyoMwSjdwiLarWpVTLmTsywIdhXKlCMOw1I7Ik3Gw/wC0pajVLVpY44JThj2tiPbEW1zzNly3wKiqDL5owqTiZ+aOps+PXFl5yuu2DnfOlWN3ojWdpjmcWRlUhXFDi1EVGUTbNdizVmmU0wshFAxGYIrSlK4hQjsiJc8/k7LNYKrUmysmGIbdkTJU95eOYAVJnI4B3Os1grdYPjERIsL/ADVDr3Nvmi+2aXLKKzGYM2DUI9FQebUaziAz4x8tsmSiqTMnjHLLjNaZA808TSnaIk3silEdOjMZnpuJCAjvBiq0j/ZSPuT7xjgZEheN51um6hXxY5MqYVM6di5ITRiWWVIIqEqTXEQN2uJ50eToq4mNyQmhXkoKodgYVz4RF0otWJzIWUpd7NIYOBz6Jz2DEmmEKpOrZF+CDXCKTRY5ZDVOaEc4BdVabeMXi4tGRsoTmBf0Va+jkpAzq0gYTgZuTZaE7Mhw1xDst4T7PywRZeCU4DkA9JiVBrWp1eUT6fqc37xPIx4ueylpRlYkrPlzHKlxyheo5I4TmRSWT+KK9+V/PPLeb+akFmNtuuu0jSae0vlBIDoDQlZigg1AAKk1FainXCTeF0THnzGmOVmMxZlmSypFcx0ScqcNUW7f93Wr7yT5mLq3sZwE1ObOsxRXI1mWyqVfsJIPbFqlmdS8+LInt81FJCyQ7Lhl/pIj6OTqVUI/suK9zUMV9psjy+mjJ7SkeeuNYmyOVkzyaFknMQaCuGtCKjYKiI0u6RycosXBnTMIwkUC6gShFDmO4w2j+oJgbPYD1XHuqhoI7XabePss/wBFbNjtSblqx7AaeJEabciVmsdipTtdvlLPfFbJuBUmNyPJM+LkzzTKauZplzc8Bz4R7uq/pcguswOpLZmlaUFMJpnlQ7NsK8RrP1cvKAWAFvfzVuCExxFozKqfpNnc6SnB290DyMJEMWnFt5a04lzlhFVW2HaerM+ELsbHB4+Toox0X7yT6pBUkmV10QQQQ0VdEMOjV1LNIFVDMQFZgSATkKADX/mUL0Nuhw58r72X7whJjkr46cbJtcgdmaYYexrpDcaAlTbu0ckTltEsM36Qk1kR3bJ2QEkBRkAaNtJoAd4j5LtE1JCy3qCGmyyp1qByLYR2juMRLXLmAWmYgYYLwZsSg80gPQ12Zkd43xZ26+VtIkswwuMQmUFKnmDEu+oXspSMRMcitBHe+eY8sl60vXnL9zL90xy0meZNnT5KouAS5MwuFo1VljCrMBVixcKo49cTLzmG0lSksLhAFWOsLqxA6+wbYrb1kziK2i0sVrXCCFQEaszQZezHrCAT0rkaN6EzWqrTJsmYaI8tMBJqFmIo2Do1Ne6Fy9LX+jNZgJzBVIZ1XGM8ZYkqaBqiiiu6IN2aVSbPV6qVBw5EuzMdgpQGmsnZlvEXFu0oks55lWopFQoUggEc6hINDti46MMbtkG6gBz2RmPnWuMzSGRN5RORmTJTTDNTUro7dMArXImp/Eco8WW1MZquJQolAkvPCoGY2gnM1JOskxVX3plNRapLQCtGxYiRXUciBw7RFJZ9IpgYMpVakVoo1bddf8EVNl0nQrDbBpIWkJNmmbyolgNryw0r61Cxzj7Psk5mxqAr1xA1Az30GUKR0hn/AO6w6qDyEVl66R2kYWE+aBiIIDkDMVGr2T3xE2IuOqjuSck12PRe1y3xy2RWzFcWeevWpiVaNH7XMpyjq2GtKscq66ALCbd1+z3cEz5pGE1BmNTWKGleuLF7wmH94/52+cWHR2Gq5L3tcmazXZaZK4VmBRWtAx17+jHC2WmbLVg7EhjVsyaneajhCVa7dMxv9Y+r129QcYobJa3LrV3Oe1mPmYmhonStc7ayHziuJKjk3NDhe60uzXhygwitASaHVU0rs4CJtsstonKAWBAzAOz+HwhCsE8iY3OI5o2n1hE/9Ocapj/nb5xSdHsnIqw455JltF22+ZiBmoVYYT0QSvq1EsGnCsTZNmtYdXbAXUYQRgHN9UigqOEI1s0kmSVxGdM4AO1SdwzhfmadW4mq2iao2ANUeOuL1PSy1AuMhxVWWZseR8lrc4TVlMhkqVY1JFK12EYXypsyilS8StqSbyBHJgDCpahwrhXWDTKld9ITbBp9azVXnuesIQe9Y6WDSmYZ4xYWJyBKgZ9lIjkpnwkg7lPE5r27SaLwvSTyM+UUmpyzq4PNYLhNaUOGorXwiTYb2lpauVlFmluArqygHDhCsCASD0cXhHP/AKjd0wlF6wSPA1igtN8rImDlKkEVyVTtpTOhjyNskgs0Zrwvjb+RstHuxhnzlKzJs0GhFcLgBSRr1rAWxLJI6ItQC+yAAPAQt3RpHYZlKzgh3PVPFxTxi+nS2FGkTapkQK4lrvBFR4RwYXsF3i3QdVwHsceaV7muvLrhXCwnPizJrubPjXLid8QbUcTrPWmGdKmCYtAV5RJTnNTlrAYdRiULyKGry1OdWK5FqbytdueoRX2K8FQTpZ6DI5TFTJwjAcASDTuiFpzUwBtkocqzWeeHmhTIwTFQUqyMHrhLp6OrOmWeqFrSa7RJnEAAZ0oNVeHCGCwyiLHNJBoZ8mhpkaYgaHbFXpiOcp3geRh1hMz21bGg5G9+GhVSujBiceGngluCCCN0s6iGfR2eUQMoUspqMXRB2FsxqOfGkLEWFjtCkBXcoBqyqOvLbxhNjVO+aABguQQcu1MKCRrJDtmwIsmN0UgzLZaRhLFsKkS5dTrIFBUngoPGIU7SWzE4JCtq6VMIPaTjPbFRbdGUnNjW0hidh51OAzBETLLoNMCg8pL4a4xjo9n8736iE62jfm6dYXK3XxORPq3KCueHI0O2uvX5ws3qWmc9mLHaWJY+MNMu6Jju0vDWmTHUtDx4jtiFadF5iM0ssppvqKqdR1f4QYkppxE8Hh5KV0PKsLDv0Ss8wmg2DIDz7TF7dsyZNAwqzEAKaCurVXsiDarleW2FqDdnXKLbRWdyE6hbmvRTuBrzW7zTqMaGtp3VFNykYvbMJLSycjNsv6ireTo5NmLRwoUihBOdOysUTaMz0nciCrNWgzIBBzDatVM40yVZTEhbEMQcgYguENtwk1p3+ZjECsLL3WgsAclX2bRqSqjEuNgBUkmhNMyBXLOOVvuGS8t5aykBZeaaZ4hzlz4kAdsXyy4jWiTFOOd21e65AGiTtC7BLE/FSowNzWAYVquee2HnkJX+3L/IvyhUk2Uyra1BRZiM67gSRjXsbPqYRdcsRF6peS7Ir3YD81WX5dcp5k3mhSFFCtF/druyMJdz3UjT5YJahYV1fKG69bX9dM4ov8pYWLqmUnIdzfCNThDL00xPD0KV1w+5F83hP1w2GUkxwqLTANYqekNZMXDWaWfQT8q/KFy4rZ9ZM9ke8Iu1tUY+pDrhNHMuSsd03LNbpwIOFXwqAKAKAKAAZRVJINK0PcYYtKT+uTj/AMh+Ec7OeYO3zj6ZRUw5BljuHksxUOIcetUcuRUgUzrFxYNHJzzZYCkVdaFsvSHbDHord9WM1uitQOLEfAecNVy2LHO5Q9GXkOLkfBT/ABCM3jFQ2Ocsab7Iz6+HknFBGRAXu36KCNErQBkqt1MPjSEzTexPKeWJilSVYiu0VGqkbSsykZD9JNr5e2kAjDKUS/xVLN4tT8MQ4QXSzAAaAn0Vaq/ApOiXYrU8rNHZDvUlfKJdj0emTKkAUXWa06hEqz6Nzec3NISmVdbHojMU2E/h4wzxGcA8j3r3D6c25UjoCmS7+nsAruW3k9IHdUbtXZEq7dIJVSs5mpqq1SOxhmPKINz3LMnOV6JGssDt/wAMTbw0CmKK41pwB+MIhsXIJsmUhLcgr6VPCikqeGlNrluQV61PRrtrzdUVmmDg4CP8yMV9guSTJBLz8zs+SiprHG8LUrAKhYqNrfAbB84bYXSyGpbIAbC+drDQ/MlRrJWciRfnHde6gwQQRtVnkQQQQIRH0GPkECFeaNXrgbk2PNbVwb+/yi7vSXyi1HTSpG8r6Scd44im2EmsMV3W4zV185aV38DGQxzD9l36qMf+Xv6J/hdTcci457vZQ7YgmpUaxmPlFIwpDJeVlKfWDosecPVc8PVbWNxqN0U1sl1zHb849wauDPsvOR0PA8Pm/rUmI03KfdbqNR8+WT3oVfQny8DH6xAOtl2N8D2b4aeRjFLBeDyJizENGU9hG0HgY0a16dyhZRNlkco1VVDSqsBmXG4VrxqOMKsYwcxzbcTea7cNx+adyjp6jbbZxzCnWi/kS1JZxmWribYrEVVes7d1R2WUyTWMqF9LiBUMzk1LsaZ1qWyzJrnGoXVeInyUmD0hmNzDJh3iFNZhktOxsjm2GnarYmYXbLHXK4TLGNwy1HaK5GnXQdwjlMssWTCPsqXU02QtbtOcGqxt2F0g39IInOfsL4S1hZsJ+sXrjUdI7rQVYn92RQDcpzrGZXOA1oljYWHlH0DDGllPMD/iP/kpZUuD5IiOPqEz6PAhpvsr70WpmERyuuz0eYPsD3hEqdZoxszgXAp4CASFnF/Gtomn7ZjvdVjM2ijtO4V1x6vGwM9pmKNjmpOodcXd3yggWXLBLE04k7SdwGfACN3NiLaamYxmby0W6MhmUgZSGeVznZNBKs5I6MmUNnYAOk7eZ6+MMlkwy1CrqA7SdpPEnOKi0NLlACXrpz29Y8Psjd2xxF5U1nIbYw9Sxxds3udSeJTwM22g2sOCtb8v0WeSz7dSje51D49QjKZFmefMCjnO527zmWJ7yTFjf97G0zABXAuSjeTram8/KGW4boFmTE1OVYZ/ZHqj4/2jUU4GEUm2/wDcfoPLu39yTbH6ubZb+I3rq9jWVLEtc/NmOXiYi2iiAKCKLUk7Cx6TeAA4KIsZakjlDtBwdR1v2jIcCTthZv2260Gs6+rdCekhkrJ9i+ZzcfP5xyTaaVlNFtbhkB0qpvu83OJ01KpoCSBRQTs2mKuberK2FwD9XiqCc2q1Ez3hTE6YgYEHUQQeo5GOUyxoxBIqQVIzPoYivdiPfH0FsPJtDY8gLBY90m24ufqV9sk7HLViKFlBIGqpGyOseZUsKAoyAFB1CPUWBe2ajKIIII9XiIIIIEIggggQiO9jtRluGGzZvG0Rwgjl7GvaWuFwV61xabjVP1jZJ8uoAKsKMp8VPH+xEL1uuBpczDUlT0G3jcftDb37Yh3NexkPXWh6Q+I4w3m2JMTepzBHgRuIj51iFFJh8vNzY7Q8OjrHiFq6OpFS2/8AIahJ956NzETlAKqOlTWOPV5RRGNUu23AHAxFdh2MOrfvHwhZ0q0WVTyknJSecm7inDhs8nWFYxtWhnOe48eg/PFUayjIJfGOxLdjl0Fd/lDloNe2GYZLHJ814MBmO0DwhRrSPsueVYMpoQQQdxGYMaGspW1UDonb/PclMUhZIHhbZhyjmRFdo7fgtMkPqbUw3MNfYdY64snePk1RA6J5a7IhaJrtoXCXr5tZ5WcpNRgGX/hLq3azGf3D/qZXtDyMN1+2ilpncUX+UsJ1zmk6WftDyMbXCXF1NOTw9Cq1WAHw/N4WjXMuKc/3f9axbPZIo9E5mKfM+6/rWGopGOmabq/K+zyszvGSz2uZKlriYuch2VZjsHEwxWG4xIU7XI5zf0ruXxO3YBfpYkQuVUAu2JjtY7yfhEa1zwoJJAAGZOQHWY6fUOdZjf8Aa9a8lUNrs8Kl73hiJRDzdp38BwiXf2kfLEpKrh1FtrcBuHnHy57orzqVcCoXq2jeRujUUFGKFgqaoc7+LN/X8068lVmnfUnkYdP5O3fPPqXa4LqEv6xxzvRB9HiePlF9Y5HLsSf2anP7R9UcBt7t9CyXM8wgGqpQFjtzzwrxpTPZXfFneltl2WVU0AAoqjadirCiqlnqp7nN5yA4dHzrKtgxU8ewzTeVU6RXkJKV1sclHHf1CEJ3LEk5k5mJF43g09y7nM6hsA3CIsbjCsOFFFY5uOp9OxZqsqjUO/6jREEEENlSRBBBAhEEEECEQQQQIRBBBAhEEEECERPu28jLNDmh18OIiBBEM8DJ2GOQXBUkUronB7DYhOiyg6gg1U5gjzB2GId4NMFAxquxvg24+B8IqLnvppB1YkOtT5g7DDtZOStKYpZBGog6xwYR8+xDD5aB+0Rdm4+/A+BWqpq9k4zydwS1/wBNGauKWRj3HIN27DC/aJJQlWBDDIg5EHjD6LM9nNVBZN2th1bx49cRL1WVal52TAZONY4HeOB8Iv4bjbouZNm3cd4/rxVarw8SnbiyPBLFwX61lm4syhydd43jiP8ANcaVJvBXUMpBBFQRtEZTb7A0o0NCNjDUfl1RP0dv8yDgc/Vk/lO/q3xcxfDmVrBUQZno3j3H9KtSSmF3Jy5eiuNJp1LS/sJ/LWFuwmjqdxix0stf6xka4ll58MC5iKlnIBI1iJsHp3fpX3/kLDuIXldKOVYP8fcJ90Fn1nzPuv61hzedSM70AtgMyY3/AB58OesTr901WXVZVHffXmA9fpHgO+Mo+iqJqgwxtzGvQr8j2fuE5Jgve/JchMUxqbhtJ3KNsZxfF/zbW1OilckHmx2nwji1nm2huUmMaesfJBu8I7SLPmElqSSaAAVYns1w6ggpsMz/ADl8G/O/qUIZJUa81nifnd1r5Y7OE4n/ADVDpopdTMyzWUBAagmtW9kbBx7t8dtH9CwlHn0ZtYTWo9v1jw1dcTdJdLZdkGEUecRkmxdxcjV1azwihys9ZP8Ab5zuO4fO5SySxwx7DcgpWkWkEuzJic5nooNbdW4bzGVXte0y0zMcw9QGpRuAjnb7wefMMyY2Jjt4bABsHCI0bGgw1tNz3ZvOp9B8zSCeoMmQyHBEEEENVVRBBBAhEEEECEQQQQIRBBBAhEEEECEQQQQIRBBBAhESLFbnkuHlsVYeI3EbRwiPBHLmhwLXC4K9BINwtCuTSuVaKJMpLmfwN7JOo8DEi9tGlmVK81t41H2ht69cZrDFcWmcyRRH+sl7ieco+y3wPhGQr/p4g8rRmx/x9vY96b0+IlvNk70TLidXwzNR2+ieo/COd46Hc3FJbP1Dt9lvge+HyxWyRbErLYNvU5MPaX46ogW24nX9ma/ZY+TfPvhDHXVNHJY807wdPny6bfZqG87vWUvKZXAYEEECh1iJMwZHqMMN62XEaTEIYaqihHUdo8I93Hows4F3Y4AaUGROQOZ2DP8A/I11PjcBjLpcjw1v1JXUYdIHDYzHFLV12abMJSXiOIUYA0FK1551U64Z7JcCSRimEO270R2be2LlmSUvJyVApsGrrY/POPlkuvG1ZnO4eiOzb290IK3GpJbhnNb/AOx+fCUzgoWR85+Z8FDs92zLUebzU9c6vwj0uzLjDdc9zSrKpIpWnOmNStOvUo4RX3jpDKsi0Y4npki6+31R1wj33pLNtR55wpsRej1n1jxMQ0OF1FbYnms48ffyVasrmtNtTwTPpH9IOuXZeozf/jB949m+ER3JJJJJOZJzJO8mPMEbuko4qRmxEO3eVn5JXSG7kQQQRbUaIIIIEIggggQiCCCBCIIIIEIggggQiCCCBCIIIIEIggggQiCCCBCIIIIELpJnsjBlJVhmCDQjqIhxuX6QyKLaVxD/AHFHO/Euo9lOowlQRUqqKGqbsytv071JHK6M3aVsfJSbVLqpSah3Z0+KnuMKV6yP0eYZSEhDRqbecNVd2UKNit8yS2KW7I29TTsO8cDE28NI5s44mw4qAFgKVptpqBjMSfTr2P8AtOu08dycU+JNb+4Fc/pqSxVyBw29givt2lbsCsr6td/pnt2dnfFGzEmpzO+PMNaTA6eE7b+c7p07vdV6nEpZsm80eK+k1j5BBD1K0QQQQIRBBBAhEEEECEQQQQIRBBBAhEEEECF//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08" name="AutoShape 28" descr="data:image/jpeg;base64,/9j/4AAQSkZJRgABAQAAAQABAAD/2wCEAAkGBhQRERUUExQVFRQWFRcYGBcYFxcXFhoXFxYVFxgVFBUXHCYeGh0jHBQXHy8gIycpLCwsFR8xNTAqNSYrLCkBCQoKDgwOGg8PGjYlHyQ0KiwtKS8sLCwpMjAsLyosLC00NC4sLC80LywsLCwvLDQsLS0pLCwsLCwsLCwsLCwsLP/AABEIAM4A9QMBIgACEQEDEQH/xAAbAAACAwEBAQAAAAAAAAAAAAAABgQFBwMCAf/EAEsQAAIAAwQFCAYGCQMBCQAAAAECAAMRBAUSIQYxQVFhEyIycYGRobFCUnKywdEHI2JzgpIUJDNDorPC4fA0U2MWFTWDo8PS0+Lx/8QAGwEAAgMBAQEAAAAAAAAAAAAAAAUDBAYCAQf/xAA4EQABAwIDAwsDBAICAwAAAAABAAIDBBEFITESQVETImFxgZGhscHR8AYjMhQzQuFS8TRicqKy/9oADAMBAAIRAxEAPwCkgggjbpMiCCCBCIIIIEIggggQiCPsWtg0WtM7oSmA3tzB3tr7IjklZGLvIA6TZdNaXZAKpgh6sH0Zn99N7EH9TfKLez6GSJYylgne3OPjl4QmqMepYvxu7qGXjZW46KR+uSzKVZ2boqx6gT5ROkaPzm2BfaIHgKmNBtlgVF5xCDiQo8Yo7RaJQ1TAfZBbxAp4wpf9QzSftR267n2TKPC4v5Ov1fCquRojXpTB+Fa+JMSH0OSmUxq8QD5Ujut4U1K7flUf1GJlktrMKmXlwc18UoYovxWvJvyluweytjD4ALbPmqGZodM9F0brqvziHaNGrSmZkuRvUYx/DWHNLagPOxr1riHepr4RcWC95JoOVSvE4T3PQxPFj9Wz82h3zo9lUmw6LVtwsiZCDQgg7jke6PMbjaLulTl56JMG8gN3H5Qv276ObM+aY5Z+yar3NXzhvD9QQu/daW+I9/BLXUbh+JusughrvH6O58upllZo3dFu45eMLlrsEyUaTEZD9oEdx2w5grIKj9p4Pn3aqs+J7PyCjwQQRaUaIIIIEIggggQiCCCBCIIIIEIggggQiCCCBCIIIIEKXZbsmTOippvOQhlurQYNQzWJ4Ll/EflFxcV2VRDvVfIR2sl+mbUSVUUNDizYdailPGMLWY3UvLmxc0Dfv+dS0UdBC0C+Z8FZ3Vo7Jkfs5ag76Vb8xziVaL5kyunMWu4c5vyrUwt3jONP1ifhHqlgg/IKV7jFHP0jssvJFaYeAwr3tn4QsigqKp21YuPHd3lTObFGLOcB0BPli0klzDkrAHolqAt1KKkDiYXr7ve0OxMtyss6sICkcGOsHthSmaaTC3NVEHUWbVvOXhFPPvKZM6bs3AnLu1Q/iwmVzQ11m+J+dqqGpiY67QT5K8tDLWrzAW4tib4mOa3pLXUGbwHjFJIlMxooJO4Ak9wi4s+jFqfVZ5vapHvUi43CaaP911+s2HztXLsRmOUYA7LrpM0hY5KijvJ+Ee7LpNNTKiEV1FfiDFfbLE8lzLmDC60qMjSoBGo01ERypDBmHUZbzWAjv8VRfW1F83FMiaXKf2kqnFTXwPzga8LNM9PCdzAjxzHjFNd1zTbQWEpC5UAkAgZE0GsiseLbcM+V05MxRvKGneMoXy4RQudstOyeAPobqzHiFQ0Z5jqVzKJlmsiaR7D078Jixs2mVpTJiswfaXPvWkIRqIkSb1mrqYng3O84qSYG8D7b79fw+StNr43/ALjO5adZdNpbftJbod456/BvAxYifKnrRGSYCM1yJ7UOfeIzKyaRjVMl9q/+0/OLmx2uzTKYZgDbA3NavCvwMI6nD6iDNzD1jMeH9Kyx0D/wd2FWV56HSWqQuA/ZyH5dULFu0WmJ0SGHcflDeLTOTU2Mbn53c3S8Y8reKzHEtlwzGrQA1BoCetdXGO6bFquDR+0OBz/vxXklDE/8m26R89Fnc6QyGjAg8RHOG/Syy4ZNftj4woRtsOrP1kAltbckNVAIJNgG6IIIIYKqiCCCBCIIIIEIggggQiCCPsCFKsd1zJvRGW85D+8NtyaFpk0znndqXu29sSNFLBikS24fExaTbc3KNJQqjLvFXIp0lByp39kYTEsXqXyPhiOyGkgka6219loKejia1rtSQDnorRpkuQgLsstdQLEKOAFfhCFpHdxkkzZbFarXEppryOY31jpf1kVDjnTecdrmrHqGvuyige+2MppS1Ms6sWzOtU3f5lFTDaOSSRrmAkXFzutvVmZ7IWO2nZkaKrckmpzO/bHPDEmXJLEACpJoANZJ1ARdyNCbW+qQw9oqvvEGN6+SOL8yAs8Lu0CWsMfQsXd+aOTLJg5bCMeKgDYujhrXKnpCK4So6iljlF2G6HbTdQmv6LTS1P8Act78uNMZozf6N1paX+5b3kjRjGMxyQtqSBwCZUmbLrK9MpR/TZxHrL3cmkU6rXIQz6USa2yd1A/+WsLtjFXUcYaYTM8U0mf4i47iuK2JvKR5a2v4Jt+jaThnT9ectPfMP3KQl6ES8M2b7C+8YbGeMhPUu2rk5pjJGGuIGijXhcdnn/tZSMd9KN+ZaGFi8voylNnImMh9V+cv5hQjxhllXrKZ2lrMUupoUrRqjcDr7Kx0mzqRJHitTT6E9W7xUJp2v3LI720anWb9ohw+uOch/ENXbSKwrGvWq15EHMHWDmD1iEy+tG1NXkih2psPsbuqNNh/1CyYhlQNk8d39eXUq81A9o2mZ9G9UV3XtNlEBJjAE0prGf2TlDpo1dOGZy0w5lukx35VJPXSEEKQeIPlFzaL6E8gTmwqNS05n9zxMd43ROfsviblntEDPdZdUEws5jj1XWg3ndKzVKOtRuzHUYSb00PK5yjUeq2vsb5xc3TNnS1HJvVNgPPTs3dhEWtltwnsyYaOgq1DVddKcDwzjL0lZUUJPJOuN4Ond7Zq9NTMk/cHaNVmM+zMhoylTxjlDVpvIw8n1t5LCrH0PD6r9XTtmIte/gbLO1MQhkLAbogggi6q6IIIIEIggggQpdlut5hyFBvPy1w23LohLyLjGeOru+cdbpsNTU6vhFhZbxacgaSQqHaKM3Udinhr4x8+rsZqZ7tYdkdHvqtPHQQxbrnpVtMtEqzoDMZZa7K5diqMz2CF69pUu0gz5LVKkmoqGA15jWCNcRb2s0uWMc5wCdrElj1bT2Qv2a8yXIsquSQVrQnEDlQSxWo4mKNHQyTZsB6ScgpZHsgF3Oz4KhOKYxdyWJzqTUnrJjsIvf8Aom1cm0xpeBUQscTANRRU0UVNaDbFEoj6PDLE7mxuBtwWZeH6uCnXRlPlfeS/fWNtmNGFSZ+BlbcynuIMbi7Rl/qRxY5lt9/RXaEXukn6SJdeQP3o/ln4QmzrMFUHeYfdPJVZco7phHen/wBYTb8llJAP2gO8N8oX4RKWzx5639U0njDqZysvo4n1tjjYJLd+OXGkY4y36MDS1P8Act76RpMyfSI8ffar7Aq9IzmWCW9I5gmT5gp0JdK/gxfGEu51rPljewhztuc20H7P/orCdcH+ple2IbYS8vp5yeHoVxWjZfEPmoT5o7LwzZnsL70XrtFNdhpNf2B70WTTIxk+oTJ4u4lIF72UzLVO2/WGLCyWm0ygBi5RB6L1OXB+kPEcIUNJ5hFtnlSQeVbMGnlEm69Np0o0mfWpubpDqf51jUHBpXQtcwg3ANj1fOCgFbHfZe3tTituEzVUMBUoekBtI2MOI7QI8gExTWu9Jc0B5JINajYyn4GL24LRy60agmL0hSgI2OBs3EbDwIjPzwmME2tbUJiHgC+o4qn0guLEpnIMx0xvHrdY28OqFrkwRQxsUiwClCKg5EcNojLb7u/9HtEyVsVsvZOa+BEa/wCna500Zgk/jp1cOxZrEmAP22b9etQ7r5SXNVZbsFdgpoSK12EDzjQ7pEmyYUeYiO49JgKmo392cZ/ZrSZbKy61NRXMVGrKOiXgjOTOJDt6TZg9uzq2R5jlA+V4kY3m2ztrdTYfUAsMb3WK0u9Lolzlo6hhrHzUj4QlXrobhJMpvwt8G+cWF2TZstRyT8w6hkyHqGrupFk16BiqTVwO5wrTNWJ2UOY8eyM5S1dTRm0L8v8AE+3tmmMlKx4+4O0arOrTY3lmjqV8uw6o4w5aTSsMluzzEJsbzDK01kPKEWN7eSQVlOIJNkG+9EEEEMlURBBBAhardcnmA718x/eFSYJkmQZslsB5MYqUpkBmQcobdHJgaRKP2E8APlFTLsuKzzZe0CYn5cS/CPlUXMqC12gcL9/9LXtdtMJ4hZ0Q01i8xixO1iST2nZGufR/PU2JaAAqzK1AATQ1Faa8mHdGVCHX6M71GKfJrsVx2HC1O9Y3GMx7NGS3dY+nqs7TPLpc0/uwORzByI4HIiMbtFiUzWCCgDEDsJHwjXWaM7t1jw2yatMi5YdT0f8Aq8IxNLVPbexsRmE+hja42cEjWqaSx2Url1Rvdnn4paNvRT3qDGK6R2DkrQw2NRh1Nn51jVbhteKySD/xJ4KB8Id/UD+Up4phv9QD6KhTM2XuZwXLS1cUleE1fEOPjC5pTY/1Inc6HxI+MMl8vikvwwt3OvwJiq0iGKwTOCqe51MJsNktNEf+w8/7TGQfZcOvyS59HczDaXP/ABN7yQ7Wm11hB0IP17fdn3lh3EmsW8f/AOX2Bc4e0clcqNWrT/ux/JWE/R1v1qT7Y+MNk98Lzh9gfyVhQuJqWiUdzj4w1wb/AI0/V6FVK8fdj+bwtDsKnlJjUyCqK8cUSzNiqu29COVXZzT4kR0FpjK1LG3bs8E1Ywm91nGk5/W5/wB40c5MlTLWoH+E7YNInrap2f7wx9s7fVr/AJtMfT6MfYZ1DyCy1Tk49ZUy4KJaFB6DkKRuJyU9/mYe7NZhKtEoja2E8Q2RHfQ9kZ/dyFp0sD11PYCCT3CNDu08vaFI6Ms4ieOeEd+fYYyn1E1rJmkakZ+nsm2HPcYXbWgTbLEZx9JMkC1K3rShXrDMPKkaMDGZfSJbA9rwj93LVT1mr+TCK/0+SaoAcCqlZ+2lkvHOYAwoY+M0eC8b8pQAvdgvWdZm+rcgbtanrU5Q23XKebapUyYasZi9QAq1ANgyhQs8rG6r6zKO8iNLuix/Xy+GNu5GHmwjH49ssezZGZvc79y0GHkmN5d81UfTWWBZ2PFR4iM9jQvpDakhRvmDwVj8oz2L3020iiud5PoPRLsQdtS9gRBBBGiVBEEEECFpWhE3FZU+yWXuJI8CI5zLTyVpnIdRYP2OoY+JaKvQe9kky5gmnCtQy1BzqKEKNuoRNtpFsnh5KTWouE0AUGhJBLGtKAmPmeIQ8nWyjcTfvz9Vp6N142k6Wss/vV+TdkGsMRXhWJ+gU5pdrRgrFCGVmAOEBhkS2oZgQ223RpJZaZMEpHADkAcrMw1ClgGOHbXWK0iLfEiVImTJbCbOaWstg7seTxMVYIZaUoCuIVLbIeT4uJ4THs6ixuehVYqPZdcHemubfMsemvYa+ULN62xGn8qMZwoMQC7FYgMSTkOcB3Rd2qzy15dOSRZayUZGC5iYwUgY9ZqWOVdkQbgsWMTFKk8uHkhgCQlELlmI1c7kxnujMRwNa+yZBwDdoKptMhLcwcyyBLWhYzVRaE1GJiuutaAHfDBd1lmSkWV9VLVcIXGxauMsRhIrWtD4RQz7OZdis41Y5k5n9tCJYB6gD3mJV22p2eSpJKqyBRwx/wByInmlJYInG7RoN3zNAjGb2plSy4mKNMQnFgYCWSKmuRxUqMjEa8LMOQnFWP1eRXAoBqaA9Xyj3I/1p++PvGPSLjmTZX+6sxR7WZU94iu2wNgN5C4N+PAqiuiyy5jSU5ScrTVmE4cCgYCwyoMwSjdwiLarWpVTLmTsywIdhXKlCMOw1I7Ik3Gw/wC0pajVLVpY44JThj2tiPbEW1zzNly3wKiqDL5owqTiZ+aOps+PXFl5yuu2DnfOlWN3ojWdpjmcWRlUhXFDi1EVGUTbNdizVmmU0wshFAxGYIrSlK4hQjsiJc8/k7LNYKrUmysmGIbdkTJU95eOYAVJnI4B3Os1grdYPjERIsL/ADVDr3Nvmi+2aXLKKzGYM2DUI9FQebUaziAz4x8tsmSiqTMnjHLLjNaZA808TSnaIk3silEdOjMZnpuJCAjvBiq0j/ZSPuT7xjgZEheN51um6hXxY5MqYVM6di5ITRiWWVIIqEqTXEQN2uJ50eToq4mNyQmhXkoKodgYVz4RF0otWJzIWUpd7NIYOBz6Jz2DEmmEKpOrZF+CDXCKTRY5ZDVOaEc4BdVabeMXi4tGRsoTmBf0Va+jkpAzq0gYTgZuTZaE7Mhw1xDst4T7PywRZeCU4DkA9JiVBrWp1eUT6fqc37xPIx4ueylpRlYkrPlzHKlxyheo5I4TmRSWT+KK9+V/PPLeb+akFmNtuuu0jSae0vlBIDoDQlZigg1AAKk1FainXCTeF0THnzGmOVmMxZlmSypFcx0ScqcNUW7f93Wr7yT5mLq3sZwE1ObOsxRXI1mWyqVfsJIPbFqlmdS8+LInt81FJCyQ7Lhl/pIj6OTqVUI/suK9zUMV9psjy+mjJ7SkeeuNYmyOVkzyaFknMQaCuGtCKjYKiI0u6RycosXBnTMIwkUC6gShFDmO4w2j+oJgbPYD1XHuqhoI7XabePss/wBFbNjtSblqx7AaeJEabciVmsdipTtdvlLPfFbJuBUmNyPJM+LkzzTKauZplzc8Bz4R7uq/pcguswOpLZmlaUFMJpnlQ7NsK8RrP1cvKAWAFvfzVuCExxFozKqfpNnc6SnB290DyMJEMWnFt5a04lzlhFVW2HaerM+ELsbHB4+Toox0X7yT6pBUkmV10QQQQ0VdEMOjV1LNIFVDMQFZgSATkKADX/mUL0Nuhw58r72X7whJjkr46cbJtcgdmaYYexrpDcaAlTbu0ckTltEsM36Qk1kR3bJ2QEkBRkAaNtJoAd4j5LtE1JCy3qCGmyyp1qByLYR2juMRLXLmAWmYgYYLwZsSg80gPQ12Zkd43xZ26+VtIkswwuMQmUFKnmDEu+oXspSMRMcitBHe+eY8sl60vXnL9zL90xy0meZNnT5KouAS5MwuFo1VljCrMBVixcKo49cTLzmG0lSksLhAFWOsLqxA6+wbYrb1kziK2i0sVrXCCFQEaszQZezHrCAT0rkaN6EzWqrTJsmYaI8tMBJqFmIo2Do1Ne6Fy9LX+jNZgJzBVIZ1XGM8ZYkqaBqiiiu6IN2aVSbPV6qVBw5EuzMdgpQGmsnZlvEXFu0oks55lWopFQoUggEc6hINDti46MMbtkG6gBz2RmPnWuMzSGRN5RORmTJTTDNTUro7dMArXImp/Eco8WW1MZquJQolAkvPCoGY2gnM1JOskxVX3plNRapLQCtGxYiRXUciBw7RFJZ9IpgYMpVakVoo1bddf8EVNl0nQrDbBpIWkJNmmbyolgNryw0r61Cxzj7Psk5mxqAr1xA1Az30GUKR0hn/AO6w6qDyEVl66R2kYWE+aBiIIDkDMVGr2T3xE2IuOqjuSck12PRe1y3xy2RWzFcWeevWpiVaNH7XMpyjq2GtKscq66ALCbd1+z3cEz5pGE1BmNTWKGleuLF7wmH94/52+cWHR2Gq5L3tcmazXZaZK4VmBRWtAx17+jHC2WmbLVg7EhjVsyaneajhCVa7dMxv9Y+r129QcYobJa3LrV3Oe1mPmYmhonStc7ayHziuJKjk3NDhe60uzXhygwitASaHVU0rs4CJtsstonKAWBAzAOz+HwhCsE8iY3OI5o2n1hE/9Ocapj/nb5xSdHsnIqw455JltF22+ZiBmoVYYT0QSvq1EsGnCsTZNmtYdXbAXUYQRgHN9UigqOEI1s0kmSVxGdM4AO1SdwzhfmadW4mq2iao2ANUeOuL1PSy1AuMhxVWWZseR8lrc4TVlMhkqVY1JFK12EYXypsyilS8StqSbyBHJgDCpahwrhXWDTKld9ITbBp9azVXnuesIQe9Y6WDSmYZ4xYWJyBKgZ9lIjkpnwkg7lPE5r27SaLwvSTyM+UUmpyzq4PNYLhNaUOGorXwiTYb2lpauVlFmluArqygHDhCsCASD0cXhHP/AKjd0wlF6wSPA1igtN8rImDlKkEVyVTtpTOhjyNskgs0Zrwvjb+RstHuxhnzlKzJs0GhFcLgBSRr1rAWxLJI6ItQC+yAAPAQt3RpHYZlKzgh3PVPFxTxi+nS2FGkTapkQK4lrvBFR4RwYXsF3i3QdVwHsceaV7muvLrhXCwnPizJrubPjXLid8QbUcTrPWmGdKmCYtAV5RJTnNTlrAYdRiULyKGry1OdWK5FqbytdueoRX2K8FQTpZ6DI5TFTJwjAcASDTuiFpzUwBtkocqzWeeHmhTIwTFQUqyMHrhLp6OrOmWeqFrSa7RJnEAAZ0oNVeHCGCwyiLHNJBoZ8mhpkaYgaHbFXpiOcp3geRh1hMz21bGg5G9+GhVSujBiceGngluCCCN0s6iGfR2eUQMoUspqMXRB2FsxqOfGkLEWFjtCkBXcoBqyqOvLbxhNjVO+aABguQQcu1MKCRrJDtmwIsmN0UgzLZaRhLFsKkS5dTrIFBUngoPGIU7SWzE4JCtq6VMIPaTjPbFRbdGUnNjW0hidh51OAzBETLLoNMCg8pL4a4xjo9n8736iE62jfm6dYXK3XxORPq3KCueHI0O2uvX5ws3qWmc9mLHaWJY+MNMu6Jju0vDWmTHUtDx4jtiFadF5iM0ssppvqKqdR1f4QYkppxE8Hh5KV0PKsLDv0Ss8wmg2DIDz7TF7dsyZNAwqzEAKaCurVXsiDarleW2FqDdnXKLbRWdyE6hbmvRTuBrzW7zTqMaGtp3VFNykYvbMJLSycjNsv6ireTo5NmLRwoUihBOdOysUTaMz0nciCrNWgzIBBzDatVM40yVZTEhbEMQcgYguENtwk1p3+ZjECsLL3WgsAclX2bRqSqjEuNgBUkmhNMyBXLOOVvuGS8t5aykBZeaaZ4hzlz4kAdsXyy4jWiTFOOd21e65AGiTtC7BLE/FSowNzWAYVquee2HnkJX+3L/IvyhUk2Uyra1BRZiM67gSRjXsbPqYRdcsRF6peS7Ir3YD81WX5dcp5k3mhSFFCtF/druyMJdz3UjT5YJahYV1fKG69bX9dM4ov8pYWLqmUnIdzfCNThDL00xPD0KV1w+5F83hP1w2GUkxwqLTANYqekNZMXDWaWfQT8q/KFy4rZ9ZM9ke8Iu1tUY+pDrhNHMuSsd03LNbpwIOFXwqAKAKAKAAZRVJINK0PcYYtKT+uTj/AMh+Ec7OeYO3zj6ZRUw5BljuHksxUOIcetUcuRUgUzrFxYNHJzzZYCkVdaFsvSHbDHord9WM1uitQOLEfAecNVy2LHO5Q9GXkOLkfBT/ABCM3jFQ2Ocsab7Iz6+HknFBGRAXu36KCNErQBkqt1MPjSEzTexPKeWJilSVYiu0VGqkbSsykZD9JNr5e2kAjDKUS/xVLN4tT8MQ4QXSzAAaAn0Vaq/ApOiXYrU8rNHZDvUlfKJdj0emTKkAUXWa06hEqz6Nzec3NISmVdbHojMU2E/h4wzxGcA8j3r3D6c25UjoCmS7+nsAruW3k9IHdUbtXZEq7dIJVSs5mpqq1SOxhmPKINz3LMnOV6JGssDt/wAMTbw0CmKK41pwB+MIhsXIJsmUhLcgr6VPCikqeGlNrluQV61PRrtrzdUVmmDg4CP8yMV9guSTJBLz8zs+SiprHG8LUrAKhYqNrfAbB84bYXSyGpbIAbC+drDQ/MlRrJWciRfnHde6gwQQRtVnkQQQQIRH0GPkECFeaNXrgbk2PNbVwb+/yi7vSXyi1HTSpG8r6Scd44im2EmsMV3W4zV185aV38DGQxzD9l36qMf+Xv6J/hdTcci457vZQ7YgmpUaxmPlFIwpDJeVlKfWDosecPVc8PVbWNxqN0U1sl1zHb849wauDPsvOR0PA8Pm/rUmI03KfdbqNR8+WT3oVfQny8DH6xAOtl2N8D2b4aeRjFLBeDyJizENGU9hG0HgY0a16dyhZRNlkco1VVDSqsBmXG4VrxqOMKsYwcxzbcTea7cNx+adyjp6jbbZxzCnWi/kS1JZxmWribYrEVVes7d1R2WUyTWMqF9LiBUMzk1LsaZ1qWyzJrnGoXVeInyUmD0hmNzDJh3iFNZhktOxsjm2GnarYmYXbLHXK4TLGNwy1HaK5GnXQdwjlMssWTCPsqXU02QtbtOcGqxt2F0g39IInOfsL4S1hZsJ+sXrjUdI7rQVYn92RQDcpzrGZXOA1oljYWHlH0DDGllPMD/iP/kpZUuD5IiOPqEz6PAhpvsr70WpmERyuuz0eYPsD3hEqdZoxszgXAp4CASFnF/Gtomn7ZjvdVjM2ijtO4V1x6vGwM9pmKNjmpOodcXd3yggWXLBLE04k7SdwGfACN3NiLaamYxmby0W6MhmUgZSGeVznZNBKs5I6MmUNnYAOk7eZ6+MMlkwy1CrqA7SdpPEnOKi0NLlACXrpz29Y8Psjd2xxF5U1nIbYw9Sxxds3udSeJTwM22g2sOCtb8v0WeSz7dSje51D49QjKZFmefMCjnO527zmWJ7yTFjf97G0zABXAuSjeTram8/KGW4boFmTE1OVYZ/ZHqj4/2jUU4GEUm2/wDcfoPLu39yTbH6ubZb+I3rq9jWVLEtc/NmOXiYi2iiAKCKLUk7Cx6TeAA4KIsZakjlDtBwdR1v2jIcCTthZv2260Gs6+rdCekhkrJ9i+ZzcfP5xyTaaVlNFtbhkB0qpvu83OJ01KpoCSBRQTs2mKuberK2FwD9XiqCc2q1Ez3hTE6YgYEHUQQeo5GOUyxoxBIqQVIzPoYivdiPfH0FsPJtDY8gLBY90m24ufqV9sk7HLViKFlBIGqpGyOseZUsKAoyAFB1CPUWBe2ajKIIII9XiIIIIEIggggQiO9jtRluGGzZvG0Rwgjl7GvaWuFwV61xabjVP1jZJ8uoAKsKMp8VPH+xEL1uuBpczDUlT0G3jcftDb37Yh3NexkPXWh6Q+I4w3m2JMTepzBHgRuIj51iFFJh8vNzY7Q8OjrHiFq6OpFS2/8AIahJ956NzETlAKqOlTWOPV5RRGNUu23AHAxFdh2MOrfvHwhZ0q0WVTyknJSecm7inDhs8nWFYxtWhnOe48eg/PFUayjIJfGOxLdjl0Fd/lDloNe2GYZLHJ814MBmO0DwhRrSPsueVYMpoQQQdxGYMaGspW1UDonb/PclMUhZIHhbZhyjmRFdo7fgtMkPqbUw3MNfYdY64snePk1RA6J5a7IhaJrtoXCXr5tZ5WcpNRgGX/hLq3azGf3D/qZXtDyMN1+2ilpncUX+UsJ1zmk6WftDyMbXCXF1NOTw9Cq1WAHw/N4WjXMuKc/3f9axbPZIo9E5mKfM+6/rWGopGOmabq/K+zyszvGSz2uZKlriYuch2VZjsHEwxWG4xIU7XI5zf0ruXxO3YBfpYkQuVUAu2JjtY7yfhEa1zwoJJAAGZOQHWY6fUOdZjf8Aa9a8lUNrs8Kl73hiJRDzdp38BwiXf2kfLEpKrh1FtrcBuHnHy57orzqVcCoXq2jeRujUUFGKFgqaoc7+LN/X8068lVmnfUnkYdP5O3fPPqXa4LqEv6xxzvRB9HiePlF9Y5HLsSf2anP7R9UcBt7t9CyXM8wgGqpQFjtzzwrxpTPZXfFneltl2WVU0AAoqjadirCiqlnqp7nN5yA4dHzrKtgxU8ewzTeVU6RXkJKV1sclHHf1CEJ3LEk5k5mJF43g09y7nM6hsA3CIsbjCsOFFFY5uOp9OxZqsqjUO/6jREEEENlSRBBBAhEEEECEQQQQIRBBBAhEEEECERPu28jLNDmh18OIiBBEM8DJ2GOQXBUkUronB7DYhOiyg6gg1U5gjzB2GId4NMFAxquxvg24+B8IqLnvppB1YkOtT5g7DDtZOStKYpZBGog6xwYR8+xDD5aB+0Rdm4+/A+BWqpq9k4zydwS1/wBNGauKWRj3HIN27DC/aJJQlWBDDIg5EHjD6LM9nNVBZN2th1bx49cRL1WVal52TAZONY4HeOB8Iv4bjbouZNm3cd4/rxVarw8SnbiyPBLFwX61lm4syhydd43jiP8ANcaVJvBXUMpBBFQRtEZTb7A0o0NCNjDUfl1RP0dv8yDgc/Vk/lO/q3xcxfDmVrBUQZno3j3H9KtSSmF3Jy5eiuNJp1LS/sJ/LWFuwmjqdxix0stf6xka4ll58MC5iKlnIBI1iJsHp3fpX3/kLDuIXldKOVYP8fcJ90Fn1nzPuv61hzedSM70AtgMyY3/AB58OesTr901WXVZVHffXmA9fpHgO+Mo+iqJqgwxtzGvQr8j2fuE5Jgve/JchMUxqbhtJ3KNsZxfF/zbW1OilckHmx2nwji1nm2huUmMaesfJBu8I7SLPmElqSSaAAVYns1w6ggpsMz/ADl8G/O/qUIZJUa81nifnd1r5Y7OE4n/ADVDpopdTMyzWUBAagmtW9kbBx7t8dtH9CwlHn0ZtYTWo9v1jw1dcTdJdLZdkGEUecRkmxdxcjV1azwihys9ZP8Ab5zuO4fO5SySxwx7DcgpWkWkEuzJic5nooNbdW4bzGVXte0y0zMcw9QGpRuAjnb7wefMMyY2Jjt4bABsHCI0bGgw1tNz3ZvOp9B8zSCeoMmQyHBEEEENVVRBBBAhEEEECEQQQQIRBBBAhEEEECEQQQQIRBBBAhESLFbnkuHlsVYeI3EbRwiPBHLmhwLXC4K9BINwtCuTSuVaKJMpLmfwN7JOo8DEi9tGlmVK81t41H2ht69cZrDFcWmcyRRH+sl7ieco+y3wPhGQr/p4g8rRmx/x9vY96b0+IlvNk70TLidXwzNR2+ieo/COd46Hc3FJbP1Dt9lvge+HyxWyRbErLYNvU5MPaX46ogW24nX9ma/ZY+TfPvhDHXVNHJY807wdPny6bfZqG87vWUvKZXAYEEECh1iJMwZHqMMN62XEaTEIYaqihHUdo8I93Hows4F3Y4AaUGROQOZ2DP8A/I11PjcBjLpcjw1v1JXUYdIHDYzHFLV12abMJSXiOIUYA0FK1551U64Z7JcCSRimEO270R2be2LlmSUvJyVApsGrrY/POPlkuvG1ZnO4eiOzb290IK3GpJbhnNb/AOx+fCUzgoWR85+Z8FDs92zLUebzU9c6vwj0uzLjDdc9zSrKpIpWnOmNStOvUo4RX3jpDKsi0Y4npki6+31R1wj33pLNtR55wpsRej1n1jxMQ0OF1FbYnms48ffyVasrmtNtTwTPpH9IOuXZeozf/jB949m+ER3JJJJJOZJzJO8mPMEbuko4qRmxEO3eVn5JXSG7kQQQRbUaIIIIEIggggQiCCCBCIIIIEIggggQiCCCBCIIIIEIggggQiCCCBCIIIIELpJnsjBlJVhmCDQjqIhxuX6QyKLaVxD/AHFHO/Euo9lOowlQRUqqKGqbsytv071JHK6M3aVsfJSbVLqpSah3Z0+KnuMKV6yP0eYZSEhDRqbecNVd2UKNit8yS2KW7I29TTsO8cDE28NI5s44mw4qAFgKVptpqBjMSfTr2P8AtOu08dycU+JNb+4Fc/pqSxVyBw29givt2lbsCsr6td/pnt2dnfFGzEmpzO+PMNaTA6eE7b+c7p07vdV6nEpZsm80eK+k1j5BBD1K0QQQQIRBBBAhEEEECEQQQQIRBBBAhEEEECF//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10" name="AutoShape 30" descr="data:image/jpeg;base64,/9j/4AAQSkZJRgABAQAAAQABAAD/2wCEAAkGBhQRERUUExQVFRQWFRcYGBcYFxcXFhoXFxYVFxgVFBUXHCYeGh0jHBQXHy8gIycpLCwsFR8xNTAqNSYrLCkBCQoKDgwOGg8PGjYlHyQ0KiwtKS8sLCwpMjAsLyosLC00NC4sLC80LywsLCwvLDQsLS0pLCwsLCwsLCwsLCwsLP/AABEIAM4A9QMBIgACEQEDEQH/xAAbAAACAwEBAQAAAAAAAAAAAAAABgQFBwMCAf/EAEsQAAIAAwQFCAYGCQMBCQAAAAECAAMRBAUSIQYxQVFhEyIycYGRobFCUnKywdEHI2JzgpIUJDNDorPC4fA0U2MWFTWDo8PS0+Lx/8QAGwEAAgMBAQEAAAAAAAAAAAAAAAUDBAYCAQf/xAA4EQABAwIDAwsDBAICAwAAAAABAAIDBBEFITESQVETImFxgZGhscHR8AYjMhQzQuFS8TRicqKy/9oADAMBAAIRAxEAPwCkgggjbpMiCCCBCIIIIEIggggQiCPsWtg0WtM7oSmA3tzB3tr7IjklZGLvIA6TZdNaXZAKpgh6sH0Zn99N7EH9TfKLez6GSJYylgne3OPjl4QmqMepYvxu7qGXjZW46KR+uSzKVZ2boqx6gT5ROkaPzm2BfaIHgKmNBtlgVF5xCDiQo8Yo7RaJQ1TAfZBbxAp4wpf9QzSftR267n2TKPC4v5Ov1fCquRojXpTB+Fa+JMSH0OSmUxq8QD5Ujut4U1K7flUf1GJlktrMKmXlwc18UoYovxWvJvyluweytjD4ALbPmqGZodM9F0brqvziHaNGrSmZkuRvUYx/DWHNLagPOxr1riHepr4RcWC95JoOVSvE4T3PQxPFj9Wz82h3zo9lUmw6LVtwsiZCDQgg7jke6PMbjaLulTl56JMG8gN3H5Qv276ObM+aY5Z+yar3NXzhvD9QQu/daW+I9/BLXUbh+JusughrvH6O58upllZo3dFu45eMLlrsEyUaTEZD9oEdx2w5grIKj9p4Pn3aqs+J7PyCjwQQRaUaIIIIEIggggQiCCCBCIIIIEIggggQiCCCBCIIIIEKXZbsmTOippvOQhlurQYNQzWJ4Ll/EflFxcV2VRDvVfIR2sl+mbUSVUUNDizYdailPGMLWY3UvLmxc0Dfv+dS0UdBC0C+Z8FZ3Vo7Jkfs5ag76Vb8xziVaL5kyunMWu4c5vyrUwt3jONP1ifhHqlgg/IKV7jFHP0jssvJFaYeAwr3tn4QsigqKp21YuPHd3lTObFGLOcB0BPli0klzDkrAHolqAt1KKkDiYXr7ve0OxMtyss6sICkcGOsHthSmaaTC3NVEHUWbVvOXhFPPvKZM6bs3AnLu1Q/iwmVzQ11m+J+dqqGpiY67QT5K8tDLWrzAW4tib4mOa3pLXUGbwHjFJIlMxooJO4Ak9wi4s+jFqfVZ5vapHvUi43CaaP911+s2HztXLsRmOUYA7LrpM0hY5KijvJ+Ee7LpNNTKiEV1FfiDFfbLE8lzLmDC60qMjSoBGo01ERypDBmHUZbzWAjv8VRfW1F83FMiaXKf2kqnFTXwPzga8LNM9PCdzAjxzHjFNd1zTbQWEpC5UAkAgZE0GsiseLbcM+V05MxRvKGneMoXy4RQudstOyeAPobqzHiFQ0Z5jqVzKJlmsiaR7D078Jixs2mVpTJiswfaXPvWkIRqIkSb1mrqYng3O84qSYG8D7b79fw+StNr43/ALjO5adZdNpbftJbod456/BvAxYifKnrRGSYCM1yJ7UOfeIzKyaRjVMl9q/+0/OLmx2uzTKYZgDbA3NavCvwMI6nD6iDNzD1jMeH9Kyx0D/wd2FWV56HSWqQuA/ZyH5dULFu0WmJ0SGHcflDeLTOTU2Mbn53c3S8Y8reKzHEtlwzGrQA1BoCetdXGO6bFquDR+0OBz/vxXklDE/8m26R89Fnc6QyGjAg8RHOG/Syy4ZNftj4woRtsOrP1kAltbckNVAIJNgG6IIIIYKqiCCCBCIIIIEIggggQiCCPsCFKsd1zJvRGW85D+8NtyaFpk0znndqXu29sSNFLBikS24fExaTbc3KNJQqjLvFXIp0lByp39kYTEsXqXyPhiOyGkgka6219loKejia1rtSQDnorRpkuQgLsstdQLEKOAFfhCFpHdxkkzZbFarXEppryOY31jpf1kVDjnTecdrmrHqGvuyige+2MppS1Ms6sWzOtU3f5lFTDaOSSRrmAkXFzutvVmZ7IWO2nZkaKrckmpzO/bHPDEmXJLEACpJoANZJ1ARdyNCbW+qQw9oqvvEGN6+SOL8yAs8Lu0CWsMfQsXd+aOTLJg5bCMeKgDYujhrXKnpCK4So6iljlF2G6HbTdQmv6LTS1P8Act78uNMZozf6N1paX+5b3kjRjGMxyQtqSBwCZUmbLrK9MpR/TZxHrL3cmkU6rXIQz6USa2yd1A/+WsLtjFXUcYaYTM8U0mf4i47iuK2JvKR5a2v4Jt+jaThnT9ectPfMP3KQl6ES8M2b7C+8YbGeMhPUu2rk5pjJGGuIGijXhcdnn/tZSMd9KN+ZaGFi8voylNnImMh9V+cv5hQjxhllXrKZ2lrMUupoUrRqjcDr7Kx0mzqRJHitTT6E9W7xUJp2v3LI720anWb9ohw+uOch/ENXbSKwrGvWq15EHMHWDmD1iEy+tG1NXkih2psPsbuqNNh/1CyYhlQNk8d39eXUq81A9o2mZ9G9UV3XtNlEBJjAE0prGf2TlDpo1dOGZy0w5lukx35VJPXSEEKQeIPlFzaL6E8gTmwqNS05n9zxMd43ROfsviblntEDPdZdUEws5jj1XWg3ndKzVKOtRuzHUYSb00PK5yjUeq2vsb5xc3TNnS1HJvVNgPPTs3dhEWtltwnsyYaOgq1DVddKcDwzjL0lZUUJPJOuN4Ond7Zq9NTMk/cHaNVmM+zMhoylTxjlDVpvIw8n1t5LCrH0PD6r9XTtmIte/gbLO1MQhkLAbogggi6q6IIIIEIggggQpdlut5hyFBvPy1w23LohLyLjGeOru+cdbpsNTU6vhFhZbxacgaSQqHaKM3Udinhr4x8+rsZqZ7tYdkdHvqtPHQQxbrnpVtMtEqzoDMZZa7K5diqMz2CF69pUu0gz5LVKkmoqGA15jWCNcRb2s0uWMc5wCdrElj1bT2Qv2a8yXIsquSQVrQnEDlQSxWo4mKNHQyTZsB6ScgpZHsgF3Oz4KhOKYxdyWJzqTUnrJjsIvf8Aom1cm0xpeBUQscTANRRU0UVNaDbFEoj6PDLE7mxuBtwWZeH6uCnXRlPlfeS/fWNtmNGFSZ+BlbcynuIMbi7Rl/qRxY5lt9/RXaEXukn6SJdeQP3o/ln4QmzrMFUHeYfdPJVZco7phHen/wBYTb8llJAP2gO8N8oX4RKWzx5639U0njDqZysvo4n1tjjYJLd+OXGkY4y36MDS1P8Act76RpMyfSI8ffar7Aq9IzmWCW9I5gmT5gp0JdK/gxfGEu51rPljewhztuc20H7P/orCdcH+ple2IbYS8vp5yeHoVxWjZfEPmoT5o7LwzZnsL70XrtFNdhpNf2B70WTTIxk+oTJ4u4lIF72UzLVO2/WGLCyWm0ygBi5RB6L1OXB+kPEcIUNJ5hFtnlSQeVbMGnlEm69Np0o0mfWpubpDqf51jUHBpXQtcwg3ANj1fOCgFbHfZe3tTituEzVUMBUoekBtI2MOI7QI8gExTWu9Jc0B5JINajYyn4GL24LRy60agmL0hSgI2OBs3EbDwIjPzwmME2tbUJiHgC+o4qn0guLEpnIMx0xvHrdY28OqFrkwRQxsUiwClCKg5EcNojLb7u/9HtEyVsVsvZOa+BEa/wCna500Zgk/jp1cOxZrEmAP22b9etQ7r5SXNVZbsFdgpoSK12EDzjQ7pEmyYUeYiO49JgKmo392cZ/ZrSZbKy61NRXMVGrKOiXgjOTOJDt6TZg9uzq2R5jlA+V4kY3m2ztrdTYfUAsMb3WK0u9Lolzlo6hhrHzUj4QlXrobhJMpvwt8G+cWF2TZstRyT8w6hkyHqGrupFk16BiqTVwO5wrTNWJ2UOY8eyM5S1dTRm0L8v8AE+3tmmMlKx4+4O0arOrTY3lmjqV8uw6o4w5aTSsMluzzEJsbzDK01kPKEWN7eSQVlOIJNkG+9EEEEMlURBBBAhardcnmA718x/eFSYJkmQZslsB5MYqUpkBmQcobdHJgaRKP2E8APlFTLsuKzzZe0CYn5cS/CPlUXMqC12gcL9/9LXtdtMJ4hZ0Q01i8xixO1iST2nZGufR/PU2JaAAqzK1AATQ1Faa8mHdGVCHX6M71GKfJrsVx2HC1O9Y3GMx7NGS3dY+nqs7TPLpc0/uwORzByI4HIiMbtFiUzWCCgDEDsJHwjXWaM7t1jw2yatMi5YdT0f8Aq8IxNLVPbexsRmE+hja42cEjWqaSx2Url1Rvdnn4paNvRT3qDGK6R2DkrQw2NRh1Nn51jVbhteKySD/xJ4KB8Id/UD+Up4phv9QD6KhTM2XuZwXLS1cUleE1fEOPjC5pTY/1Inc6HxI+MMl8vikvwwt3OvwJiq0iGKwTOCqe51MJsNktNEf+w8/7TGQfZcOvyS59HczDaXP/ABN7yQ7Wm11hB0IP17fdn3lh3EmsW8f/AOX2Bc4e0clcqNWrT/ux/JWE/R1v1qT7Y+MNk98Lzh9gfyVhQuJqWiUdzj4w1wb/AI0/V6FVK8fdj+bwtDsKnlJjUyCqK8cUSzNiqu29COVXZzT4kR0FpjK1LG3bs8E1Ywm91nGk5/W5/wB40c5MlTLWoH+E7YNInrap2f7wx9s7fVr/AJtMfT6MfYZ1DyCy1Tk49ZUy4KJaFB6DkKRuJyU9/mYe7NZhKtEoja2E8Q2RHfQ9kZ/dyFp0sD11PYCCT3CNDu08vaFI6Ms4ieOeEd+fYYyn1E1rJmkakZ+nsm2HPcYXbWgTbLEZx9JMkC1K3rShXrDMPKkaMDGZfSJbA9rwj93LVT1mr+TCK/0+SaoAcCqlZ+2lkvHOYAwoY+M0eC8b8pQAvdgvWdZm+rcgbtanrU5Q23XKebapUyYasZi9QAq1ANgyhQs8rG6r6zKO8iNLuix/Xy+GNu5GHmwjH49ssezZGZvc79y0GHkmN5d81UfTWWBZ2PFR4iM9jQvpDakhRvmDwVj8oz2L3020iiud5PoPRLsQdtS9gRBBBGiVBEEEECFpWhE3FZU+yWXuJI8CI5zLTyVpnIdRYP2OoY+JaKvQe9kky5gmnCtQy1BzqKEKNuoRNtpFsnh5KTWouE0AUGhJBLGtKAmPmeIQ8nWyjcTfvz9Vp6N142k6Wss/vV+TdkGsMRXhWJ+gU5pdrRgrFCGVmAOEBhkS2oZgQ223RpJZaZMEpHADkAcrMw1ClgGOHbXWK0iLfEiVImTJbCbOaWstg7seTxMVYIZaUoCuIVLbIeT4uJ4THs6ixuehVYqPZdcHemubfMsemvYa+ULN62xGn8qMZwoMQC7FYgMSTkOcB3Rd2qzy15dOSRZayUZGC5iYwUgY9ZqWOVdkQbgsWMTFKk8uHkhgCQlELlmI1c7kxnujMRwNa+yZBwDdoKptMhLcwcyyBLWhYzVRaE1GJiuutaAHfDBd1lmSkWV9VLVcIXGxauMsRhIrWtD4RQz7OZdis41Y5k5n9tCJYB6gD3mJV22p2eSpJKqyBRwx/wByInmlJYInG7RoN3zNAjGb2plSy4mKNMQnFgYCWSKmuRxUqMjEa8LMOQnFWP1eRXAoBqaA9Xyj3I/1p++PvGPSLjmTZX+6sxR7WZU94iu2wNgN5C4N+PAqiuiyy5jSU5ScrTVmE4cCgYCwyoMwSjdwiLarWpVTLmTsywIdhXKlCMOw1I7Ik3Gw/wC0pajVLVpY44JThj2tiPbEW1zzNly3wKiqDL5owqTiZ+aOps+PXFl5yuu2DnfOlWN3ojWdpjmcWRlUhXFDi1EVGUTbNdizVmmU0wshFAxGYIrSlK4hQjsiJc8/k7LNYKrUmysmGIbdkTJU95eOYAVJnI4B3Os1grdYPjERIsL/ADVDr3Nvmi+2aXLKKzGYM2DUI9FQebUaziAz4x8tsmSiqTMnjHLLjNaZA808TSnaIk3silEdOjMZnpuJCAjvBiq0j/ZSPuT7xjgZEheN51um6hXxY5MqYVM6di5ITRiWWVIIqEqTXEQN2uJ50eToq4mNyQmhXkoKodgYVz4RF0otWJzIWUpd7NIYOBz6Jz2DEmmEKpOrZF+CDXCKTRY5ZDVOaEc4BdVabeMXi4tGRsoTmBf0Va+jkpAzq0gYTgZuTZaE7Mhw1xDst4T7PywRZeCU4DkA9JiVBrWp1eUT6fqc37xPIx4ueylpRlYkrPlzHKlxyheo5I4TmRSWT+KK9+V/PPLeb+akFmNtuuu0jSae0vlBIDoDQlZigg1AAKk1FainXCTeF0THnzGmOVmMxZlmSypFcx0ScqcNUW7f93Wr7yT5mLq3sZwE1ObOsxRXI1mWyqVfsJIPbFqlmdS8+LInt81FJCyQ7Lhl/pIj6OTqVUI/suK9zUMV9psjy+mjJ7SkeeuNYmyOVkzyaFknMQaCuGtCKjYKiI0u6RycosXBnTMIwkUC6gShFDmO4w2j+oJgbPYD1XHuqhoI7XabePss/wBFbNjtSblqx7AaeJEabciVmsdipTtdvlLPfFbJuBUmNyPJM+LkzzTKauZplzc8Bz4R7uq/pcguswOpLZmlaUFMJpnlQ7NsK8RrP1cvKAWAFvfzVuCExxFozKqfpNnc6SnB290DyMJEMWnFt5a04lzlhFVW2HaerM+ELsbHB4+Toox0X7yT6pBUkmV10QQQQ0VdEMOjV1LNIFVDMQFZgSATkKADX/mUL0Nuhw58r72X7whJjkr46cbJtcgdmaYYexrpDcaAlTbu0ckTltEsM36Qk1kR3bJ2QEkBRkAaNtJoAd4j5LtE1JCy3qCGmyyp1qByLYR2juMRLXLmAWmYgYYLwZsSg80gPQ12Zkd43xZ26+VtIkswwuMQmUFKnmDEu+oXspSMRMcitBHe+eY8sl60vXnL9zL90xy0meZNnT5KouAS5MwuFo1VljCrMBVixcKo49cTLzmG0lSksLhAFWOsLqxA6+wbYrb1kziK2i0sVrXCCFQEaszQZezHrCAT0rkaN6EzWqrTJsmYaI8tMBJqFmIo2Do1Ne6Fy9LX+jNZgJzBVIZ1XGM8ZYkqaBqiiiu6IN2aVSbPV6qVBw5EuzMdgpQGmsnZlvEXFu0oks55lWopFQoUggEc6hINDti46MMbtkG6gBz2RmPnWuMzSGRN5RORmTJTTDNTUro7dMArXImp/Eco8WW1MZquJQolAkvPCoGY2gnM1JOskxVX3plNRapLQCtGxYiRXUciBw7RFJZ9IpgYMpVakVoo1bddf8EVNl0nQrDbBpIWkJNmmbyolgNryw0r61Cxzj7Psk5mxqAr1xA1Az30GUKR0hn/AO6w6qDyEVl66R2kYWE+aBiIIDkDMVGr2T3xE2IuOqjuSck12PRe1y3xy2RWzFcWeevWpiVaNH7XMpyjq2GtKscq66ALCbd1+z3cEz5pGE1BmNTWKGleuLF7wmH94/52+cWHR2Gq5L3tcmazXZaZK4VmBRWtAx17+jHC2WmbLVg7EhjVsyaneajhCVa7dMxv9Y+r129QcYobJa3LrV3Oe1mPmYmhonStc7ayHziuJKjk3NDhe60uzXhygwitASaHVU0rs4CJtsstonKAWBAzAOz+HwhCsE8iY3OI5o2n1hE/9Ocapj/nb5xSdHsnIqw455JltF22+ZiBmoVYYT0QSvq1EsGnCsTZNmtYdXbAXUYQRgHN9UigqOEI1s0kmSVxGdM4AO1SdwzhfmadW4mq2iao2ANUeOuL1PSy1AuMhxVWWZseR8lrc4TVlMhkqVY1JFK12EYXypsyilS8StqSbyBHJgDCpahwrhXWDTKld9ITbBp9azVXnuesIQe9Y6WDSmYZ4xYWJyBKgZ9lIjkpnwkg7lPE5r27SaLwvSTyM+UUmpyzq4PNYLhNaUOGorXwiTYb2lpauVlFmluArqygHDhCsCASD0cXhHP/AKjd0wlF6wSPA1igtN8rImDlKkEVyVTtpTOhjyNskgs0Zrwvjb+RstHuxhnzlKzJs0GhFcLgBSRr1rAWxLJI6ItQC+yAAPAQt3RpHYZlKzgh3PVPFxTxi+nS2FGkTapkQK4lrvBFR4RwYXsF3i3QdVwHsceaV7muvLrhXCwnPizJrubPjXLid8QbUcTrPWmGdKmCYtAV5RJTnNTlrAYdRiULyKGry1OdWK5FqbytdueoRX2K8FQTpZ6DI5TFTJwjAcASDTuiFpzUwBtkocqzWeeHmhTIwTFQUqyMHrhLp6OrOmWeqFrSa7RJnEAAZ0oNVeHCGCwyiLHNJBoZ8mhpkaYgaHbFXpiOcp3geRh1hMz21bGg5G9+GhVSujBiceGngluCCCN0s6iGfR2eUQMoUspqMXRB2FsxqOfGkLEWFjtCkBXcoBqyqOvLbxhNjVO+aABguQQcu1MKCRrJDtmwIsmN0UgzLZaRhLFsKkS5dTrIFBUngoPGIU7SWzE4JCtq6VMIPaTjPbFRbdGUnNjW0hidh51OAzBETLLoNMCg8pL4a4xjo9n8736iE62jfm6dYXK3XxORPq3KCueHI0O2uvX5ws3qWmc9mLHaWJY+MNMu6Jju0vDWmTHUtDx4jtiFadF5iM0ssppvqKqdR1f4QYkppxE8Hh5KV0PKsLDv0Ss8wmg2DIDz7TF7dsyZNAwqzEAKaCurVXsiDarleW2FqDdnXKLbRWdyE6hbmvRTuBrzW7zTqMaGtp3VFNykYvbMJLSycjNsv6ireTo5NmLRwoUihBOdOysUTaMz0nciCrNWgzIBBzDatVM40yVZTEhbEMQcgYguENtwk1p3+ZjECsLL3WgsAclX2bRqSqjEuNgBUkmhNMyBXLOOVvuGS8t5aykBZeaaZ4hzlz4kAdsXyy4jWiTFOOd21e65AGiTtC7BLE/FSowNzWAYVquee2HnkJX+3L/IvyhUk2Uyra1BRZiM67gSRjXsbPqYRdcsRF6peS7Ir3YD81WX5dcp5k3mhSFFCtF/druyMJdz3UjT5YJahYV1fKG69bX9dM4ov8pYWLqmUnIdzfCNThDL00xPD0KV1w+5F83hP1w2GUkxwqLTANYqekNZMXDWaWfQT8q/KFy4rZ9ZM9ke8Iu1tUY+pDrhNHMuSsd03LNbpwIOFXwqAKAKAKAAZRVJINK0PcYYtKT+uTj/AMh+Ec7OeYO3zj6ZRUw5BljuHksxUOIcetUcuRUgUzrFxYNHJzzZYCkVdaFsvSHbDHord9WM1uitQOLEfAecNVy2LHO5Q9GXkOLkfBT/ABCM3jFQ2Ocsab7Iz6+HknFBGRAXu36KCNErQBkqt1MPjSEzTexPKeWJilSVYiu0VGqkbSsykZD9JNr5e2kAjDKUS/xVLN4tT8MQ4QXSzAAaAn0Vaq/ApOiXYrU8rNHZDvUlfKJdj0emTKkAUXWa06hEqz6Nzec3NISmVdbHojMU2E/h4wzxGcA8j3r3D6c25UjoCmS7+nsAruW3k9IHdUbtXZEq7dIJVSs5mpqq1SOxhmPKINz3LMnOV6JGssDt/wAMTbw0CmKK41pwB+MIhsXIJsmUhLcgr6VPCikqeGlNrluQV61PRrtrzdUVmmDg4CP8yMV9guSTJBLz8zs+SiprHG8LUrAKhYqNrfAbB84bYXSyGpbIAbC+drDQ/MlRrJWciRfnHde6gwQQRtVnkQQQQIRH0GPkECFeaNXrgbk2PNbVwb+/yi7vSXyi1HTSpG8r6Scd44im2EmsMV3W4zV185aV38DGQxzD9l36qMf+Xv6J/hdTcci457vZQ7YgmpUaxmPlFIwpDJeVlKfWDosecPVc8PVbWNxqN0U1sl1zHb849wauDPsvOR0PA8Pm/rUmI03KfdbqNR8+WT3oVfQny8DH6xAOtl2N8D2b4aeRjFLBeDyJizENGU9hG0HgY0a16dyhZRNlkco1VVDSqsBmXG4VrxqOMKsYwcxzbcTea7cNx+adyjp6jbbZxzCnWi/kS1JZxmWribYrEVVes7d1R2WUyTWMqF9LiBUMzk1LsaZ1qWyzJrnGoXVeInyUmD0hmNzDJh3iFNZhktOxsjm2GnarYmYXbLHXK4TLGNwy1HaK5GnXQdwjlMssWTCPsqXU02QtbtOcGqxt2F0g39IInOfsL4S1hZsJ+sXrjUdI7rQVYn92RQDcpzrGZXOA1oljYWHlH0DDGllPMD/iP/kpZUuD5IiOPqEz6PAhpvsr70WpmERyuuz0eYPsD3hEqdZoxszgXAp4CASFnF/Gtomn7ZjvdVjM2ijtO4V1x6vGwM9pmKNjmpOodcXd3yggWXLBLE04k7SdwGfACN3NiLaamYxmby0W6MhmUgZSGeVznZNBKs5I6MmUNnYAOk7eZ6+MMlkwy1CrqA7SdpPEnOKi0NLlACXrpz29Y8Psjd2xxF5U1nIbYw9Sxxds3udSeJTwM22g2sOCtb8v0WeSz7dSje51D49QjKZFmefMCjnO527zmWJ7yTFjf97G0zABXAuSjeTram8/KGW4boFmTE1OVYZ/ZHqj4/2jUU4GEUm2/wDcfoPLu39yTbH6ubZb+I3rq9jWVLEtc/NmOXiYi2iiAKCKLUk7Cx6TeAA4KIsZakjlDtBwdR1v2jIcCTthZv2260Gs6+rdCekhkrJ9i+ZzcfP5xyTaaVlNFtbhkB0qpvu83OJ01KpoCSBRQTs2mKuberK2FwD9XiqCc2q1Ez3hTE6YgYEHUQQeo5GOUyxoxBIqQVIzPoYivdiPfH0FsPJtDY8gLBY90m24ufqV9sk7HLViKFlBIGqpGyOseZUsKAoyAFB1CPUWBe2ajKIIII9XiIIIIEIggggQiO9jtRluGGzZvG0Rwgjl7GvaWuFwV61xabjVP1jZJ8uoAKsKMp8VPH+xEL1uuBpczDUlT0G3jcftDb37Yh3NexkPXWh6Q+I4w3m2JMTepzBHgRuIj51iFFJh8vNzY7Q8OjrHiFq6OpFS2/8AIahJ956NzETlAKqOlTWOPV5RRGNUu23AHAxFdh2MOrfvHwhZ0q0WVTyknJSecm7inDhs8nWFYxtWhnOe48eg/PFUayjIJfGOxLdjl0Fd/lDloNe2GYZLHJ814MBmO0DwhRrSPsueVYMpoQQQdxGYMaGspW1UDonb/PclMUhZIHhbZhyjmRFdo7fgtMkPqbUw3MNfYdY64snePk1RA6J5a7IhaJrtoXCXr5tZ5WcpNRgGX/hLq3azGf3D/qZXtDyMN1+2ilpncUX+UsJ1zmk6WftDyMbXCXF1NOTw9Cq1WAHw/N4WjXMuKc/3f9axbPZIo9E5mKfM+6/rWGopGOmabq/K+zyszvGSz2uZKlriYuch2VZjsHEwxWG4xIU7XI5zf0ruXxO3YBfpYkQuVUAu2JjtY7yfhEa1zwoJJAAGZOQHWY6fUOdZjf8Aa9a8lUNrs8Kl73hiJRDzdp38BwiXf2kfLEpKrh1FtrcBuHnHy57orzqVcCoXq2jeRujUUFGKFgqaoc7+LN/X8068lVmnfUnkYdP5O3fPPqXa4LqEv6xxzvRB9HiePlF9Y5HLsSf2anP7R9UcBt7t9CyXM8wgGqpQFjtzzwrxpTPZXfFneltl2WVU0AAoqjadirCiqlnqp7nN5yA4dHzrKtgxU8ewzTeVU6RXkJKV1sclHHf1CEJ3LEk5k5mJF43g09y7nM6hsA3CIsbjCsOFFFY5uOp9OxZqsqjUO/6jREEEENlSRBBBAhEEEECEQQQQIRBBBAhEEEECERPu28jLNDmh18OIiBBEM8DJ2GOQXBUkUronB7DYhOiyg6gg1U5gjzB2GId4NMFAxquxvg24+B8IqLnvppB1YkOtT5g7DDtZOStKYpZBGog6xwYR8+xDD5aB+0Rdm4+/A+BWqpq9k4zydwS1/wBNGauKWRj3HIN27DC/aJJQlWBDDIg5EHjD6LM9nNVBZN2th1bx49cRL1WVal52TAZONY4HeOB8Iv4bjbouZNm3cd4/rxVarw8SnbiyPBLFwX61lm4syhydd43jiP8ANcaVJvBXUMpBBFQRtEZTb7A0o0NCNjDUfl1RP0dv8yDgc/Vk/lO/q3xcxfDmVrBUQZno3j3H9KtSSmF3Jy5eiuNJp1LS/sJ/LWFuwmjqdxix0stf6xka4ll58MC5iKlnIBI1iJsHp3fpX3/kLDuIXldKOVYP8fcJ90Fn1nzPuv61hzedSM70AtgMyY3/AB58OesTr901WXVZVHffXmA9fpHgO+Mo+iqJqgwxtzGvQr8j2fuE5Jgve/JchMUxqbhtJ3KNsZxfF/zbW1OilckHmx2nwji1nm2huUmMaesfJBu8I7SLPmElqSSaAAVYns1w6ggpsMz/ADl8G/O/qUIZJUa81nifnd1r5Y7OE4n/ADVDpopdTMyzWUBAagmtW9kbBx7t8dtH9CwlHn0ZtYTWo9v1jw1dcTdJdLZdkGEUecRkmxdxcjV1azwihys9ZP8Ab5zuO4fO5SySxwx7DcgpWkWkEuzJic5nooNbdW4bzGVXte0y0zMcw9QGpRuAjnb7wefMMyY2Jjt4bABsHCI0bGgw1tNz3ZvOp9B8zSCeoMmQyHBEEEENVVRBBBAhEEEECEQQQQIRBBBAhEEEECEQQQQIRBBBAhESLFbnkuHlsVYeI3EbRwiPBHLmhwLXC4K9BINwtCuTSuVaKJMpLmfwN7JOo8DEi9tGlmVK81t41H2ht69cZrDFcWmcyRRH+sl7ieco+y3wPhGQr/p4g8rRmx/x9vY96b0+IlvNk70TLidXwzNR2+ieo/COd46Hc3FJbP1Dt9lvge+HyxWyRbErLYNvU5MPaX46ogW24nX9ma/ZY+TfPvhDHXVNHJY807wdPny6bfZqG87vWUvKZXAYEEECh1iJMwZHqMMN62XEaTEIYaqihHUdo8I93Hows4F3Y4AaUGROQOZ2DP8A/I11PjcBjLpcjw1v1JXUYdIHDYzHFLV12abMJSXiOIUYA0FK1551U64Z7JcCSRimEO270R2be2LlmSUvJyVApsGrrY/POPlkuvG1ZnO4eiOzb290IK3GpJbhnNb/AOx+fCUzgoWR85+Z8FDs92zLUebzU9c6vwj0uzLjDdc9zSrKpIpWnOmNStOvUo4RX3jpDKsi0Y4npki6+31R1wj33pLNtR55wpsRej1n1jxMQ0OF1FbYnms48ffyVasrmtNtTwTPpH9IOuXZeozf/jB949m+ER3JJJJJOZJzJO8mPMEbuko4qRmxEO3eVn5JXSG7kQQQRbUaIIIIEIggggQiCCCBCIIIIEIggggQiCCCBCIIIIEIggggQiCCCBCIIIIELpJnsjBlJVhmCDQjqIhxuX6QyKLaVxD/AHFHO/Euo9lOowlQRUqqKGqbsytv071JHK6M3aVsfJSbVLqpSah3Z0+KnuMKV6yP0eYZSEhDRqbecNVd2UKNit8yS2KW7I29TTsO8cDE28NI5s44mw4qAFgKVptpqBjMSfTr2P8AtOu08dycU+JNb+4Fc/pqSxVyBw29givt2lbsCsr6td/pnt2dnfFGzEmpzO+PMNaTA6eE7b+c7p07vdV6nEpZsm80eK+k1j5BBD1K0QQQQIRBBBAhEEEECEQQQQIRBBBAhEEEECF//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16" name="AutoShape 36" descr="data:image/jpeg;base64,/9j/4AAQSkZJRgABAQAAAQABAAD/2wCEAAkGBhISERQSEhQWFRUWFxQXGBcXFxcYFhUYFBcVGBQaFxYXHCYeFxkjGRcUHy8gIycpLC0sFx4xNTAqNSYrLCkBCQoKDgwOGg8PGiwkHyUvLCwsLCwsLCwwLy0sLyo0LC0tLCwsLCwsLCwsLCwsLCwsLCwsLCwsLCwsLCwsLCwsLP/AABEIANAA8AMBIgACEQEDEQH/xAAcAAACAwEBAQEAAAAAAAAAAAAABgQFBwMCAQj/xABFEAACAAMFBQUEBwYFBAMBAAABAgADEQQFEiExBkFRYXETIoGRsTJCocEHI1JicrLRFCQzc5LCFUOCovA0U2PhdLPxNf/EABsBAAIDAQEBAAAAAAAAAAAAAAAGAwQFAgcB/8QANxEAAQMCBAIIBQMEAwEAAAAAAQACAwQRBRIhMRNBBiIyUWFxobEUFYGRwdHh8CNCUmI0cvEz/9oADAMBAAIRAxEAPwDcYIIIEIggggQiCCPlYEL7BHyseHnqNSBHLnBouSi117rBWIxtg3CseWmMeUUn18TdAbnwXeQqS80DU0iBab8lrxboPnHm02cUxMQAMySaAeJhdt+0FkT/ADA54IMXxGXxijUV9Q02ay3mrEUTHHW5Uu17XuPZlgcya+kV0zamc3vU6CkUlr2pRskkk83anwWp+MRVnzZmYwr+Fa/FqmKDp6h/bdb+eC1I6eMDRqYReLvqzHxJjslsmLozDxPoYWJkqYKY5j05sVHkCIvEsbgVSY1PxYh8aiKzmOb1g4+a7LW7aK9sF9Ta0LYusXcq3V1EIhtk+XnRH6rQ+a0iVZ9twmUySw5qwPwNIniqp2nR91Tmpr6tanlZ4MdA0LNj2xskz/MCHg4w/E5fGLiXMDDEjAg7wQR5iNRuISN7bb+Sz3RW3U6sfYgftTDXOPYvNPeyi5FXwyc7HxXPDcpkEc5U9W0IPSPdYugg6hRr7BBBH1CIIIIEIggggQiCCCBCIIIIEL4Yqb7v4WfCMJZmrTcMuJi2JhfvyzibMTOuEGvKpEUq6cwxFwOqnp2Nc8B2yjS71nzTrhB3L+usSDNSWKuwH4jC3tLeT2Z5YGISiveKZMDU7+FN0V1ov6xJmXMxtaAEt4k6HxhcEdRVuGW7j3BX38NjcxIaE0z9q5S5S1aYeQwr5t+kQTf1qmHdLX7oxMeVW/SE217e0ykyQOb5nyGXxiitu0lpm+3Nan2V7q+Sxv0mAVZsXWb56lZ8lfSs0aC4rS792gRpSpPZVBrUYu8KHIim+Ei1XpZ19jFM50wj4/pC400kCu6vxgSGNuBxOIMzi4/ZUPmsjAREAPVXP+Lk+yoX4x8a8pp99vDL0i8uX6ObRPlpNxy0VwGFSSaHTICJ96fR5+z2ebOadiMtS2EJrTmTE7DhdMctm38rqpJJXT6km3nZJ9Sdc+ucdJVodM1Zl6Ej0jxKIIqI9OQASdI3rRllyBb0WRmeH21upsvaW0L7+IfeAMdDtZXKZKB5qSPgaxe3R9H4tNllT1nYTMXFQrUDMjUHlEK3/Rja1zTs5nRsJ8m/WFyVmEVBsQ2/2WzHNXw7E+6qmvSQ28oeYy8xEu75jA1kzaH7jU8wD8oobyuSfINJ0p05kGh6NofOIIUjMfCKsnRyB4vA8j1Cvx41INJmg+i02ybTWtPapMH3hQ/1LFtZ9ppUzKYrSzz7y/1D5gRl1h2gny9GxDg4xfHUecX1i2ylHKbLK817w8tYXazo9WR7NDx4b/ZX48QpJf8AUp7wV70tvFT+kC3/AD5ftUcc8j5iFuTPkOC8qcooKkhsJHUZGOtw3s9od0PeRVqHIoxNR5inGMQGemJtcW3BV/LG9t9HBPd0X0s8GgKkUqDz574soXdnZQR3HED5wwgwzUNQZ4Q8rKnYGPIGy+wQQRdUKIIIIEIggj4YEL7FbfV8CzqCVLFiQAMs+ZixrFJfyLMKAEEqSTyyinWz8GFzwdVNC0OeA7ZVyXjOne0cK8F/XUx7tV5yLOv1jhT9kZseijOIV/TzIlowrhqQ+H2qZUIPXWKC8rysUuWHLg4tAM3PGq6g9YVck1S4F13X5BaVmWv2Wqdab8s9tDSwGRvdx0GKmlKadIzu9JGGa68GIjpab27RqykwLxObGnDcI5MSxJJJJ1JzJh/wHC5aZzpZBYEWsl/FayJ7RFEb2N1FEuAyYbtndhptrl9qroi4iudSailch1i/X6LUVSXnsaAmiqAMhzMbU+I00ByvdqsqOCaQXaFmIkR7WVHaS/EEekSBLi5BJHO3PGbhQzCSF2V4stk2Valhs/8AKWPG1QrY7QOMtvlH3Zg/udn/AJa/OOt92YzLNOVdSjU8o8srJHOqnNH+R901U9sjT5LGxIw1PHdHVJAbM7ok26RhVK8T8AI6XZJxBuVPnDaZXDA81/D1VLI35va3j6LS9j+7YpA+5/c0W/bRT7OZWSSPu/3NEm32vs5bvSuFS1NK0HGPPZah2awWqWdYqa7gihAIOoOYPUQuXtsTYp1Tg7NvtS8v9unwjxYNtbNNopYymO6ZkPBx3fOkWU+0f8/5rEjcQq6Q3aSFyaVsmjgszvzYmdIqy/Wy/tKKMPxL8xWF7BGsz7WawsX3cCzKvKGF940VvDcYcsI6VcQiKr07nD8rPrMGc1ueH7fole6bNjnIh3mnwMaFYrfZrHhlu3eINcILEVpm1NBGey8SMCKqynxB3+MSJN6hDWahIOrLmfEGLXSHC5qt7ZohdoGw+qjwqsijYYZTYkrV5bJNXFLYMOIOnzEfZd7TpRz768Dr4GE+67RIZe0lzgMOtDhcf6dYvritr2hZhYVUEYGIAZtak08IQQ2Wjcct2kcimAtY4XuHBN13Xms5SVqKZEHdE2KW4JYXGOJHpFyDDZRzGaEPO6y5WhryBsvsEfI+xbUS+ExRX1tZLs7GXQvMy7oyArpUxekQiX/Y8Vtc8k9BFCvqHQRZmq1SxtkfZ2ykyrznz/aOFfsrkPPUx3n2+TIH1jAHgM2PgM4pTeg7drNiMulKGnt1AJAfcc9I43obPZ1xTnVa8c3boNSYVXtlqHjNdxPJaJawDfKF1fbCTPcynRkTMBmIoa64gPZ84RdqrsC2or7oVM+Nan0iUt5vaphSySGb7xWp4eyMh4mLqx/Rva5tGnMsv8RxNTouQ84ccHo/gpOPUEMFrWJ1+yxcQqGyM4NPc678kmggZCOiRM2kuj9ktLSCSwAUhiKA4hWIYEO9PPHMM0ZulmaJ8Zs8WWp/RtM/cyOE1/jhMMk41BhK+iq2h5E9Ros0fFF/Qw6Ex5bjch+Ne2+l0zUTf6Lb9yxey2XOnOnxiBeNowAgakkdIZ7NZPrXHB2H+4wmX4D+0TQfddh8YYujcp4krfAe6lxuIOZGe5bZsg/7hZv5S/OJd62spImsuoRqekVmyUylgs38tfnHq+bTWTNH3GhNqZS2tfb/ACPurMEd2D6JJ2hl0lyjxLegjpstKxLN5FfQx62qFJUnq3oI97F+xO6p6NDle+AfX8rMOmL/AM7k73IaWeWOR/M0c7/mgWacTp2b+hj5dT0ky+h/M0R9o3/dZ/8AKf8AKYQA3PUNYeZAWy67buHikC61kzaKJiVO4mh8jDDKu+fZx9W3d+wc0P8Ap3dRGU4Iv7j2vtFm7jEzJf2HzI/AxzHTSHur6OOa0ugffwKqRYuHHLK0J7k2wTMvZcaoTU5alT7w+I3xIlSTCtNthn0mSqjMEEZEEehEO2zs3tkqwo65OOetQOBGfnCTVQmPW1jzC2zJlbm3Hel3ae4O726jSgfpoG/WFnswcjG0/wCHqyFGFQwIPQ5Rjdss5lzHlnVGK+RpHo/RWtfNTmGXUt28v2SJjMQEvEZz90XBcwa1IBoQ2u6gPwh6s+1dlkP2IxEUALqtUBFdaZnfpWEFZpFaEjIjLgdY8SL2EpqTUy3OvzX9Ir9IMJlqJeMwXFrWCvYRWx8PgyusbrXZc6XNXFKcMOKnTrvEeVvqbKOffXnr4GE+6pSzAJkhweamhHXeOhix/wAZYTks8yju5pUZMuRoWplu5QitbLTvtGSCORTFw2ka2ITrd1+y5xwgkN9k68898WYhMuOQVtadH9IcxDRQVDqiLO7dZtTGI32agwtXpI/eCeIX0pDIYpr3T6xTxHzirjIvTE+IX2lNnpOvOwiZPmg8VI5d1f0jNrXY2afMxkmjMCSSTkSN8axahS1EfaloR4Yh8oQto5GC1TR96v8AUAYs9FHB07mn/EFQ4y8iBhHerj6M7V2dr7PQTEZfFaMPQxqMybGF3bfAs9pkvvDrXkpNG+BMbWzwdKyYpmubzHsqmF3dGb96R/pLYM8kU1Vs+OFtPiPOM+v2WyKoGQatfCNN+kCzYpUqYPcmUPSYKH/cqwp7Q3XjsfaAZy2DeB7p9RFLB65wnjJPa6pWzUQtfSO021U76G59Dak4iS3l2in1EaQ0yMq+iudhtMxftSj/ALWU/MxpE2fFLpMDHXu8QD6KtQDPEl6zWX95nfzGPma/OM82xk4bbPH3gfNQY0xGpaZnPCfNRCHt9ZG/bGYKxxKhyB4U3dI1+jMwbVuBO7f0XeKgmFqd9nrVSxSB/wCNY+WyaSkz8D+kR9n5B/ZpIIIoi5HKJlqk/VzKa4G9IWan/lvP+x91qwBrYW+QS/tifqpHVvRY+7GN3J/VPRo57SyZjy5IVGNC1aA5VAjzs7KmJLm1RhUpSqndWHNsjBgeUkXvtfxS+5jvml7afsnezSWlypYb7NfMkxBv+bWzT/5b/lMCWx2ly8QNQo3czEK+GY2eaKGpR9x4Qm2Z8Y0s2zD8LdMZ4RJ3sVkqajqIv7QgOorFNLsrgjuNqPdb9IuZ1d8e0wvaQdQvP6lpuFb7DqO2eUfZZSwHArr5iHW5BgtWEaMjV/0lSD8W84RNlnwzjMOiqR4tl6RoOy8gsWnt73dT8PvHxIHlHmXSXI2udk7hfzTbhzn/AAXX+iZ0jIdtEC26dTewPmojW8UYttFbxNtU5waguwH+nL5RpdFHEzOtsG/lZGKj+mPNQGeOc2jChzjyzR4Z4fnFYLW2USS8yTMBlsymooVNDmYf9nbvP7TKZs2LMSTyUwnXbJ7SfLTi6/A1PpGpXLZPr15K5+AHzhB6TuAkY1u9im/CCeC8lXt3SPrgeAaL8RWXfL75PL5xZxQwZpFNr3ld1DrvRFbe0v2TzI84saxWX3eUmUn1sxU3ipzNOA1MW69gfTub4LiIkPFkp7UN2cyRN3HHLPjR19HhK22tQxrMGrJTxU09CIbb3veXbE7GVLmPRlbEBShXqN+YzjydmlwB54lIFNAWHasCd1MwD1jGwmpdRStlyk2BBV2qgE8HDdob6LJZdimzSSiM3MA0/q0jZrs2iTsJXaMBMwJiXUhgKHTpFPeNhlLKWaVe0N25khC+FCRU1UJxpkOcTblatnZ7PKUEWjCtEBbszmAxNdK0ryi7ilR8wa3MLW101Kjp6ZsFze/oi/L6lTJTocRDDUUFCDUEV6cIqDebDFZTIqW7hViSxxAZd2nERaXhZlmWwqgquOpA34RVgAOYI8YlmwlrbKtBQo0yzO+EihWai4aU45iMumpwBpyKuueGi3IhVty3EJblpHYK691sJZmUMQDm1cQrw4QwS/ZxtaKrjwd2XTPxOkJV2zWBOGoJBrTWh9qGezf9GP539scTycRxc/U23JugwiMAN0HgFasihA5Zz3sJzAyG/IRR3xZkW2rKftDLIJNJhBFFLFstwppFsf8ApU/G3oYqtp2H7Os+vfKGRzrXvH+gEeMENs23IH9VGL3+4UeUln7CRN7F2M12UgTXNAm8ccoqlcBzTvKGNBUiq1NM9dIubutsyXYrNgTFimTgRhqSDUd007p5xTtZijFDSqnCaZ5jWJJ7C1lPDzumK8LPIluyCUckVg2NtWoQDy3VjvbruRBLmoPq2C4lqe6SAaV1zrHu+JkxmaUF7vZy2rSlMIBNWpnwpHSyzsLmVMHcmJLBruOBaGOZACS3+XUAJsCvokSDM7Moe8+HJj3RQZnjmTEP9ks0ycJOFwS7LlMNaAEhtOIpTnEsJ+9gD/uCK+x//wBEfzJno0cxHXUDtW2RbexO11UXVKs02bLRRPQvMdP4tcgMnBw0IqCCIvZF2yyC6zHCK7o+PCSCtaEZUNaRTXHannWqzMZaqJU10qqhVJYswoo30BrF7aiGkkywFAnTBMA3tU4WMWptGkjkuTqQFxtt1pgUrNA7RWZQZYzwg5HPKKqTfNrlSZUzEMD4goKjLBQU8flFhtClbPZwMyVYDmS1B8Y+22QrWWbKWYj9gZbKqk4kCjBMxVH2sWnGIMjZLkju9l20gAA7XXybfNsaWlBJYTsSIVfC2KhrSuWIesJdn2W7zSw00MCcSsofCRrUpQ/CL+f/AALv/wDkt/8AYkXS/XTZVsl5NjMuaBuZahT0IA+EaFNPJRjNAbXtdVpYI5dJB3pFn7Kzh7LI3iVPkwEVlquudLzeW4HGlV/qGUanMkl7HLcmpViCTmaMTTPrH1blQGzqQwaaGJZWII3jLxjTh6RVTXWe0OGnhuqL8KhIu0kb+Oyz3Yiy4rTjOktGPie6vqY024BimTG3Kqr4sST8AsVtnusEkySpZiQQyBWYrn7S65VzjzdO0iSAyTEYd4lmGdDkKHhpGNiVYayfi2sLWHNX6an4UBjbqbp2sKannEuKu573kzV+rmKx3gHMdVOYizrGtQNDIGhU5L5jdLm1t9vJ7OXLOEzMVW+yFppzz+EKJuuzLbAtqZpuOSZpmFiFQGoFBqcgcyfCLnbv+PJ/lzPURSX1Z2e0qqAsTd+gFTo0UJnl07geVlfiaAxttL3Xuz3bMscyfLxEp2eND7rgOmE00JEThU2JidTOqeuHOK66r+rZXs83NgtJbEZgVFUJOmg/4IsJFsBkdiqFiTWtdG0y5RmzOF7DuKs9a2o1uFFl22dJsctpK4n/AGqlMOIkYTkMjhrpURKuizzJFmYKRiW0hsjTEFVQ4Ffaoar4RFew2oS8In9lLGeGX7RrxYUFfGKOVbJMmYqB0Zq+846kkLoBmakxZidnytF/oo3AakkJvvWyS17acrlMcs4aA1VmIxeORHjC7dW1AlyZSKHedLmO4Oq0eoZDmWIK7+NIt5e39mmySQC6q4QkKN4PeAfUVB+EQrRtXT+Gi0NaNXLxAApEtTaE2jUcfWHWXy03gGr2Vn7HtPbJJqampC4qYQTrSLOxzZpldkEXDruqTxrXXpGcWnbGdNYiYqKykigB1HUxbXTtNaChHaaE6ADI5jdFOWCW2Yqy8ZWjRP8ALkzygQgYeHd9Yrbw2XtE0BaqFBJAJ0J1OkLUzaO0f95/A09IXbNtLawzS3tE4lSV/iNn8eEcw0xPWvso2h5Ollpdl2atyKFE+ijIAM1B0yjyux04GuJa6172vHSFW7ryndkmKbMJpqZjEnM848222vgc429k+836x3Iy7st1GyR/knWZd1ppRppI6saxV229CrUmYmIyqaxm982t8Kd99T7zcBzjzdM5ir1YnMakndzif5cTDxS76L42cCbhEfVatZJ7ucSEgnfU19IJ1z2pm7RJuF6UxVNfSEi7bQ3ZL3jofeP2jziR+3TBpMcdHb9YocMsdYFTE66JplXFeONXM9WK1w56YtaArrFhIu21rjrQ4/aphoTxpTI84zG+dtJ0juJOmF+GNqL1z+EUMvb68Qai1zfE1HxjVioJahuYmyqyThhtp9ltN4Tp6hC0lT2ZquQyp0bSucUd13gUmTnMgntAVKqzUAY1amRrU8dKQlyPpDtbyzjnEkaghTXnpEvZna2ZjYHCW1GVKjfpEElNLFfwVpgaWXTDPveSq2aXMSavYze0rVe9U1p3gKZgRYbPXokqc+EkypmLUUIrmppnoTSI9p2gmTUwkAcwT6GF2XtNLkzmScGIFMwqnXpQxwwSyjqDULgviaOsbXWlXWVEtVYgqZbVoRkQcQHlHVGLPZGI1M345j4ekUVyX/d00iloWp91mKH/AHj5xbzpMxWDSJtV1AJqPA5j0g4b42Zni3hz9VFdricpXJZ640ZFClTMJppWhIPjES2VDm0SzRZsqZiA0DqveBBy5iJhvHD7csbycOVSRStRUaExWWa3qsufKPssrFK0qGpTzIMQMcAbE+KnDTuAuNnlWecGtIU2dkmqimXUhg3s413HiRDds7eTs82RMNTLwkNxByz6Ea84SrDLIsMwkGhtEqmWugyhl2Y/6t+ckfmEXqeUidg7wop2DK7wUbbkfvEnnLfLj3hFDNM+e9Zk5ZMtVwhZftBF3M1fUnpDbtps5NtQQymClcQI+0DSmfhGdX99HtpdQrTHUDdhJU9aR3VRubMXXsDztdELmmMd4Uq039d1nGFGM19Kr36f6/YHhEObe8zvGWcJINCc6HdrlFXd/wBHdoGQKEcTiX1ESrTdE2QVR6EnIYSTWm6Kz2RA9U3UzC46FUN43pPtCkTJrseBY0B6DKF9WKggZE5Hpwh0vPZSepE2igOcwTmG58KgV8DFHeOzs5e8VFDqagisbWH1DMwY0jXbzUGIQ5o+KOW6jXPbCpZNzUy5g1Hz84bbBd1ocZIQDvbIfGFWzXa6sGxAFSCKZ5iNZuieJ0tZi79eTD2hFfHIpKYCXLodD5qHDahkoMd9QkfaHY6coE8FdQHAJyPutpv0i22G2XZ1d5/sGgQA6kamvDdDqbEHUowqrChHWJNnswQBVFAAABwAhXlxN5hyc+9amgFlWts9Zl/ywepJ+cKG12z8kTUdVwB1pVcu8mRy35FY0WZKyhf2ju0zZLKvtr305star/qWo60iOhqXCTU76IFhqFP2bsMpbLKBRGIUVYqKnMxKvCyyTKmfVp7De6OEU1wTybPKP3REu12g9lM/A/oYC9xmtfmvhiG6SNqbhlYZbIStS2Wo0GldI67I3BJKzGerUIoDkNN4GsF9WnEkvkW9BHW4bThlzOq+kPJjHyTP/dff6rEufmuXlb8J9uiyyuwQYF0b3R9po439LSXZp0xUQMsuYynCuRCmh0jxdFr+olfhP5mjzf8APrZZ4/8AE/5TCKAXVLWk8x+FqyMIaT5r8+kMxJapJNSSNSdYkCRQaRZyhmPCLyYY9jZh4I0KUJqstOyVbNZSzUUVNNBn6Qy7LbM2hrSoCU7rHvGmVOHlDbs1doSUZrChfTjhGnnrDNsxYaY5x1fJfwDXzPoIQsVrgyaSNmoGl/FNNICKQOduVTHZa0qP4dfwkGM32vkMlqdWUqQFqCOIj9DCbGAbWz2tNunzVIIZ6L0Tuj0ifBGulkJaNh7rNrH2bql6J133nOk07OY6H7rEdMtI72fZyewLBKgZVqKViRZ9nJ4VppSoXIUIJLHgN9BmeojQrZmBxiJ23VzDYOrxTz2Vwm0docBZj4iNWoAa78x5RMujaKQxKT3I3Atl5OPnFVcVyTJ+JUoKa4qjw01iReX0eWgalKcsR+UYJEOYtJstCRxbo0JtluUGGVOWZKbWW9KdRurXeKQy7MMDaSRulU6HENYz3Zz6PJwBo7tXdhIUecaVsfs09mxNMapYAAa0Az1jumhvOCNQOdrKvO5vDN9zyTPHwiPsEMCyl47McIiXhdizEIoAdxoKg7onQUiN8TXtLSN10HEG4WcW6XUNKmZV7p5HcRzBoYVpoIxSpmoyPAjcRxBBBEaFtpdLU7eWNMnHLc0IttsrOuNRV1Gm9l1IHMajxEKxhdTS5L87gpghkErM3LYhLFokYTT/AIRF1sdfgkzcDn6uZQE/Zb3T03GIFoIcc936RVzBD7TyR4rSGGXe1j+ClGqp30FQHs25fot2lyQRHK2zUlI0xyAqipP/ADedIVtgNrBMUWeafrFHdJ99R/cIr9rdqZU6YZWOkqWevaONSANQNB5x51Ng8sdQYXNJt3cwtyKdsoDr2CcrpvBbRJWaooGrkdQQaEHnHqfZt4hW2Dv1CzSVBCtmpambD2st2UOrRQraKSklyvaRzHkpY5muJ4ZuFUrYVXJRQZ5DQVNcvGsRLxs57OZT/tv+UxeFY6pdwmKejDzBj5RNfPMAN7qZ02Vuqxy8QQq14mPt3E4W6iLnbS7llJLFQTiYUHQamIezVnxS5h4EekeiSXZguvf+VkRkOxS47vwmi6z+7yvwf3NHK+LQRImj7jekTLBI+ol/h/uaIV92c9jN/A3oYR4SDVN/7D3CYHkcJ3kVmMtc/KGi6Lu7Vqt7AoWPHlFPdl2Gaw3KNW/TiYdrpkq7rJTurqTwA1Jj0nFcV4DTTwHrnn3fulSiw7juE0vYHqpsk9s/ZrkoAxEbl0oOZ0EM0qaFAAyAyA4ARQTXlyiUleyDqdWO8n/mUfGvgKCzGgGZMeYTxPL8jddfuU1OZmbnOg/C6babRdhZ2Cn6yYCq8q+03gPiRGX3Rd7TpyIgzJ8gNSYm3xeT2ufiodyovAbh1OsONx3QtllZ07Rh3zw+6DwEPkZbgVB1v/q/l4/t7pabEcQqLDsD+eq9WqyKiLKQcFHEk7/UnpEdpeaykzp3R94k5nxPyieimhmHKootdynU9W9OsXWxlyVP7Q45IPVvl5wqQNfUyZSbk6kpme9kEdxsNAFZf4FMl2YLZ+yWd3SXmoXU/aqFIJyyGcJg2xvIXYLd+7M0yakmXLEpxRmnmVVjjzrwHGNSKwtS9hJS2OVY+0fBKnJODd3EWSd2wBypSuXSGpsbWgABLrnFxuVQ3b9Is6db7DIlrL7C0SA7mhLLMMntSqmtABVd0aLChdX0byLPPlTkmTKyptomqDhp+8Kq4NK4FA7vWG+JFyiCCCBCIIIIELy6Agg6GEm97j7F6r7JNVPDlDxHC12VXUq2hijW0gqI7DcbKxTzmJ1+XNY5tFcJUmdLHdJ74HuE+9+EnyPXKla4Zjiqip9Y0q8JBksUcVBrQ7mHzirksspv/GdK+4eBPDgfAwvU1fUUr+5w9VryRMnjyuFwdlmLKVOdVINOBB39I5qlTTjGm7UbKpaF7WVRZoHQPyPPnGfyLKUY4gQwyodRxj0jDcQir25m9rmOf/iTKunfTGx25FWFgtBksjJkUII8P1jW7stazpazF0YV6cR4GsY3iht2C2gwObO5oGNUJ+1vXxij0nw74mnEzB1me3NGF1BjkLHbO91oDJHO02pklTWB0RiOoGUdy1YgXy/1E7+W/oY8up3OinaWnmmi2YWKQttp+OXKY64mrzyGfWPOxv8ACm/iX8sQ9op2KVK6t6COmzM6kuZzI9If3kuwPXe/5VENtith3fhP1zyMVnl9G/M0c74sY7CbX7DekTNmBWyyjyb87RMttiExGQkgMCpI1FRTKEN12y5hyK0jJqQsqu+zvOYSpQ3Z/ZUcWO4fEw3We6hJTAtTXNmOrHnwA3CLqwXTKs6dnKXCN+8seLHeY422aqgkkADMk7olmq3Svys/cqZsn0AS7apVIVL1vAzDgU90H+oxNv2/+2JSX7G8736co93bdOGkxhWvs8B/7hzw6jZhkXxdWOuey3n/AD2WXU1Mle/4an0b/c5StnbpEodq475GQ+yD84vLHIM4lm/hqf6yN34Rv46Rzsl2POcrmEQ0duJGqrz4ndDNZ7BWiIKAZcgIWq2pmq5y9+rjsO5ajGxUsYjj25lQ7LdZnvh90e0flDhJlBQFAoAKAcBHOyWRZahR/wDsSKQwUFGKaOx3O6yqicynwGyIIII0FWRBBBAhEEEECEQQQQIRBBBAhQr0uxZ6FG6g7weIjPLwu2ZJco46HcwjUIi2+70mrhcdDvHSM2tohOMze0rtLVGE2OoWXm3TJKEZlPiv6j0ikn2cz3rXM6H0h/t2z5Q8txihn3M0tsaDqvzXgeUL0FTJSS3HVeFrObDUMLXC4KTLZYXlNhdaHdwI4g7xEQuQQRkQag8CNDGkTJkm0S+zmCtPBlPLgYR77uJ5JJBxpuYajkw3R6HheOxVjeHL1X93I+STqzC5Kc5mat9k+7LbUC0ShiNJi0DDjwYcj6xPvefWRO/lzPymMfsV4PImCYhzHkRwMaFJvpZ9lmsp/wAuYCN6nCcjCjjWDGlqBNGOoT9vD9Fs4fUiZmV3aHqk+3zcSoOBMdbsnYVYcSPSK0WgMaD3depj2LUFIU+9oecMppX/ACjJbXf1VPjt+aZr6bei2DZKZ+5yujfnaLOZNEL2ylopYpPRvztFVtDtykqqSqTJmn3V6nf0EIMdJPWTGKFtzf8Al1pyuZHd7zYK+vq/ZVnQvManAasx4ARmd87RTbU1PZSuSA/FjvMQ5pnWljNmMT946Dko+QiTIkgd1ASTlxJMNVPTUmDjMbPm9Gqo2Oau/wBY/UrrYbMFzOvp0h+2LsOKrsp7M/a0YjSg5cYi7N7E6TLQOYl/Nz8vOHmRZMgAKAZdByjKfWTVE+ftO9ArjzFDHwYhYLiLMCaIAByFKVNT8Yn2ezBBQefGOkuWAMo9xqU9KIyXu7RVBzyRbkiCCCLyjRBBBAhEEEECEQQQQIRBBBAhEEEECEQQQQIXh5YIoRlFRbbo3rmOG+LqPhEUqqjjqW2eNe9SRyOjOiQ7yuAPUjut9ofPjCjeki0SjRxkfeHsnrw6GNhtFiVuRiptd15EMAQfKFqWlno3XIzN71qRVgdoVj67MTJtSlAeByB/SKozJ9mZ0oUYqVYEZEMKdDyMataLkaXnK0+yfkflC/e+GYME5MxuORHMGNmh6QvH9KcZ2eo/VQTYayU54DlckK7fe8PnBeY9nxixa6+zJwmqnzHXjFvYtipk7C009mmv3z0G7qYdvmdIKfil4y+vlZLZoqgVGQtN/wCc1WWW+7VMlJZpdcIBFEHeapJ7x4Z8otLJs0ssYp1CfsD2R1O+LxbPKs69nJXPlmx5kx1sVzNNYNNOX2B/c3yEJNXjvVLKVvDYdyO0UzU+GtbaSoOY93IKnk3dNtL4JS5DVtEUcz8hDzs9srKs/epjmfbO7iFG71iwu6xUAVFAA4ZCLmRZQvMxk00M1UdNG96+1NRyXmTZ+MSQI+0ghmp6dkDbNWYTdEEEEWV8RBBBAhEEEECEQQQQIRBBBAhEEEECEQQQQIRBBBAhEEEECER8K1j7BHwi+hQoc6wg6RU2+5UmDC6gjnu6HdDDHxkBjIqcKjlOZmhU7JnNWYXxsWVBaUagZlW1oOB3x4tF9mZkuQ+P/qNEt9hqjBcyVYAcyDSFO5tgnyae2H7q5nxO7wjN+AnvkcLrThq2WLnlVt3WYsaKKk8NT1hxu24qAF/L9TFnYrulyhSWoX1PUxJpGhBhEbTml1PdyVWornSaN0C8pLAFAKCPcEEbIAAsFnogggj6hEEEECEQQQQIRBBBAhEEEECF/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20" name="AutoShape 40" descr="data:image/jpeg;base64,/9j/4AAQSkZJRgABAQAAAQABAAD/2wCEAAkGBxITEhUUExQVFhUWFxwaGBgYGRgcIRwbHxwfHx0iHRocHCggHhsmHR0dIjQiJykrLi4uGiA0ODMsNygtLisBCgoKDg0OGxAQGzAkICQ1OCwvLCwsLCwuLCwvLSwsLDQsLywsLCw0LCwsLCwsLCwsLCwsNCwsLCwsLCwsLCwsLP/AABEIAOEA4QMBIgACEQEDEQH/xAAcAAACAgMBAQAAAAAAAAAAAAAABgQFAgMHAQj/xABLEAACAAQDBAYECggFBAIDAQABAgADBBESITEFBkFREyIyYXGBB5GhsRQjNEJyc3SissEzUmKCkrTR8BUWNVPSJEOzwhfhRGOTJf/EABoBAAMBAQEBAAAAAAAAAAAAAAABAgMEBQb/xAA1EQACAgADBQYEBQQDAAAAAAAAAQIRAyExBBJBUWEiMnGBobEFkcHwEzM00eEUI0LCYnLx/9oADAMBAAIRAxEAPwDuMEEEABBBBAAQQQQAEEeMwAJJsBmSYUtrb7oG6OlQz5hyBF8N+62b+WXfEyko6jSb0G0m2sUG0t8aSTcdJ0jDhL633uz7Yoxu/W1fWrJxRP8AbW34R1R4nEYvdm7s0sm2GWGYfOfrH25DyAibnLRV4lVFalN/m+sn/JaQ24M12Hr6qg+Zjz4Ftib25ySgeAIBH8Cn8UXUzbeKcZFOomTF7bE2ROGZAJLcMIHmLG2rajV8tDMlvImYRcp0TrkNbHpDc92X5RO7zbfgO+hVDc6ob9JXTD3dc+0zPyj3/wCP5R7U6aT4L+d4sd1t51qrqVwTFF7A3BGlx52y7xrC1v8A3lTk6NnQMlyFdgL4jna8KSw1HeSspb10Wn/x9K4Tpo8l/pAdy5y/o62avkw9qzPyiyraKkdxTqXExkZgUmP1QLC56/fkCDexi32dIaXKlozYmRFUtnmQAL584pYcW9PUneYq/wCGbWlfo6lZg5Mbk/xr/wC0e/5or5HymkxKPnLcethiX3Q4Xiv27tI08rpsOJVIxi9jYkKCvAm5GRt4w3DdVpsFK+BC2bvvSTbBmMo/tiw/iF1t4kQxy5gYAqQQdCDcHzhVlLs+vF8AxnuKPcd47VvEiIEzdappiXop7W16NiBf/wBGPiB4wlKSz1XQHFeA9wQm7O32KN0VbKMpx84A28SuoHeLjwhukTldQyMGU5gggg+BEXGaloQ4tamyCCCKEEEEEABBBBAAQQQQAEEEEABBBBAARV7d27JpUxTD1j2UHabwHAd5yiDvTvOtMOjljHPbRdbX0LAZ+C6mKzYm7DMxqa045hzwtay/S4Zfq9ke7Nybe7HX2LUeLIa09ZtIhpp6Gm1Cj5w7h876Ry5CGfZGz6anJlSQA4UFuLEcCx7zoMhkbDKM9n7Ul1BmCU11Tq4wRmbZ4RrYZdbQnS9oibDoklT6oJexMs5sWN8BJuzEk63zPGCMUmnr1G3wLuNNXi6N8Hbwth+lY29sVm9Gzps+UiSmCsJqsWJIwgBsxbO97aRY0Mp0lqsyZ0jAZvYLfyEaW7okQ/RrVATpqHtOgIvxKk3HjY38jHRLxRbR3Vp5kzpQXlTL4i0tgufOxBAPeLRDraykUFaisecNCgK2PcwkoCfBjaMoXhqmVLtO0VG4dAWqZk5BaSuNVPA3OQHgufqiJ6RquW89Ajq2GXZsJBscRyNuPdF2d+qVAElSphAyAARR5C9/ZHn+d5h7FFMI+k35SzGb3NzdsvtXdF3Q0NK0xain6PJWUmVhsb2PWw/OFh35+EW0Jv8AnWaO1RTB+835yhGcr0gSL2eVNU/um3tB9karFguJDjIn7I2VVS6mZNmzUmLNWxtiBBB6tlNxhALDXjGzfcf9DO/c/wDIsZ0e9VHM0nKp5PdPawA9sbd4aRp9LMSXYlwMOeRswOvlDpbjUcxZ2rKXdXaKyKCWSCzM7hEXtO2I5Ae88BG3cnbM2paoaYcgUKqNFBxZDjwGsTd3t31ppfWOOZhILcFBzKoOC3zJ1PHgAp+j+ZNtOSSOs/R/GEXWWBjuSPnNmLLx45AxmnKLimVk7GqoqqepmPSz5RLoeRYC4uCJijqEjnh5ZxSztj1dAxmUjGZK1aWcz5qO19JbHyhspKWXTyzY2GbO7kXYnVnY8TzisO9kkz5cmWHcuwGICygHiL5sO8ZW0JipRX+TzEm+BL3c3mk1YsOpMAzlk5+Kn5w/sgRdwpbxbrCaempz0c8G+RsGPl2W/a9fMZbsb0mY3wepGCeptmLYj4cG7tDqOUNSadS+YnG80NcEEEaEBBBBAAQQQQAEEEEABC5vdvGKZRLl9ae/ZGtr5XI455AcTE/eLbKUskzGzbRF/Wb+nEnlC9ulshmY1tSbzH6y4vmi3aPLLQcF9mcm292P/hcVxZt3d2EKdWqapgZxBZmY36Mcc+Lcz5DvlSamn2ghRhNAXMoSyXBPVbI9ZctOB1GkUW8G8x6eUTKLUwOJQwI6W2ji+RCnNQe48RZz2fXy56CZLbEp9h5EcD3Qobr7K09xyvVijWbhWOKnnFWGgfh4OuY9URN2dvTJFRMlVONmYgE2LNjUWAsLlgRxF+B43joULG2NpU9E7zCOlqpnDK4GijLsJYAc2tx1ClBQ7SyGpN5MYJlUqp0kw9GtrnGQLeOZF/OFas3xaY3R0UpprfrEG3jh1t3sRGmk3fqKxhNrXZU1WUMjbw+YPWx42huoqKXKXBKRUXkB7zqT3mKucui9RZLqKY3Xq6nOsqCB/trn7BZAfANFvRbo0cv/ALWM85hLezs+yL2CKWFFCcmapFOiCyKqjkoA90bbwQRZIXjCbKVhZgGHIgH3xnBABTVm61HM1kqp5pdPYuXrEUr7oT5BxUdSy/sNlfxIGE+aw5wRDw4vgUpMTJO9k+Qwl10krfR1GvlfC37p8ouaVENOP8PeUoFyBa6kng3zlPtHIxbVEhHUq6hlOoYAj1GFHaG6s2Q3TUDlW4yydRyBOTD9lvXEtSj1XqPJ9CdK2RNmKk2YxeepuZc4Do78QqgWHdMFzxz0ii2Y5n7XLspXAWupINiiYLXGXai62NvElUOhm4pE8cASt2H6t+P7DX8840bv7DmU1Y7TCXWYjYZltSWDNj/VawJvoc8+EQ0nW7oPS7G6KLejd1alcS2Wco6r6X7m7uR1HrB92ttbHRz5tM9yl1xAHgRiKk62Uk3GWUUu53whpJnLPeaQ5DSXJIIABsGJurkG4OmgPOLlJN7tWJJrMsd0d4mdjTVN1npkL/Otz/aAz7xnzhshP3l2SKqUlTTk9KoDIRkWGoHc44d+XhZbo7fFVK62U1MnHPkw7j7DeCLae6/IUlxRfQQQRoQEEEEABHjsACSbAZkngI9hR9IG02CJTS85k82IGuG9rfvHLwDRMpbqsaVuispVO0qwzWH/AE0nJQfnch+9bEe4AQw7y0syfJZJLAlWGNLjrgWJQn5twR46HIwU1OKKlVJa43GQA/7k05+rjfgq90Keyd6J9K7SqmWxBYs1xZwWNyRwZSf/AKPCMrUVUuOppm9OA9bT2dLnyzLmLdTpzU8CDwI/vKEWj2XWUdWJUhgwmC4JHVKDUuoORW/DmLHO0PFJtaRMl9IkxStwO8EmwBGoJJAtxiu3o2ulIhdQDPmDCl89OJ/ZW97cSe8mLxFF9q9BRb0I28O32pwsiUTNqWyvYGxPHCMrm+S8Ba/flu1uwJR6aeekqGzuTfCTyPFv2vVzK5Mql2bL+ETxjq5oLWe/xanibZlicsu8ZWN4uzPSxdrTUS3diQ+slh67Q4QlPtNN10uv5L3HXZOpR4TFdsfbkipF5T52uUOTDy4jvFxFb6QJM1qNujNsJBfvWx9YBIYjkItyVWjJLOiXV700cvIzlJ/YBf2qCPbFZO9INEv+4fAKPxOI4NUzHJIckkGxBPHw0jTaPQj8Pk1bn8l/J0rAR3c+kuj5P65X/OPP/kyj5P65X/OOEkxuoJWOYq8zn4DM+yCWwKMXJzyXRD/AidwPpMo+T+uV/wA4B6S6Pk/rlf8AOOLbak4JrcA3WHnr7bxCBhYWwrEgpqevRB+BE79K9IdE3+4PJD7nMWNLvbRvl0oU/thl9pFvbHzhaM5Uxl7JI8CR7ob+HS4T+a/kTwEfUyOGAIIIOhBuD4GMoSvRZInLTM0w3ViMI/aF8ZHnYeKmGjae1JNOuKa4XkNSfBRmY89SytnM406K/eXdtKkYl6k4dl+dtA1uHfqPZFdsHbRctRVq/GWwXb54I0PeRofneOtDtj0qqrESUXL9a7H1KQAe65jKj2pL2umGypVICZbC4DWzKm5JB46nmOIMThJdtJ/LJmm7Ksxx2XJSSXpiAFZmaWDoyNmyjvUkgjlhPGFncud0FbOpgcSMWA8UJsf4b38ostgVyVspqarS82X2g2RNssQ4hwcjbn32jds/ZVDRTHczCHVf+6wyVv1QAL3sRfM5ERGu61ohaWmWewtmGmlsHmFyWLEnJVuSbKCeqOJ74XN4qdqOoStkDqObTVGhvr5NrfgwB4xjtnfu90pkuTljYfhTU+fqi03bVp1IaapRlZUw2YEEyz2GF+ItbuKjnA3GXZjwCms2M1JUrMRZiG6sAQe4xuhJ3Gq2kzZtDNOakmX38SB3EEOB3tDtGkJbyszkqYQQQRQjwm2ZhD3aHwutnVbdhDhl39S+pcyObxe79bQ6Gkexs0z4sfvdr7oaI2yJfwPZ+MjrCWZjA8WYXAP3V8oylnKuWZcckWkra8lpzSA/xq6oQQdL5XFjlyjLaezJNQuCagYcDxXvB1EUG3K5KCTZLNUzMy5AJJPadu6+g00GgMUVBsWrkvJq3brPNQMCTjIdgOtlxva18rjyHicGr59BqPEtdi7ty6afOnu15ckdRmGfZux78INgRqSeIjDdynatqWrJo6iG0pTzGn8Ovex7o3791bOZVHK7c1gW8L9W/de5P0IZ9n0ayZaSk7KCw7+ZPeTc+cKMFvUtF7jbdWcW9Jk2ZPq3CgsFYr4YOr78R84TWpSvbKr3XBPkAffaGne2WDUTry5kw9JMyBIXttrbjFH0bDs0oHiGb3mPT2THccNL9lx6y/1OqGSRp2dtCbKOKWSFU8zke4jMN4Q4yfSfUdGUcYrqQSyqTYi2txfzBhPaknzGAZSOVxYAeHCJibLwnCqY24u+SDwX50VjvZm7nW9/xfu8l9eQSUXqVk3FOmMyqTc6DO3iY9aQsvtkFv1AfxEaeAzi3myX7NnfnqiDwVBdowFIRoxXulySv3jn7Ya2tUksl0v3q/mk+o7KlJkyW2IHC3LTLvXl4+UMey60zVuRYg2PLyiknUB+bLmk82AHsH5nyiSrTklhJctwdWa3E8vdfuidshh48Fu1vc7SpffAHmW1fVdGha17cPHn3Qsz58ya1ybngo/9R/ZiwkPOwGXMR2UiwNsxy8ffESTQNo8uZ4rb2g/1ETseFh4ClvVvc7Ty+fzBZGtZavkCEfiDkD4H5p7jlytGDSXlsCykWIOehseekWwozbtOe6ZKLf8A2PIxnKksMgHQH5yYivnLcZeUa/1iVpZrk796XyqTCy+pvSXOlyVlSwFCiwOFb+ssR54YVdq7YnzyXdiQdTcnyZjn5ZCJM3ZtzZ0AvpMljL95OHiIhtQT5bdUE966Ed4/IxGB/Sp3Gr4W8vL7voKKitCKlNi7BB7iQp9uR8jDBuc82nqUcqQoYEnhkc9OalhFaEc9qmU+AK+6JezpQB/RTJZseLFTlxvBteO3hSX7P2l/qOWaOt76bOaU61sjJ5ZHSd40BPdbqnuI5Ru25RJtCnkzpdwcS6C5CsQswW4ldf3TzhnmSwylWFwwsQeIIzhO3Uc0tXNo3PVY4pZPHK/tTXvQx5kopOno/c408uqLH/A5NGqzpKkmUbzCc2aWRZ/MDrAADs24xY7a2vLp0V2Zc2UAXzKlgGK87DrcsoWt49vVkqYaZFBZs0cLiZlN7WW1rjNTkdL5RE2RuNNmWapcoLAYQcTWGQF8wot4+Aid5p7sEOuMmWG/NO0p5NbK7SMA1uI1W/cc1P0hDnSVCzEWYuauoYeBF4qX2PelamZsQwlUY6gfMxcLqbfwiK70cVxanaS3akva3JWuR97EPKLWU/H3JecfAbYIII0IEffb4+spabhfEw7ic/MKreuGfalEJ0mZKJsHUi/LkbdxhXoPjdrzn1EpSB3EBU/Novdsbw09MyrNY4mF7KLkDmeQ/oYyi12mzR3kkL2yt0Ohcz6qYrrLGIBcTdnQtcXNrdkA8PA3VBtBKxw0v9DJa5Y5F5lsurqFUG9za5tbQxY1O0pUuV0zOBLIBDc7i4txJPIRTVO1AdnzalUEszA9rAA5sZaFrataxh1GOS8QtvUr91R8JrZ9Wc1U4ZfnkLeCD78OkUG41J0dHL5zCXPmbD7oWL+KwlUfHMU3mcG3yrTKq5y4b3mzPnEfPPKKP/G/2PvtF96TaNvhszCpPWJNgTqFb84UvgU3/bf+E/0j0NlwNmlhJz1z4vm+p2QScUWUra5YgYACTYXd9T4CMqjahRipQXGtnf8ApECmpJgdSUcAMD2W4G/KJNXSl5jPaZY52wNfTwtrDlg7MsSqyrm9fmOkSZ+0GVVYquFtCHme3q5e+MkrmL4AExfWPryvh1iHTBxLZGlObEMnVOTf04+vnEeRQuTd1mAa5K1z52y8YlbPg1K+Gjt58sr8n1CkWL7RYYrqBhNs3mZnu6uf98xGkbaP+399o9qEaanXRxMGhCPYjkcvbENJM8KVCPZtRg187XisLAwHHtJX/wBnXlnn9oEkSxto/wC399o2U+1GckLL0BJ67aDwF/VECVJnqCFRwGFj1L3HmIypKeYpJwzFNuqQpOd+ItpaLns+zpOq6dp+uf7jpEx9r2AOFSDfR3ytbUWvxjdOrWVlUqt2Fx8Y+h4k4e6IdfLeYF+LbHnicIwB5ZWufVBtSSzspVHyULmjDS/d3xjHBwW4qqu7zflx/YVIl/Dzgx2TDe18c3XwwXjTN2wVJBQG3J2t7o19C3QdHhfFixdhvVe2sQfgU3/bf+E/0i8LZ9nbe9z5vThxBJE//G/2PvtErZ20TNcJgtcHPET7DFN8Cm/7b/wn+kXO6NE/wqWGVgCyjMEZl1EG04GzLCk461zf7g0qPoswnb/SDLMirTtS3APhfEt+69x+9DiYrt4qTpaacmpKEj6S9ZfaBHn4kbi0cMXTPXmyiZM+9sQwo2VrTAGAJ4XKi3fYcYwrdv0srtzkuOAOI+pbmF7Y/wD1OyXl9pkV1A7166D8IjzZ+4EuwM2azcbIAo8Lm5PsjPfk+6tSqXEtNkbzS6ipMuXiwCXcFgBdg2dhroePKK7Zn/T7XmS9FnqSPEjHf1hx5xdUm7VPKZHlLgZDfFdiSCCCDc6EHyNopN8viqyjn/tYWPcrA+52hSUlG5cGNU3SHqCCCNjIRtxRin1sznMy82cn8olnd+RVTp8yaSxx4FCtbCEUDQcS1znlEX0aZypx5zB+H/7iDV7lTpzvO6RFaY7sFYNcAsSLnna3COdXuLKzZ9550Y7N3ZnVD2mzG+DyGaWnNgrFThGgzGbHw4ZTt+Hly6CUkmwlsy4bX7OEsNc9bHOKat3ar5Ep2Ey6KpLBJrjK1zkQL5Xyi33+lWSkl8MVvUFH5xOkHlQ+KG6hkdHLlp+oir6gBG+AwR1mJx30vK0upxqSuMITbLgV/wDQQgJXTCReY4Fxc3OQjq/pipg8pJikGwZTbgVN/wAnHkY49Ho7DCEsNppWny55nbhZxGucFAF3K3PVJdjiFr8CI1MUAv0v3n/5xI9H1JLcVpdEYpSuyFlBwsNCtxkwvqI6dVbLkNNZGkymX4U4wlFIsKQMBa2mLPxzjzsSCwZ/huTdeHHxsiUt10ck2y5RLq7Kb5WYnELf3/ZiR1QgJc2IFnLtmT3Aj+/CFqoFne36ze8w0ejCmSZXoHRXGFzZlBFwhINjxBF47J7Go4Ce9pnprdffHwNJKlZpOH/d+8//ADjGvYCUWV2GQwsHPWPheOo0dHKKSry0N5dBe6rniZsV8uPHnHHN5pSrVz1VQqiYwAUAADkAMgI59kwljTWbyz4c/L6kwe8yw2Q+KXiZ2JucV3Iwjh/ffGxShF+l+8//ADhdpxd0+kvvEd7pqCSs5VWVLVRVIAoRQLfAybWAta+cVteCsLEu3nyrL78gm905XJwkGzlrHrEOww5d5MQ9jzC+K7sxBsAWI6vP++UWHpDpkUURVFUtSS2YhQMR5m2p7zCe2kbbPsaxcFy3u900p/XpRUVaGfEhv8bxPzn/AOcbKfCbgPiOVwGYWB49ox0ago5SypeGWgvJoCbKozNScR01PHnCl6UKZBJkMEUMaiqBIUAkCc1gTbQRw4cViyULefhz8vczUrdCTVVjh2CzGKgmxuYafRmHm1kvExYBwRc37IZvyEJMdN9DlMA7zWIAVGNzlYmw/CrmPU23DhDBpJXkrrz+heJlFnXoIII844hN9HvUeqk8EmC3rZT+ERZ0O2KhgwFM8zDMdcYeWoYK5AsGI5WyGoit3Yy2jWrzJP37/wDtDBtjaUulkl2A1OFRliY3Nh4m5J8TGEMo61Vly1KHebeibJllDI6OY6HCelQleGKy6W4Z6jujz0kpelltymD2o35gRF3V2S9VNNZU5i90U6EjQ2/UXQDiR3Z2vpCW9Ge5099vziXcoSb8h5KSRM/zCI9jmX+JN3wRH44/wx09Gn6KcOUwfhH9Iv8AZu1hOmTFWXMCymZGdsIBdTYgAEk87/1hf3D6s6sl/qzB7GcH3CN1dtajlGfT1KlrzSxXCTcMFcG+l7nnfKNISqCzFJXJlnvH05lOaaagKKSyFVbFlzN7G18iCDFJv9MutJM4Y7+sKfyiv2VvRTU0gy5UlyxxXY4RiNzhLEEk5W4RI3oUvsumfiol3/8A5lT960TKalF0NKmh5acuPBcYjnbjbPPuGRz7ortv1nRy7C13OHPQX1xZggYQ5vcdmIFZPDTKabe+NAQLg5MAxOHIgdUZklBqRcC+zaBDVcjM4cJI7zdbYSATezG6m2QvcKHv0mDZA3m2L/8A58wEl2DdKxIUEk5OTh44SeJ7srAcEmIVJU6gkeqPpLaVZaaJTr8VNQqSbDM5Wve5ut+qFvcDnlwLerZ7Sah1bW5B8VNj7gfOOzYJ7uK4816r+H6HVs8tYl76NtK/7HM/KOpzPlDfa3/khHLPRtpX/Y5n5R1OZ8ob7W/8kI5dt/US8vYMXvHz5U9t/pN7zDb6J/8AUE+hM/A0KVT23+k3vMNvon/1BPoTPwNHrY/6byX0N591nS6DsSvq9n/iaOMb1/Lan61vfHZ6DsSvq9n/AImjjG9fy2p+tb3x5/wz8x+H1Rlhasrqbtp9JfeI+g5fyhftafyRj58pu2n0l94j6Dl/KF+1p/JGL+J9+IYxyz0kaUH2OX+cJTaQ6+kjSg+xy/zhKbSOz4d+nj5+7NYaHeKT9FL+p2f/ADJhQ9Kfyen+01f/AJmhvpP0Uv6nZ/8AMmFD0p/J6f7TV/8AmaPG2T86P3xMId775HN47h6PNhg0DhsukIW9gckGuY/XLaZ8iDHG9k05eaoAvne3hp6zYecfQGypplNJpUFxLT4wixs1uOYK3bEdDkFt2svQ+ITucYcs/nkvqPaJZUb9gVbHHLc3ZG7WXWvnfIkFiwe4GQtoBaLRp6hgpIDHQHjrpzORy7opWyrxa+cs3A7sNrkgWXrHQm5XK2FwSncPWEg6JzAuDy1xDqqerh4Bs1AjhORMrN2M9o1p5Ej79vyjVtzYNZU1GN1RpSNZE6TDdL8wpsWyJ48OAjZuB15lXO4PMFj4l2P4hELaVbtCrYtTLMWQCQhVgmID52IkE35DIaa3jmycM/Q3/wAhjnPXiWVlyadbLZQJjG2WVh0YHhmIrd65l9mSyb5iTrroDn3xD3Z25Uy5601Vj6+Slx1geHW+cpOXHO2cTfSXNtTIOc0eoK352huVwbElUkhD+At/YgjpH+XO6CM/wSvxCu2V8VtaoThMUsO8nC/5tFlVbuU8+pmPNGIlUsoYiwsRchSDmVI/diu3v+Ir6Wo0Vuqx8DZj/C/si62zsgzpslw8yXhxK7S2wnCRcZ8RiAyz7Xq1itVV0yG9Geyt2qNdJEs/SGL8V40ba2SBQzZKZhVZkHKzGYFHh2Yx2kHpZZmGsmBRoJiS5lzwAsFYnziPujt6oqi3SSkEtRbGtxdssrEm+WttMucVcb3aqwz1Ne76mp2eiA5ocB7NuqerfEjaLhOnsMYSa7E8t3wF5XVmG5GVk6xckHozNYELh+boCCIjbrL0FTU0TXwtcpnYkW4HmUIP7seS9kAl1lq2OXcDJVZW1UW6RVxHCjYeyVsTa4BvBpxz1RE45lvvE15snDfFc6ZW6ranqm2YB662xrpiDBI9MOxbMJ6jJhn9JRY+tbH90w5001Bepm4sUpQhSysQwya5I/ScTYjqhYmbbolrKQhcywxy75WYaA8uKnlcxabi1NcPv1HhPde8ch9G2lf9jmflHU5nyhvtb/yQjmu49KZT7RQgj/o5lr8svaNPKOlTPlDfa3/khC2qanjOS0dexti94+fKntv9JveYbfRP/qCfQmfgaFKp7b/Sb3mG30T/AOoJ9CZ+Bo9jH/TeS+h0T7rOl0HYlfV7P/E0cY3r+W1P1re+Oz0HYlfV7P8AxNHGN6/ltT9a3vjz/hn5j8PqjLC1ZXU3bT6S+8R9By/lC/a0/kjHz5TdtPpL7xH0HL+UL9rT+SMX8T78QxjlnpI0oPscv84Sm0h19JGlB9jl/nCU2kdnw79PHz92aw0O8Un6KX9Ts/8AmTCh6U/k9P8Aaav/AMzQ30n6KX9Ts/8AmTCr6S5JeVTKNTVVfl8c1z6o8XZWo4sW/vMwh3vvkQvRNsbpagTGHVTr/wAJ6vrfPwSOlUBIrJmK+nVvyxNkO1bP9oWxqLZhVw3G2SKWkBYYS4xtfgoHVB8Fz8WMZTqqVMtVLiXozhIZQuIWOpHWvnZc+0ALCNZSeJJ4j4/a9DHFlvSs011aqz2mWU2GBc7knEofA1wZbYGW+WqZkAXOwY6ejnTZjAuyFiVtYuwsD+jVu0QLG5y5kxVT9mkKHnK/SOTiLWZrsTYWVyM8KhQAMTDPCTHu9+UqmopQIZyMmtcC9lvbIAsb5ZDB3RGK1GF8SYRtm7YFOZWypzDJnlzX+6VHsUHzhjodoU7YJcl1YYLqFINkWwztpqBY/lGb7PX4OZAJCmWZdxqBhw+u0U+7G7fwWdNOLGrIoVrAHVsQtc6WXPv7ozScWki207Jm8VMr/B/1xUSyh45HE33FJ8hyik34+MqaORze7DuZlHuDReUmzZwqDNmzlmLhIRcGHBcjSzEaCxJz8IpKX4/bDNqtOpHmBht/G7eqFPNeLCPsPMEEEamYt+kCg6WkYgZyiH8hk3lhJPlGzZFW1RRKyNaYUtf/APYuWfcSL25GL6YgYFSLgixHMHWEbc9zTVU+ic5XxS78bD3lLH90xm8p3zyLWcfAqqOmqNpzsc04JSZGwsF5qoPzzxJ048BHRKSmSWipLUKqiwA/vXviJLmSacYC4QEvMGIgDNizWJyyLaciIW9t79qt1plxnTGwOH91dW87ecJbuGrk8xu5aGW+koo0muk2JQgMRoRfq37syp+kIlvUBMNTJGKW6FrBH6ow3uWGJQSyqjZCwA5GNG6qznlPIq5bhZuJkLC2LFm4t803OIXA1NtIibuzPg856CoAZSbyiwBBJ0yOVm1+kCNTCjKnfB+4SjarkWG06dRMBBYynYrcvMNpn6O92BIJKhRY52so6xjKROmU2En9AQM7ABRc3NsRISzYtLgKtzrbZVbEdAVlqJks2BltgFxiJYABVVUIZxq3ayAjxx1XkzpZLNicMwQ4gOjQWyYYsLYTlc4bhethHReVGNvQpt5qYU8ybPCno6qRMln9iawvn4lfXii5mfKG+1v/ACQjZsmlWooujmXIYWJvc4rA3zGRDc7nK7dYsBUbKmOk4U843nLOdr/rp8FZFYHj2Rfx53jnlHdl4m0XvI4fU9t/pN7zDb6J/wDUE+hM/A0KVT23+k3vMNvon/1BPoTPwNHv4/6byX0OyfdZ0ug7Er6vZ/4mjjG9fy2p+tb3x2eg7Er6vZ/4mjjG9fy2p+tb3x5/wz8x+H1Rlhasrqbtp9JfeI+g5fyhftafyRj58pu2n0l94j6Dl/KF+1p/JGL+J9+IYxyz0kaUH2OX+cJTaQ6+kjSg+xy/zhKbSOz4d+nj5+7NYaHeKT9FL+p2f/MmNEikFXUiWw+LpZtQ8wnQl57kL5gA+GKNM6qKypMuWCZ02mo+iAHzkmu9zwsLD18rwyydnrS0jJfESCZjXALM3aN2y8A2RsAxAJMfPwjvP75nJJ0rNNRVTah2SWG6NSQ3ZFzhIK5sM7thOoDJwztCpKdcZH/alqGmFS63t8YoFlxDCLMFuCBa1wY2bPJEhESWWnTBjxCxIZGQ4nLBCc2LdchieJxYokSdjzGurDo5RZrgMuJgVsTfCQcRLkiym7nPhHVeVGFuqPWvNm9bqypOLNlmENhYhgXuFsAivcknEf2Ter3XQ1VZMqyLS5fUlDllYepcyObx7vVPChKGmVekm2D4VVcuAOEAC4zPJRyMM2zdlpJkCQL2wkMRcEk9o3GYJJ8suUYvtSrgvc1S3V1YsSt9pa1M7EpMskKrLnYLcXtxBJJuM7Eaw1UtZJqZZ6OYGUgglWIIuPJlPqMado7BppyhXlLkLKVGEgcLEcO7SE+r3MMufKWXNJWYxU6q4QC75jIi2V8s2UWzhf3I65ofZfQY9i1kyXRtOnzDMC42Qm1zLHYuRqWte/7QiL6N6Q9FMnv2pznPmFJufNy3qEaN/KklZVHKHWmleqOCg2QeGLP9yG7Z1GsmUkpdEUL424+J1gSuVcvcG8vEkwQQRqZhCbv/AEDKZdZKyeUQG8L9UnuBNj3N3Q5RhPkq6srAFWBBB4g5ERM47yocXTsW9pyE2hRYk7RGNO5xqpPjdT43jZu/u5IkKrqpaYQDjcdYXHAHse/mYo9iTWoKtqWafiphvLY8zkp8+ye8DhF9tyZVK6LLZVlzWCFyt2lE5ZZ2OI5AkZMe8WiLT7TWehbvRaGnefedKZSqdeby4LfQufIkLqbcBnGvb+xzWU8uYtlnhFdSMtQCVvyvoeB84qt/KGXJpZSIMjNuSTcs2BrszaljzhuozhkIQL2lLlzsoygzlJxkGiTQtbK281RJMt2wVEkgsCVUNgN7ti5MAGAI9RtEtcFQmMlRNQ3xCxKspFjZAb2fJUucaj51zEbbWyRUqlZRtabYMCMsdvc40z10MRtj7R+EOLES6pT1kmNNs+G+gLEZXPUw3XOxEOE67MvJ8yZxvNFzQ1zypRQoS8oDCDZMaliFtjKgZBRmbgsL98Pary6oBpTdHUy7mWTcEqWwgMCAcLhltcW6+pF4jSulmFRNlgTEw3KYlYsCAHZrG4vbtAhuRBF9nTS2Ilu4ExbzFdGF7gM7MBdsxgS+IPa9uspBO04ZUyM4nEttUDyZrBwR1jqLWN8we8Qxeif/AFBPoTPwNDvt7d74WGlOFFSi5Wvaaq5YsTAdYZC9tTY3BVoVPR1s55O01VwRZZgzFtEbIjgRyjr/AKpTwHhy1Xrn780dixFODH+g7Er6vZ/4mjjG9fy2p+tb3x2eg7Er6vZ/4mjjG9fy2p+tb3xn8M/Mfh9UGFqyupu2n0l94j6Dl/KF+1p/JGPnym7afSX3iPoOX8oX7Wn8kYv4n34hjHLPSRpQfY5f5wo0lI01sK8dTyEOu/tK0z4Aqj/8OXc8tYY92d2xRqjst6h85ctr5ZZu1gSCpI4HCCMixAgwdq/C2aMY97PyzebG8RQhZdbCkimUTJ5LVJTBLl8VVVUhAACcRDKTYE9b6RNzO2uzSj0aHG5ZZYBUm2AlWIBNh2SQQCA4Fr5GqmFJRKF1adMHWZmFrDGvEAYUeWgvhxC+WIm58ms8t8YlrMdiCcYZsRAFsAzC2FslJPG7E3PJCGVI47cmSpNPLp0M1yC9gMZBDdUBeqsxeq6pbCvz8zncmNNXvAaeS0x2Vps03RFKFbgBSeqSQqgC/WNz64ibSrDTqr1LBp+FcMtHmA3w4cRKsLHUFiGJzAIGkjd3YUyZM+F1mbnNEb5oGhIOluC8NTnpnOTvdjr7DjGs3oZbt7N+Do9XU3M6ZwtdhiOQA/XY2FuGQyzg2xSbUmgsjpLHCUjkN5vaxbzAjft/aqy62lSYbSwGck6BmDIpPhn4Yr8IZoSimnFPQtt6iJult+eZxpahmuwYKzDrowBNjcZ5A63ztDFRbPMhps+fPM3q2DMAMCDMiwyzNtAL2EaJ2z1faKTVGcqVdz+011QHvwlj4Be6Kze+teompQyNWIMw8Bxse4DrHyHdErsxzzrQeryPdzpDVVVNrZgyBKyweGVvurl3ljDzEbZtCkmUkpOygsO/mT3k3PnEmLhHdREnbCCCCLJCCCCACk3r2EKuThFhMW5lk8+IP7J/oeEVm5+3TMBp59xPl5dbVgP/AGHHnrzs3Qq737utMIqKe61CWOWWMDT94cOYyPC2ck095Fxd5Mr/AEnfoZX1h/CYsacTKtFUYpdNhAJzDzstBxSX36twsI1bI2pK2hJaROAEy1nTTT5yX0IPDge7WftTbApUVWDPMKhUspCu+lsWYXPOxN7aXhZNuV5MeenEFm09MxlypbYmAYy5SlrDTER2Vvpc2JsNbRW7U2VT112lN0dSlr3DKwI0xobMO5h7dIu9kbPMpDiOKa5xTX/Wbu/ZAyA4ART79zFlyknKcM9XAlsNbfOB5pbUHLTnDkuznpyBa5FfTbwPIYSdoyr27M0qGy56dYftLnzF4Z6uRLqpWThkOhDNh88DKbjxFowpejq6aW02WpExQSp4HjY6jPQ6xQVG6c+QxmUM4rzlsdfPst4MPOBOUVzXqDSfQ3T5bynl41ZhLIN1xFsOIZtKRmGAYbhuJC3AwkndWUaVJSfIdZdQASkwWKPZjLIJ+cvC+tnXXSK5t6pifF19KRn2gBa/MBuqT3hozNRSzbmRUiWxxCzMynrLni6W4dsQUjCU7I6wtm9+EsiN2Uc0atn1ZV1kTVMuappECk9oS5hBZToRYg+vlHIt6/ltT9a3vjs+0pLTFtOTK7MsxOt0QIv0hIPUImAnCHYYTa5wiOdby7qObz0YtjuSWDAk8bhgDw7YupGeV46dixFg4lz0qr8+Jvg4kbzEym7afSX3iO6V+0hKnWVTMmioR1lLqw+CBb6ZC7DPuPIxzTdzdF5hxvcKvWyDNpnkqjE5y0GXMx0nZNKUU9ChdnXrzXJUTLtdwJlibqgwgdW5xE2sDFbbixxprceS4/t90PGxI3Rv2TsgU4WdVHpJ0uVZFFrSklrf+IXGfNxbW8Z9K02c7yx2xYNdgG6ouZSsVSaerre1sJzwkRomzpCktU1Kk3J6MEm13LnqSmxK3ZAJdx1Rpa0a/wDNoJKUVMzsdWYHPkWC9ZvFiI5FKEFRz1KebGTZlAlMjEtYZsxJYDPUnE7WPfcDgAIX9o7zhphlUEoPNbWYFHnbn9Jur4xim7dXVENWziq6iWtsvIdRT39Yw07N2bKkLhlIFHHmfEnMwrnLTJepSUYlJu/usJbdNUN0s8m9zmFPn2m7+HDnEzeGgqJq/FuuFSG6G36WxuVd76HS1rc78KPaG1tpy6hpSqkzVksmqX1HWvloRnb2xgd4tqL2qS/hJm+8NaI3oJbtMqndk3b+yl2hKlzpJCutxZsuPWRv1WU/nzvEXYmydqIBLM4SpYyzwTCB+yLH1XAjTsjatY1SxSlw9IPjFYOiXHzySOqbZG175ZXhk25txaSUGmFWmEdVVyxHicySFHP84FuvtvL0DNZELbu00oZOCXdp0y5GLrMWOrvzPLnYAZDLfuXsAyEM2bnPm5tfMqCb2vzJzPf4RB3U2HMmTPhtXm7Zy1PDkbcLDsjhrro5xUVvPefkTJ1kggggjUgIIIIACCCCAAggggAVN6N1zMb4RTHBULnkbYyO/g3fodDzjVsTeGXUg09UoWb2SrCwc9wOj93q7nCKLeTdiVVC/YmgZTAPYw+cPaOBjNxadx+RaleTJtXUdEl8DuBrhGIgW1sTdvK5zjniiZtSr4rKX7ku/qxt/eSxa023amiYSq1WdNFmjM28fnjuNmHflDLsyXIdmqJDA9ILPhtZiNCwtcOLnkc875Wl/wByl80UuyT5MpUUKosqgAAcAMgIzghfodk1CVhnTJvSoZbKL5FblSBh0tlqNeMbN1VIhF86BgQQCDqCLj1GFap2Xsqa2G8tHJwgI+A3OgwaX/dhrhDoP+o2u76rKJ+4Ag+8bxGJWSrUcSW24SKbyaibLPgD+ErB/lSsHZr5nrmD2YzEjfXacyS0gXdZLN8ayZMQCOqG1XK5ysTbXKI+1NohRJegmvMdnsZWN5gZbG+JXJKWNs8u1nGbWGm1WhScjwbq1mhr5gHIGZ7sYj0biYv01TNmeX/Jmiw31221NJHR26SYSFJzwgC5NuJ0HnEKrWlLSgK5pc1CMTCaTiPENc4Qb+Qva3CBxgnVeoJyJlPujQyRiZcQXVprZDxGS+sRY7FrqearCnw4EbD1Vwi9gbgcs9e4xLqKaXMAExEcA3AZQw8r90JO5x+D10+mOjXw9+HNfWhJi3UJJJZMWqY8zZgVSx0UEnwAuYwpKpJqB5bBlOhH95Hugq5OOW6XtjVlvyuCL+2IexdiSaVSJQNzbEzG5a3PgPICNM76E5UZ7X2eZqgocM2WcUp+TcjzVhkRxEadg7YNQuLonSwsxNsOIZEIb3Ya52tlFhVTUVGMwqqW6xY2FvOE+s3lmz2+D7PlnIW6S1rLp1QclXvPkNIiUlF36cxpWi43k3ml0wwjrzjog4X0LW0HdqfbEDd7dqZMmfCq3rTDmss8OWIcLcF4cc9J27e6aU56SaelnnPEbkKTrhvmT+0c/DOGWEouTuXyBtLJBBBBGhAQQQQAEEEEABBBBAAQQQQAEEEEAGqqpkmKUmKGU6hhcQnV25sySxm0M0o36hOvcGOo7mv4w7QRMoKWo1JoRqbfGZJYS62QyN+so178JyI71J8IZtn7UkzxeVMV+4HMeKnMeYidU0yTFKzFV1OoYAj1GFjaG4VO5xSmeS3CxxAHwOfqIie3HqVcX0L2taaF+KVGbk7FR7Fa/hl4ws7lbKm0zzRPRg8y2Fh1lIGInrLexJPzrXyjX/hm1qf9HNWeo4MQT9/MeTQf5prZX6eiY8yodR67MPbEuStOVqiksqRv2q7TK5ZFQcNMVui6LNYAZM3E3v1b/NHPOt27sgUc+S9IzLMmPbork3HvwcDe+sSzv5SuMM2TMtxBCMPMFh7o2Ue9ezpecuX0ZOuGUq/hiW4S4+Y+0uAekigZ5KTFBPRMcVuCsBn4AgeuI28cyXM2ZIZcN/iwgFu1azKAOOuXdFk2/NHzmH9z+pitG+VBLYtLpyGPzgkpSfMG8OThbd6iSllkMu7lO8ulkpM7apmDw5DyFh5RS7R2FPm1oqJWGUEw5vmWK3FwqnslbDMg+Eaf83VUz9BROeRONh52UAeuD4Jtif2nWQp4AgHyw4m+8IblFpJWwpp2M06tSSgM+bLB59kHwUsT7TC5W764m6OklNNc6Eg28Qo6xHjhjdRbgygcU+Y85uOZUHxNyx/ihooqGVJXDKRUHJQBfx5nviu2+nqyeyuonU+6tTVMJldNIGolqRl6uqvlcnnDhQUEqSmCUgReQ495OpPeYkwQ4wUROTYQQQRZIQQQQAEEEEABBBBAAQQQQAEEEEABBBBAAQQQQAEEEEABBBBABTbxdmOcbS7X990ewRz4xrhmui7X98xHQt2YIIWFqPEGGCCCOkxCCCCAAggggAIIIIACCCCAAggggAIIIIAP/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22" name="AutoShape 42" descr="data:image/jpeg;base64,/9j/4AAQSkZJRgABAQAAAQABAAD/2wCEAAkGBxITEhUUExQVFhUWFxwaGBgYGRgcIRwbHxwfHx0iHRocHCggHhsmHR0dIjQiJykrLi4uGiA0ODMsNygtLisBCgoKDg0OGxAQGzAkICQ1OCwvLCwsLCwuLCwvLSwsLDQsLywsLCw0LCwsLCwsLCwsLCwsNCwsLCwsLCwsLCwsLP/AABEIAOEA4QMBIgACEQEDEQH/xAAcAAACAgMBAQAAAAAAAAAAAAAABgQFAgMHAQj/xABLEAACAAQDBAYECggFBAIDAQABAgADBBESITEFBkFREyIyYXGBB5GhsRQjNEJyc3SissEzUmKCkrTR8BUWNVPSJEOzwhfhRGOTJf/EABoBAAMBAQEBAAAAAAAAAAAAAAABAgMEBQb/xAA1EQACAgADBQYEBQQDAAAAAAAAAQIRAyExBBJBUWEiMnGBobEFkcHwEzM00eEUI0LCYnLx/9oADAMBAAIRAxEAPwDuMEEEABBBBAAQQQQAEEeMwAJJsBmSYUtrb7oG6OlQz5hyBF8N+62b+WXfEyko6jSb0G0m2sUG0t8aSTcdJ0jDhL633uz7Yoxu/W1fWrJxRP8AbW34R1R4nEYvdm7s0sm2GWGYfOfrH25DyAibnLRV4lVFalN/m+sn/JaQ24M12Hr6qg+Zjz4Ftib25ySgeAIBH8Cn8UXUzbeKcZFOomTF7bE2ROGZAJLcMIHmLG2rajV8tDMlvImYRcp0TrkNbHpDc92X5RO7zbfgO+hVDc6ob9JXTD3dc+0zPyj3/wCP5R7U6aT4L+d4sd1t51qrqVwTFF7A3BGlx52y7xrC1v8A3lTk6NnQMlyFdgL4jna8KSw1HeSspb10Wn/x9K4Tpo8l/pAdy5y/o62avkw9qzPyiyraKkdxTqXExkZgUmP1QLC56/fkCDexi32dIaXKlozYmRFUtnmQAL584pYcW9PUneYq/wCGbWlfo6lZg5Mbk/xr/wC0e/5or5HymkxKPnLcethiX3Q4Xiv27tI08rpsOJVIxi9jYkKCvAm5GRt4w3DdVpsFK+BC2bvvSTbBmMo/tiw/iF1t4kQxy5gYAqQQdCDcHzhVlLs+vF8AxnuKPcd47VvEiIEzdappiXop7W16NiBf/wBGPiB4wlKSz1XQHFeA9wQm7O32KN0VbKMpx84A28SuoHeLjwhukTldQyMGU5gggg+BEXGaloQ4tamyCCCKEEEEEABBBBAAQQQQAEEEEABBBBAARV7d27JpUxTD1j2UHabwHAd5yiDvTvOtMOjljHPbRdbX0LAZ+C6mKzYm7DMxqa045hzwtay/S4Zfq9ke7Nybe7HX2LUeLIa09ZtIhpp6Gm1Cj5w7h876Ry5CGfZGz6anJlSQA4UFuLEcCx7zoMhkbDKM9n7Ul1BmCU11Tq4wRmbZ4RrYZdbQnS9oibDoklT6oJexMs5sWN8BJuzEk63zPGCMUmnr1G3wLuNNXi6N8Hbwth+lY29sVm9Gzps+UiSmCsJqsWJIwgBsxbO97aRY0Mp0lqsyZ0jAZvYLfyEaW7okQ/RrVATpqHtOgIvxKk3HjY38jHRLxRbR3Vp5kzpQXlTL4i0tgufOxBAPeLRDraykUFaisecNCgK2PcwkoCfBjaMoXhqmVLtO0VG4dAWqZk5BaSuNVPA3OQHgufqiJ6RquW89Ajq2GXZsJBscRyNuPdF2d+qVAElSphAyAARR5C9/ZHn+d5h7FFMI+k35SzGb3NzdsvtXdF3Q0NK0xain6PJWUmVhsb2PWw/OFh35+EW0Jv8AnWaO1RTB+835yhGcr0gSL2eVNU/um3tB9karFguJDjIn7I2VVS6mZNmzUmLNWxtiBBB6tlNxhALDXjGzfcf9DO/c/wDIsZ0e9VHM0nKp5PdPawA9sbd4aRp9LMSXYlwMOeRswOvlDpbjUcxZ2rKXdXaKyKCWSCzM7hEXtO2I5Ae88BG3cnbM2paoaYcgUKqNFBxZDjwGsTd3t31ppfWOOZhILcFBzKoOC3zJ1PHgAp+j+ZNtOSSOs/R/GEXWWBjuSPnNmLLx45AxmnKLimVk7GqoqqepmPSz5RLoeRYC4uCJijqEjnh5ZxSztj1dAxmUjGZK1aWcz5qO19JbHyhspKWXTyzY2GbO7kXYnVnY8TzisO9kkz5cmWHcuwGICygHiL5sO8ZW0JipRX+TzEm+BL3c3mk1YsOpMAzlk5+Kn5w/sgRdwpbxbrCaempz0c8G+RsGPl2W/a9fMZbsb0mY3wepGCeptmLYj4cG7tDqOUNSadS+YnG80NcEEEaEBBBBAAQQQQAEEEEABC5vdvGKZRLl9ae/ZGtr5XI455AcTE/eLbKUskzGzbRF/Wb+nEnlC9ulshmY1tSbzH6y4vmi3aPLLQcF9mcm292P/hcVxZt3d2EKdWqapgZxBZmY36Mcc+Lcz5DvlSamn2ghRhNAXMoSyXBPVbI9ZctOB1GkUW8G8x6eUTKLUwOJQwI6W2ji+RCnNQe48RZz2fXy56CZLbEp9h5EcD3Qobr7K09xyvVijWbhWOKnnFWGgfh4OuY9URN2dvTJFRMlVONmYgE2LNjUWAsLlgRxF+B43joULG2NpU9E7zCOlqpnDK4GijLsJYAc2tx1ClBQ7SyGpN5MYJlUqp0kw9GtrnGQLeOZF/OFas3xaY3R0UpprfrEG3jh1t3sRGmk3fqKxhNrXZU1WUMjbw+YPWx42huoqKXKXBKRUXkB7zqT3mKucui9RZLqKY3Xq6nOsqCB/trn7BZAfANFvRbo0cv/ALWM85hLezs+yL2CKWFFCcmapFOiCyKqjkoA90bbwQRZIXjCbKVhZgGHIgH3xnBABTVm61HM1kqp5pdPYuXrEUr7oT5BxUdSy/sNlfxIGE+aw5wRDw4vgUpMTJO9k+Qwl10krfR1GvlfC37p8ouaVENOP8PeUoFyBa6kng3zlPtHIxbVEhHUq6hlOoYAj1GFHaG6s2Q3TUDlW4yydRyBOTD9lvXEtSj1XqPJ9CdK2RNmKk2YxeepuZc4Do78QqgWHdMFzxz0ii2Y5n7XLspXAWupINiiYLXGXai62NvElUOhm4pE8cASt2H6t+P7DX8840bv7DmU1Y7TCXWYjYZltSWDNj/VawJvoc8+EQ0nW7oPS7G6KLejd1alcS2Wco6r6X7m7uR1HrB92ttbHRz5tM9yl1xAHgRiKk62Uk3GWUUu53whpJnLPeaQ5DSXJIIABsGJurkG4OmgPOLlJN7tWJJrMsd0d4mdjTVN1npkL/Otz/aAz7xnzhshP3l2SKqUlTTk9KoDIRkWGoHc44d+XhZbo7fFVK62U1MnHPkw7j7DeCLae6/IUlxRfQQQRoQEEEEABHjsACSbAZkngI9hR9IG02CJTS85k82IGuG9rfvHLwDRMpbqsaVuispVO0qwzWH/AE0nJQfnch+9bEe4AQw7y0syfJZJLAlWGNLjrgWJQn5twR46HIwU1OKKlVJa43GQA/7k05+rjfgq90Keyd6J9K7SqmWxBYs1xZwWNyRwZSf/AKPCMrUVUuOppm9OA9bT2dLnyzLmLdTpzU8CDwI/vKEWj2XWUdWJUhgwmC4JHVKDUuoORW/DmLHO0PFJtaRMl9IkxStwO8EmwBGoJJAtxiu3o2ulIhdQDPmDCl89OJ/ZW97cSe8mLxFF9q9BRb0I28O32pwsiUTNqWyvYGxPHCMrm+S8Ba/flu1uwJR6aeekqGzuTfCTyPFv2vVzK5Mql2bL+ETxjq5oLWe/xanibZlicsu8ZWN4uzPSxdrTUS3diQ+slh67Q4QlPtNN10uv5L3HXZOpR4TFdsfbkipF5T52uUOTDy4jvFxFb6QJM1qNujNsJBfvWx9YBIYjkItyVWjJLOiXV700cvIzlJ/YBf2qCPbFZO9INEv+4fAKPxOI4NUzHJIckkGxBPHw0jTaPQj8Pk1bn8l/J0rAR3c+kuj5P65X/OPP/kyj5P65X/OOEkxuoJWOYq8zn4DM+yCWwKMXJzyXRD/AidwPpMo+T+uV/wA4B6S6Pk/rlf8AOOLbak4JrcA3WHnr7bxCBhYWwrEgpqevRB+BE79K9IdE3+4PJD7nMWNLvbRvl0oU/thl9pFvbHzhaM5Uxl7JI8CR7ob+HS4T+a/kTwEfUyOGAIIIOhBuD4GMoSvRZInLTM0w3ViMI/aF8ZHnYeKmGjae1JNOuKa4XkNSfBRmY89SytnM406K/eXdtKkYl6k4dl+dtA1uHfqPZFdsHbRctRVq/GWwXb54I0PeRofneOtDtj0qqrESUXL9a7H1KQAe65jKj2pL2umGypVICZbC4DWzKm5JB46nmOIMThJdtJ/LJmm7Ksxx2XJSSXpiAFZmaWDoyNmyjvUkgjlhPGFncud0FbOpgcSMWA8UJsf4b38ostgVyVspqarS82X2g2RNssQ4hwcjbn32jds/ZVDRTHczCHVf+6wyVv1QAL3sRfM5ERGu61ohaWmWewtmGmlsHmFyWLEnJVuSbKCeqOJ74XN4qdqOoStkDqObTVGhvr5NrfgwB4xjtnfu90pkuTljYfhTU+fqi03bVp1IaapRlZUw2YEEyz2GF+ItbuKjnA3GXZjwCms2M1JUrMRZiG6sAQe4xuhJ3Gq2kzZtDNOakmX38SB3EEOB3tDtGkJbyszkqYQQQRQjwm2ZhD3aHwutnVbdhDhl39S+pcyObxe79bQ6Gkexs0z4sfvdr7oaI2yJfwPZ+MjrCWZjA8WYXAP3V8oylnKuWZcckWkra8lpzSA/xq6oQQdL5XFjlyjLaezJNQuCagYcDxXvB1EUG3K5KCTZLNUzMy5AJJPadu6+g00GgMUVBsWrkvJq3brPNQMCTjIdgOtlxva18rjyHicGr59BqPEtdi7ty6afOnu15ckdRmGfZux78INgRqSeIjDdynatqWrJo6iG0pTzGn8Ovex7o3791bOZVHK7c1gW8L9W/de5P0IZ9n0ayZaSk7KCw7+ZPeTc+cKMFvUtF7jbdWcW9Jk2ZPq3CgsFYr4YOr78R84TWpSvbKr3XBPkAffaGne2WDUTry5kw9JMyBIXttrbjFH0bDs0oHiGb3mPT2THccNL9lx6y/1OqGSRp2dtCbKOKWSFU8zke4jMN4Q4yfSfUdGUcYrqQSyqTYi2txfzBhPaknzGAZSOVxYAeHCJibLwnCqY24u+SDwX50VjvZm7nW9/xfu8l9eQSUXqVk3FOmMyqTc6DO3iY9aQsvtkFv1AfxEaeAzi3myX7NnfnqiDwVBdowFIRoxXulySv3jn7Ya2tUksl0v3q/mk+o7KlJkyW2IHC3LTLvXl4+UMey60zVuRYg2PLyiknUB+bLmk82AHsH5nyiSrTklhJctwdWa3E8vdfuidshh48Fu1vc7SpffAHmW1fVdGha17cPHn3Qsz58ya1ybngo/9R/ZiwkPOwGXMR2UiwNsxy8ffESTQNo8uZ4rb2g/1ETseFh4ClvVvc7Ty+fzBZGtZavkCEfiDkD4H5p7jlytGDSXlsCykWIOehseekWwozbtOe6ZKLf8A2PIxnKksMgHQH5yYivnLcZeUa/1iVpZrk796XyqTCy+pvSXOlyVlSwFCiwOFb+ssR54YVdq7YnzyXdiQdTcnyZjn5ZCJM3ZtzZ0AvpMljL95OHiIhtQT5bdUE966Ed4/IxGB/Sp3Gr4W8vL7voKKitCKlNi7BB7iQp9uR8jDBuc82nqUcqQoYEnhkc9OalhFaEc9qmU+AK+6JezpQB/RTJZseLFTlxvBteO3hSX7P2l/qOWaOt76bOaU61sjJ5ZHSd40BPdbqnuI5Ru25RJtCnkzpdwcS6C5CsQswW4ldf3TzhnmSwylWFwwsQeIIzhO3Uc0tXNo3PVY4pZPHK/tTXvQx5kopOno/c408uqLH/A5NGqzpKkmUbzCc2aWRZ/MDrAADs24xY7a2vLp0V2Zc2UAXzKlgGK87DrcsoWt49vVkqYaZFBZs0cLiZlN7WW1rjNTkdL5RE2RuNNmWapcoLAYQcTWGQF8wot4+Aid5p7sEOuMmWG/NO0p5NbK7SMA1uI1W/cc1P0hDnSVCzEWYuauoYeBF4qX2PelamZsQwlUY6gfMxcLqbfwiK70cVxanaS3akva3JWuR97EPKLWU/H3JecfAbYIII0IEffb4+spabhfEw7ic/MKreuGfalEJ0mZKJsHUi/LkbdxhXoPjdrzn1EpSB3EBU/Novdsbw09MyrNY4mF7KLkDmeQ/oYyi12mzR3kkL2yt0Ohcz6qYrrLGIBcTdnQtcXNrdkA8PA3VBtBKxw0v9DJa5Y5F5lsurqFUG9za5tbQxY1O0pUuV0zOBLIBDc7i4txJPIRTVO1AdnzalUEszA9rAA5sZaFrataxh1GOS8QtvUr91R8JrZ9Wc1U4ZfnkLeCD78OkUG41J0dHL5zCXPmbD7oWL+KwlUfHMU3mcG3yrTKq5y4b3mzPnEfPPKKP/G/2PvtF96TaNvhszCpPWJNgTqFb84UvgU3/bf+E/0j0NlwNmlhJz1z4vm+p2QScUWUra5YgYACTYXd9T4CMqjahRipQXGtnf8ApECmpJgdSUcAMD2W4G/KJNXSl5jPaZY52wNfTwtrDlg7MsSqyrm9fmOkSZ+0GVVYquFtCHme3q5e+MkrmL4AExfWPryvh1iHTBxLZGlObEMnVOTf04+vnEeRQuTd1mAa5K1z52y8YlbPg1K+Gjt58sr8n1CkWL7RYYrqBhNs3mZnu6uf98xGkbaP+399o9qEaanXRxMGhCPYjkcvbENJM8KVCPZtRg187XisLAwHHtJX/wBnXlnn9oEkSxto/wC399o2U+1GckLL0BJ67aDwF/VECVJnqCFRwGFj1L3HmIypKeYpJwzFNuqQpOd+ItpaLns+zpOq6dp+uf7jpEx9r2AOFSDfR3ytbUWvxjdOrWVlUqt2Fx8Y+h4k4e6IdfLeYF+LbHnicIwB5ZWufVBtSSzspVHyULmjDS/d3xjHBwW4qqu7zflx/YVIl/Dzgx2TDe18c3XwwXjTN2wVJBQG3J2t7o19C3QdHhfFixdhvVe2sQfgU3/bf+E/0i8LZ9nbe9z5vThxBJE//G/2PvtErZ20TNcJgtcHPET7DFN8Cm/7b/wn+kXO6NE/wqWGVgCyjMEZl1EG04GzLCk461zf7g0qPoswnb/SDLMirTtS3APhfEt+69x+9DiYrt4qTpaacmpKEj6S9ZfaBHn4kbi0cMXTPXmyiZM+9sQwo2VrTAGAJ4XKi3fYcYwrdv0srtzkuOAOI+pbmF7Y/wD1OyXl9pkV1A7166D8IjzZ+4EuwM2azcbIAo8Lm5PsjPfk+6tSqXEtNkbzS6ipMuXiwCXcFgBdg2dhroePKK7Zn/T7XmS9FnqSPEjHf1hx5xdUm7VPKZHlLgZDfFdiSCCCDc6EHyNopN8viqyjn/tYWPcrA+52hSUlG5cGNU3SHqCCCNjIRtxRin1sznMy82cn8olnd+RVTp8yaSxx4FCtbCEUDQcS1znlEX0aZypx5zB+H/7iDV7lTpzvO6RFaY7sFYNcAsSLnna3COdXuLKzZ9550Y7N3ZnVD2mzG+DyGaWnNgrFThGgzGbHw4ZTt+Hly6CUkmwlsy4bX7OEsNc9bHOKat3ar5Ep2Ey6KpLBJrjK1zkQL5Xyi33+lWSkl8MVvUFH5xOkHlQ+KG6hkdHLlp+oir6gBG+AwR1mJx30vK0upxqSuMITbLgV/wDQQgJXTCReY4Fxc3OQjq/pipg8pJikGwZTbgVN/wAnHkY49Ho7DCEsNppWny55nbhZxGucFAF3K3PVJdjiFr8CI1MUAv0v3n/5xI9H1JLcVpdEYpSuyFlBwsNCtxkwvqI6dVbLkNNZGkymX4U4wlFIsKQMBa2mLPxzjzsSCwZ/huTdeHHxsiUt10ck2y5RLq7Kb5WYnELf3/ZiR1QgJc2IFnLtmT3Aj+/CFqoFne36ze8w0ejCmSZXoHRXGFzZlBFwhINjxBF47J7Go4Ce9pnprdffHwNJKlZpOH/d+8//ADjGvYCUWV2GQwsHPWPheOo0dHKKSry0N5dBe6rniZsV8uPHnHHN5pSrVz1VQqiYwAUAADkAMgI59kwljTWbyz4c/L6kwe8yw2Q+KXiZ2JucV3Iwjh/ffGxShF+l+8//ADhdpxd0+kvvEd7pqCSs5VWVLVRVIAoRQLfAybWAta+cVteCsLEu3nyrL78gm905XJwkGzlrHrEOww5d5MQ9jzC+K7sxBsAWI6vP++UWHpDpkUURVFUtSS2YhQMR5m2p7zCe2kbbPsaxcFy3u900p/XpRUVaGfEhv8bxPzn/AOcbKfCbgPiOVwGYWB49ox0ago5SypeGWgvJoCbKozNScR01PHnCl6UKZBJkMEUMaiqBIUAkCc1gTbQRw4cViyULefhz8vczUrdCTVVjh2CzGKgmxuYafRmHm1kvExYBwRc37IZvyEJMdN9DlMA7zWIAVGNzlYmw/CrmPU23DhDBpJXkrrz+heJlFnXoIII844hN9HvUeqk8EmC3rZT+ERZ0O2KhgwFM8zDMdcYeWoYK5AsGI5WyGoit3Yy2jWrzJP37/wDtDBtjaUulkl2A1OFRliY3Nh4m5J8TGEMo61Vly1KHebeibJllDI6OY6HCelQleGKy6W4Z6jujz0kpelltymD2o35gRF3V2S9VNNZU5i90U6EjQ2/UXQDiR3Z2vpCW9Ge5099vziXcoSb8h5KSRM/zCI9jmX+JN3wRH44/wx09Gn6KcOUwfhH9Iv8AZu1hOmTFWXMCymZGdsIBdTYgAEk87/1hf3D6s6sl/qzB7GcH3CN1dtajlGfT1KlrzSxXCTcMFcG+l7nnfKNISqCzFJXJlnvH05lOaaagKKSyFVbFlzN7G18iCDFJv9MutJM4Y7+sKfyiv2VvRTU0gy5UlyxxXY4RiNzhLEEk5W4RI3oUvsumfiol3/8A5lT960TKalF0NKmh5acuPBcYjnbjbPPuGRz7ortv1nRy7C13OHPQX1xZggYQ5vcdmIFZPDTKabe+NAQLg5MAxOHIgdUZklBqRcC+zaBDVcjM4cJI7zdbYSATezG6m2QvcKHv0mDZA3m2L/8A58wEl2DdKxIUEk5OTh44SeJ7srAcEmIVJU6gkeqPpLaVZaaJTr8VNQqSbDM5Wve5ut+qFvcDnlwLerZ7Sah1bW5B8VNj7gfOOzYJ7uK4816r+H6HVs8tYl76NtK/7HM/KOpzPlDfa3/khHLPRtpX/Y5n5R1OZ8ob7W/8kI5dt/US8vYMXvHz5U9t/pN7zDb6J/8AUE+hM/A0KVT23+k3vMNvon/1BPoTPwNHrY/6byX0N591nS6DsSvq9n/iaOMb1/Lan61vfHZ6DsSvq9n/AImjjG9fy2p+tb3x5/wz8x+H1Rlhasrqbtp9JfeI+g5fyhftafyRj58pu2n0l94j6Dl/KF+1p/JGL+J9+IYxyz0kaUH2OX+cJTaQ6+kjSg+xy/zhKbSOz4d+nj5+7NYaHeKT9FL+p2f/ADJhQ9Kfyen+01f/AJmhvpP0Uv6nZ/8AMmFD0p/J6f7TV/8AmaPG2T86P3xMId775HN47h6PNhg0DhsukIW9gckGuY/XLaZ8iDHG9k05eaoAvne3hp6zYecfQGypplNJpUFxLT4wixs1uOYK3bEdDkFt2svQ+ITucYcs/nkvqPaJZUb9gVbHHLc3ZG7WXWvnfIkFiwe4GQtoBaLRp6hgpIDHQHjrpzORy7opWyrxa+cs3A7sNrkgWXrHQm5XK2FwSncPWEg6JzAuDy1xDqqerh4Bs1AjhORMrN2M9o1p5Ej79vyjVtzYNZU1GN1RpSNZE6TDdL8wpsWyJ48OAjZuB15lXO4PMFj4l2P4hELaVbtCrYtTLMWQCQhVgmID52IkE35DIaa3jmycM/Q3/wAhjnPXiWVlyadbLZQJjG2WVh0YHhmIrd65l9mSyb5iTrroDn3xD3Z25Uy5601Vj6+Slx1geHW+cpOXHO2cTfSXNtTIOc0eoK352huVwbElUkhD+At/YgjpH+XO6CM/wSvxCu2V8VtaoThMUsO8nC/5tFlVbuU8+pmPNGIlUsoYiwsRchSDmVI/diu3v+Ir6Wo0Vuqx8DZj/C/si62zsgzpslw8yXhxK7S2wnCRcZ8RiAyz7Xq1itVV0yG9Geyt2qNdJEs/SGL8V40ba2SBQzZKZhVZkHKzGYFHh2Yx2kHpZZmGsmBRoJiS5lzwAsFYnziPujt6oqi3SSkEtRbGtxdssrEm+WttMucVcb3aqwz1Ne76mp2eiA5ocB7NuqerfEjaLhOnsMYSa7E8t3wF5XVmG5GVk6xckHozNYELh+boCCIjbrL0FTU0TXwtcpnYkW4HmUIP7seS9kAl1lq2OXcDJVZW1UW6RVxHCjYeyVsTa4BvBpxz1RE45lvvE15snDfFc6ZW6ranqm2YB662xrpiDBI9MOxbMJ6jJhn9JRY+tbH90w5001Bepm4sUpQhSysQwya5I/ScTYjqhYmbbolrKQhcywxy75WYaA8uKnlcxabi1NcPv1HhPde8ch9G2lf9jmflHU5nyhvtb/yQjmu49KZT7RQgj/o5lr8svaNPKOlTPlDfa3/khC2qanjOS0dexti94+fKntv9JveYbfRP/qCfQmfgaFKp7b/Sb3mG30T/AOoJ9CZ+Bo9jH/TeS+h0T7rOl0HYlfV7P/E0cY3r+W1P1re+Oz0HYlfV7P8AxNHGN6/ltT9a3vjz/hn5j8PqjLC1ZXU3bT6S+8R9By/lC/a0/kjHz5TdtPpL7xH0HL+UL9rT+SMX8T78QxjlnpI0oPscv84Sm0h19JGlB9jl/nCU2kdnw79PHz92aw0O8Un6KX9Ts/8AmTCh6U/k9P8Aaav/AMzQ30n6KX9Ts/8AmTCr6S5JeVTKNTVVfl8c1z6o8XZWo4sW/vMwh3vvkQvRNsbpagTGHVTr/wAJ6vrfPwSOlUBIrJmK+nVvyxNkO1bP9oWxqLZhVw3G2SKWkBYYS4xtfgoHVB8Fz8WMZTqqVMtVLiXozhIZQuIWOpHWvnZc+0ALCNZSeJJ4j4/a9DHFlvSs011aqz2mWU2GBc7knEofA1wZbYGW+WqZkAXOwY6ejnTZjAuyFiVtYuwsD+jVu0QLG5y5kxVT9mkKHnK/SOTiLWZrsTYWVyM8KhQAMTDPCTHu9+UqmopQIZyMmtcC9lvbIAsb5ZDB3RGK1GF8SYRtm7YFOZWypzDJnlzX+6VHsUHzhjodoU7YJcl1YYLqFINkWwztpqBY/lGb7PX4OZAJCmWZdxqBhw+u0U+7G7fwWdNOLGrIoVrAHVsQtc6WXPv7ozScWki207Jm8VMr/B/1xUSyh45HE33FJ8hyik34+MqaORze7DuZlHuDReUmzZwqDNmzlmLhIRcGHBcjSzEaCxJz8IpKX4/bDNqtOpHmBht/G7eqFPNeLCPsPMEEEamYt+kCg6WkYgZyiH8hk3lhJPlGzZFW1RRKyNaYUtf/APYuWfcSL25GL6YgYFSLgixHMHWEbc9zTVU+ic5XxS78bD3lLH90xm8p3zyLWcfAqqOmqNpzsc04JSZGwsF5qoPzzxJ048BHRKSmSWipLUKqiwA/vXviJLmSacYC4QEvMGIgDNizWJyyLaciIW9t79qt1plxnTGwOH91dW87ecJbuGrk8xu5aGW+koo0muk2JQgMRoRfq37syp+kIlvUBMNTJGKW6FrBH6ow3uWGJQSyqjZCwA5GNG6qznlPIq5bhZuJkLC2LFm4t803OIXA1NtIibuzPg856CoAZSbyiwBBJ0yOVm1+kCNTCjKnfB+4SjarkWG06dRMBBYynYrcvMNpn6O92BIJKhRY52so6xjKROmU2En9AQM7ABRc3NsRISzYtLgKtzrbZVbEdAVlqJks2BltgFxiJYABVVUIZxq3ayAjxx1XkzpZLNicMwQ4gOjQWyYYsLYTlc4bhethHReVGNvQpt5qYU8ybPCno6qRMln9iawvn4lfXii5mfKG+1v/ACQjZsmlWooujmXIYWJvc4rA3zGRDc7nK7dYsBUbKmOk4U843nLOdr/rp8FZFYHj2Rfx53jnlHdl4m0XvI4fU9t/pN7zDb6J/wDUE+hM/A0KVT23+k3vMNvon/1BPoTPwNHv4/6byX0OyfdZ0ug7Er6vZ/4mjjG9fy2p+tb3x2eg7Er6vZ/4mjjG9fy2p+tb3x5/wz8x+H1Rlhasrqbtp9JfeI+g5fyhftafyRj58pu2n0l94j6Dl/KF+1p/JGL+J9+IYxyz0kaUH2OX+cJTaQ6+kjSg+xy/zhKbSOz4d+nj5+7NYaHeKT9FL+p2f/MmNEikFXUiWw+LpZtQ8wnQl57kL5gA+GKNM6qKypMuWCZ02mo+iAHzkmu9zwsLD18rwyydnrS0jJfESCZjXALM3aN2y8A2RsAxAJMfPwjvP75nJJ0rNNRVTah2SWG6NSQ3ZFzhIK5sM7thOoDJwztCpKdcZH/alqGmFS63t8YoFlxDCLMFuCBa1wY2bPJEhESWWnTBjxCxIZGQ4nLBCc2LdchieJxYokSdjzGurDo5RZrgMuJgVsTfCQcRLkiym7nPhHVeVGFuqPWvNm9bqypOLNlmENhYhgXuFsAivcknEf2Ter3XQ1VZMqyLS5fUlDllYepcyObx7vVPChKGmVekm2D4VVcuAOEAC4zPJRyMM2zdlpJkCQL2wkMRcEk9o3GYJJ8suUYvtSrgvc1S3V1YsSt9pa1M7EpMskKrLnYLcXtxBJJuM7Eaw1UtZJqZZ6OYGUgglWIIuPJlPqMado7BppyhXlLkLKVGEgcLEcO7SE+r3MMufKWXNJWYxU6q4QC75jIi2V8s2UWzhf3I65ofZfQY9i1kyXRtOnzDMC42Qm1zLHYuRqWte/7QiL6N6Q9FMnv2pznPmFJufNy3qEaN/KklZVHKHWmleqOCg2QeGLP9yG7Z1GsmUkpdEUL424+J1gSuVcvcG8vEkwQQRqZhCbv/AEDKZdZKyeUQG8L9UnuBNj3N3Q5RhPkq6srAFWBBB4g5ERM47yocXTsW9pyE2hRYk7RGNO5xqpPjdT43jZu/u5IkKrqpaYQDjcdYXHAHse/mYo9iTWoKtqWafiphvLY8zkp8+ye8DhF9tyZVK6LLZVlzWCFyt2lE5ZZ2OI5AkZMe8WiLT7TWehbvRaGnefedKZSqdeby4LfQufIkLqbcBnGvb+xzWU8uYtlnhFdSMtQCVvyvoeB84qt/KGXJpZSIMjNuSTcs2BrszaljzhuozhkIQL2lLlzsoygzlJxkGiTQtbK281RJMt2wVEkgsCVUNgN7ti5MAGAI9RtEtcFQmMlRNQ3xCxKspFjZAb2fJUucaj51zEbbWyRUqlZRtabYMCMsdvc40z10MRtj7R+EOLES6pT1kmNNs+G+gLEZXPUw3XOxEOE67MvJ8yZxvNFzQ1zypRQoS8oDCDZMaliFtjKgZBRmbgsL98Pary6oBpTdHUy7mWTcEqWwgMCAcLhltcW6+pF4jSulmFRNlgTEw3KYlYsCAHZrG4vbtAhuRBF9nTS2Ilu4ExbzFdGF7gM7MBdsxgS+IPa9uspBO04ZUyM4nEttUDyZrBwR1jqLWN8we8Qxeif/AFBPoTPwNDvt7d74WGlOFFSi5Wvaaq5YsTAdYZC9tTY3BVoVPR1s55O01VwRZZgzFtEbIjgRyjr/AKpTwHhy1Xrn780dixFODH+g7Er6vZ/4mjjG9fy2p+tb3x2eg7Er6vZ/4mjjG9fy2p+tb3xn8M/Mfh9UGFqyupu2n0l94j6Dl/KF+1p/JGPnym7afSX3iPoOX8oX7Wn8kYv4n34hjHLPSRpQfY5f5wo0lI01sK8dTyEOu/tK0z4Aqj/8OXc8tYY92d2xRqjst6h85ctr5ZZu1gSCpI4HCCMixAgwdq/C2aMY97PyzebG8RQhZdbCkimUTJ5LVJTBLl8VVVUhAACcRDKTYE9b6RNzO2uzSj0aHG5ZZYBUm2AlWIBNh2SQQCA4Fr5GqmFJRKF1adMHWZmFrDGvEAYUeWgvhxC+WIm58ms8t8YlrMdiCcYZsRAFsAzC2FslJPG7E3PJCGVI47cmSpNPLp0M1yC9gMZBDdUBeqsxeq6pbCvz8zncmNNXvAaeS0x2Vps03RFKFbgBSeqSQqgC/WNz64ibSrDTqr1LBp+FcMtHmA3w4cRKsLHUFiGJzAIGkjd3YUyZM+F1mbnNEb5oGhIOluC8NTnpnOTvdjr7DjGs3oZbt7N+Do9XU3M6ZwtdhiOQA/XY2FuGQyzg2xSbUmgsjpLHCUjkN5vaxbzAjft/aqy62lSYbSwGck6BmDIpPhn4Yr8IZoSimnFPQtt6iJult+eZxpahmuwYKzDrowBNjcZ5A63ztDFRbPMhps+fPM3q2DMAMCDMiwyzNtAL2EaJ2z1faKTVGcqVdz+011QHvwlj4Be6Kze+teompQyNWIMw8Bxse4DrHyHdErsxzzrQeryPdzpDVVVNrZgyBKyweGVvurl3ljDzEbZtCkmUkpOygsO/mT3k3PnEmLhHdREnbCCCCLJCCCCACk3r2EKuThFhMW5lk8+IP7J/oeEVm5+3TMBp59xPl5dbVgP/AGHHnrzs3Qq737utMIqKe61CWOWWMDT94cOYyPC2ck095Fxd5Mr/AEnfoZX1h/CYsacTKtFUYpdNhAJzDzstBxSX36twsI1bI2pK2hJaROAEy1nTTT5yX0IPDge7WftTbApUVWDPMKhUspCu+lsWYXPOxN7aXhZNuV5MeenEFm09MxlypbYmAYy5SlrDTER2Vvpc2JsNbRW7U2VT112lN0dSlr3DKwI0xobMO5h7dIu9kbPMpDiOKa5xTX/Wbu/ZAyA4ART79zFlyknKcM9XAlsNbfOB5pbUHLTnDkuznpyBa5FfTbwPIYSdoyr27M0qGy56dYftLnzF4Z6uRLqpWThkOhDNh88DKbjxFowpejq6aW02WpExQSp4HjY6jPQ6xQVG6c+QxmUM4rzlsdfPst4MPOBOUVzXqDSfQ3T5bynl41ZhLIN1xFsOIZtKRmGAYbhuJC3AwkndWUaVJSfIdZdQASkwWKPZjLIJ+cvC+tnXXSK5t6pifF19KRn2gBa/MBuqT3hozNRSzbmRUiWxxCzMynrLni6W4dsQUjCU7I6wtm9+EsiN2Uc0atn1ZV1kTVMuappECk9oS5hBZToRYg+vlHIt6/ltT9a3vjs+0pLTFtOTK7MsxOt0QIv0hIPUImAnCHYYTa5wiOdby7qObz0YtjuSWDAk8bhgDw7YupGeV46dixFg4lz0qr8+Jvg4kbzEym7afSX3iO6V+0hKnWVTMmioR1lLqw+CBb6ZC7DPuPIxzTdzdF5hxvcKvWyDNpnkqjE5y0GXMx0nZNKUU9ChdnXrzXJUTLtdwJlibqgwgdW5xE2sDFbbixxprceS4/t90PGxI3Rv2TsgU4WdVHpJ0uVZFFrSklrf+IXGfNxbW8Z9K02c7yx2xYNdgG6ouZSsVSaerre1sJzwkRomzpCktU1Kk3J6MEm13LnqSmxK3ZAJdx1Rpa0a/wDNoJKUVMzsdWYHPkWC9ZvFiI5FKEFRz1KebGTZlAlMjEtYZsxJYDPUnE7WPfcDgAIX9o7zhphlUEoPNbWYFHnbn9Jur4xim7dXVENWziq6iWtsvIdRT39Yw07N2bKkLhlIFHHmfEnMwrnLTJepSUYlJu/usJbdNUN0s8m9zmFPn2m7+HDnEzeGgqJq/FuuFSG6G36WxuVd76HS1rc78KPaG1tpy6hpSqkzVksmqX1HWvloRnb2xgd4tqL2qS/hJm+8NaI3oJbtMqndk3b+yl2hKlzpJCutxZsuPWRv1WU/nzvEXYmydqIBLM4SpYyzwTCB+yLH1XAjTsjatY1SxSlw9IPjFYOiXHzySOqbZG175ZXhk25txaSUGmFWmEdVVyxHicySFHP84FuvtvL0DNZELbu00oZOCXdp0y5GLrMWOrvzPLnYAZDLfuXsAyEM2bnPm5tfMqCb2vzJzPf4RB3U2HMmTPhtXm7Zy1PDkbcLDsjhrro5xUVvPefkTJ1kggggjUgIIIIACCCCAAggggAVN6N1zMb4RTHBULnkbYyO/g3fodDzjVsTeGXUg09UoWb2SrCwc9wOj93q7nCKLeTdiVVC/YmgZTAPYw+cPaOBjNxadx+RaleTJtXUdEl8DuBrhGIgW1sTdvK5zjniiZtSr4rKX7ku/qxt/eSxa023amiYSq1WdNFmjM28fnjuNmHflDLsyXIdmqJDA9ILPhtZiNCwtcOLnkc875Wl/wByl80UuyT5MpUUKosqgAAcAMgIzghfodk1CVhnTJvSoZbKL5FblSBh0tlqNeMbN1VIhF86BgQQCDqCLj1GFap2Xsqa2G8tHJwgI+A3OgwaX/dhrhDoP+o2u76rKJ+4Ag+8bxGJWSrUcSW24SKbyaibLPgD+ErB/lSsHZr5nrmD2YzEjfXacyS0gXdZLN8ayZMQCOqG1XK5ysTbXKI+1NohRJegmvMdnsZWN5gZbG+JXJKWNs8u1nGbWGm1WhScjwbq1mhr5gHIGZ7sYj0biYv01TNmeX/Jmiw31221NJHR26SYSFJzwgC5NuJ0HnEKrWlLSgK5pc1CMTCaTiPENc4Qb+Qva3CBxgnVeoJyJlPujQyRiZcQXVprZDxGS+sRY7FrqearCnw4EbD1Vwi9gbgcs9e4xLqKaXMAExEcA3AZQw8r90JO5x+D10+mOjXw9+HNfWhJi3UJJJZMWqY8zZgVSx0UEnwAuYwpKpJqB5bBlOhH95Hugq5OOW6XtjVlvyuCL+2IexdiSaVSJQNzbEzG5a3PgPICNM76E5UZ7X2eZqgocM2WcUp+TcjzVhkRxEadg7YNQuLonSwsxNsOIZEIb3Ya52tlFhVTUVGMwqqW6xY2FvOE+s3lmz2+D7PlnIW6S1rLp1QclXvPkNIiUlF36cxpWi43k3ml0wwjrzjog4X0LW0HdqfbEDd7dqZMmfCq3rTDmss8OWIcLcF4cc9J27e6aU56SaelnnPEbkKTrhvmT+0c/DOGWEouTuXyBtLJBBBBGhAQQQQAEEEEABBBBAAQQQQAEEEEAGqqpkmKUmKGU6hhcQnV25sySxm0M0o36hOvcGOo7mv4w7QRMoKWo1JoRqbfGZJYS62QyN+so178JyI71J8IZtn7UkzxeVMV+4HMeKnMeYidU0yTFKzFV1OoYAj1GFjaG4VO5xSmeS3CxxAHwOfqIie3HqVcX0L2taaF+KVGbk7FR7Fa/hl4ws7lbKm0zzRPRg8y2Fh1lIGInrLexJPzrXyjX/hm1qf9HNWeo4MQT9/MeTQf5prZX6eiY8yodR67MPbEuStOVqiksqRv2q7TK5ZFQcNMVui6LNYAZM3E3v1b/NHPOt27sgUc+S9IzLMmPbork3HvwcDe+sSzv5SuMM2TMtxBCMPMFh7o2Ue9ezpecuX0ZOuGUq/hiW4S4+Y+0uAekigZ5KTFBPRMcVuCsBn4AgeuI28cyXM2ZIZcN/iwgFu1azKAOOuXdFk2/NHzmH9z+pitG+VBLYtLpyGPzgkpSfMG8OThbd6iSllkMu7lO8ulkpM7apmDw5DyFh5RS7R2FPm1oqJWGUEw5vmWK3FwqnslbDMg+Eaf83VUz9BROeRONh52UAeuD4Jtif2nWQp4AgHyw4m+8IblFpJWwpp2M06tSSgM+bLB59kHwUsT7TC5W764m6OklNNc6Eg28Qo6xHjhjdRbgygcU+Y85uOZUHxNyx/ihooqGVJXDKRUHJQBfx5nviu2+nqyeyuonU+6tTVMJldNIGolqRl6uqvlcnnDhQUEqSmCUgReQ495OpPeYkwQ4wUROTYQQQRZIQQQQAEEEEABBBBAAQQQQAEEEEABBBBAAQQQQAEEEEABBBBABTbxdmOcbS7X990ewRz4xrhmui7X98xHQt2YIIWFqPEGGCCCOkxCCCCAAggggAIIIIACCCCAAggggAIIIIAP/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199724" name="AutoShape 44" descr="data:image/jpeg;base64,/9j/4AAQSkZJRgABAQAAAQABAAD/2wCEAAkGBxITEhUUExQVFhUWFxwaGBgYGRgcIRwbHxwfHx0iHRocHCggHhsmHR0dIjQiJykrLi4uGiA0ODMsNygtLisBCgoKDg0OGxAQGzAkICQ1OCwvLCwsLCwuLCwvLSwsLDQsLywsLCw0LCwsLCwsLCwsLCwsNCwsLCwsLCwsLCwsLP/AABEIAOEA4QMBIgACEQEDEQH/xAAcAAACAgMBAQAAAAAAAAAAAAAABgQFAgMHAQj/xABLEAACAAQDBAYECggFBAIDAQABAgADBBESITEFBkFREyIyYXGBB5GhsRQjNEJyc3SissEzUmKCkrTR8BUWNVPSJEOzwhfhRGOTJf/EABoBAAMBAQEBAAAAAAAAAAAAAAABAgMEBQb/xAA1EQACAgADBQYEBQQDAAAAAAAAAQIRAyExBBJBUWEiMnGBobEFkcHwEzM00eEUI0LCYnLx/9oADAMBAAIRAxEAPwDuMEEEABBBBAAQQQQAEEeMwAJJsBmSYUtrb7oG6OlQz5hyBF8N+62b+WXfEyko6jSb0G0m2sUG0t8aSTcdJ0jDhL633uz7Yoxu/W1fWrJxRP8AbW34R1R4nEYvdm7s0sm2GWGYfOfrH25DyAibnLRV4lVFalN/m+sn/JaQ24M12Hr6qg+Zjz4Ftib25ySgeAIBH8Cn8UXUzbeKcZFOomTF7bE2ROGZAJLcMIHmLG2rajV8tDMlvImYRcp0TrkNbHpDc92X5RO7zbfgO+hVDc6ob9JXTD3dc+0zPyj3/wCP5R7U6aT4L+d4sd1t51qrqVwTFF7A3BGlx52y7xrC1v8A3lTk6NnQMlyFdgL4jna8KSw1HeSspb10Wn/x9K4Tpo8l/pAdy5y/o62avkw9qzPyiyraKkdxTqXExkZgUmP1QLC56/fkCDexi32dIaXKlozYmRFUtnmQAL584pYcW9PUneYq/wCGbWlfo6lZg5Mbk/xr/wC0e/5or5HymkxKPnLcethiX3Q4Xiv27tI08rpsOJVIxi9jYkKCvAm5GRt4w3DdVpsFK+BC2bvvSTbBmMo/tiw/iF1t4kQxy5gYAqQQdCDcHzhVlLs+vF8AxnuKPcd47VvEiIEzdappiXop7W16NiBf/wBGPiB4wlKSz1XQHFeA9wQm7O32KN0VbKMpx84A28SuoHeLjwhukTldQyMGU5gggg+BEXGaloQ4tamyCCCKEEEEEABBBBAAQQQQAEEEEABBBBAARV7d27JpUxTD1j2UHabwHAd5yiDvTvOtMOjljHPbRdbX0LAZ+C6mKzYm7DMxqa045hzwtay/S4Zfq9ke7Nybe7HX2LUeLIa09ZtIhpp6Gm1Cj5w7h876Ry5CGfZGz6anJlSQA4UFuLEcCx7zoMhkbDKM9n7Ul1BmCU11Tq4wRmbZ4RrYZdbQnS9oibDoklT6oJexMs5sWN8BJuzEk63zPGCMUmnr1G3wLuNNXi6N8Hbwth+lY29sVm9Gzps+UiSmCsJqsWJIwgBsxbO97aRY0Mp0lqsyZ0jAZvYLfyEaW7okQ/RrVATpqHtOgIvxKk3HjY38jHRLxRbR3Vp5kzpQXlTL4i0tgufOxBAPeLRDraykUFaisecNCgK2PcwkoCfBjaMoXhqmVLtO0VG4dAWqZk5BaSuNVPA3OQHgufqiJ6RquW89Ajq2GXZsJBscRyNuPdF2d+qVAElSphAyAARR5C9/ZHn+d5h7FFMI+k35SzGb3NzdsvtXdF3Q0NK0xain6PJWUmVhsb2PWw/OFh35+EW0Jv8AnWaO1RTB+835yhGcr0gSL2eVNU/um3tB9karFguJDjIn7I2VVS6mZNmzUmLNWxtiBBB6tlNxhALDXjGzfcf9DO/c/wDIsZ0e9VHM0nKp5PdPawA9sbd4aRp9LMSXYlwMOeRswOvlDpbjUcxZ2rKXdXaKyKCWSCzM7hEXtO2I5Ae88BG3cnbM2paoaYcgUKqNFBxZDjwGsTd3t31ppfWOOZhILcFBzKoOC3zJ1PHgAp+j+ZNtOSSOs/R/GEXWWBjuSPnNmLLx45AxmnKLimVk7GqoqqepmPSz5RLoeRYC4uCJijqEjnh5ZxSztj1dAxmUjGZK1aWcz5qO19JbHyhspKWXTyzY2GbO7kXYnVnY8TzisO9kkz5cmWHcuwGICygHiL5sO8ZW0JipRX+TzEm+BL3c3mk1YsOpMAzlk5+Kn5w/sgRdwpbxbrCaempz0c8G+RsGPl2W/a9fMZbsb0mY3wepGCeptmLYj4cG7tDqOUNSadS+YnG80NcEEEaEBBBBAAQQQQAEEEEABC5vdvGKZRLl9ae/ZGtr5XI455AcTE/eLbKUskzGzbRF/Wb+nEnlC9ulshmY1tSbzH6y4vmi3aPLLQcF9mcm292P/hcVxZt3d2EKdWqapgZxBZmY36Mcc+Lcz5DvlSamn2ghRhNAXMoSyXBPVbI9ZctOB1GkUW8G8x6eUTKLUwOJQwI6W2ji+RCnNQe48RZz2fXy56CZLbEp9h5EcD3Qobr7K09xyvVijWbhWOKnnFWGgfh4OuY9URN2dvTJFRMlVONmYgE2LNjUWAsLlgRxF+B43joULG2NpU9E7zCOlqpnDK4GijLsJYAc2tx1ClBQ7SyGpN5MYJlUqp0kw9GtrnGQLeOZF/OFas3xaY3R0UpprfrEG3jh1t3sRGmk3fqKxhNrXZU1WUMjbw+YPWx42huoqKXKXBKRUXkB7zqT3mKucui9RZLqKY3Xq6nOsqCB/trn7BZAfANFvRbo0cv/ALWM85hLezs+yL2CKWFFCcmapFOiCyKqjkoA90bbwQRZIXjCbKVhZgGHIgH3xnBABTVm61HM1kqp5pdPYuXrEUr7oT5BxUdSy/sNlfxIGE+aw5wRDw4vgUpMTJO9k+Qwl10krfR1GvlfC37p8ouaVENOP8PeUoFyBa6kng3zlPtHIxbVEhHUq6hlOoYAj1GFHaG6s2Q3TUDlW4yydRyBOTD9lvXEtSj1XqPJ9CdK2RNmKk2YxeepuZc4Do78QqgWHdMFzxz0ii2Y5n7XLspXAWupINiiYLXGXai62NvElUOhm4pE8cASt2H6t+P7DX8840bv7DmU1Y7TCXWYjYZltSWDNj/VawJvoc8+EQ0nW7oPS7G6KLejd1alcS2Wco6r6X7m7uR1HrB92ttbHRz5tM9yl1xAHgRiKk62Uk3GWUUu53whpJnLPeaQ5DSXJIIABsGJurkG4OmgPOLlJN7tWJJrMsd0d4mdjTVN1npkL/Otz/aAz7xnzhshP3l2SKqUlTTk9KoDIRkWGoHc44d+XhZbo7fFVK62U1MnHPkw7j7DeCLae6/IUlxRfQQQRoQEEEEABHjsACSbAZkngI9hR9IG02CJTS85k82IGuG9rfvHLwDRMpbqsaVuispVO0qwzWH/AE0nJQfnch+9bEe4AQw7y0syfJZJLAlWGNLjrgWJQn5twR46HIwU1OKKlVJa43GQA/7k05+rjfgq90Keyd6J9K7SqmWxBYs1xZwWNyRwZSf/AKPCMrUVUuOppm9OA9bT2dLnyzLmLdTpzU8CDwI/vKEWj2XWUdWJUhgwmC4JHVKDUuoORW/DmLHO0PFJtaRMl9IkxStwO8EmwBGoJJAtxiu3o2ulIhdQDPmDCl89OJ/ZW97cSe8mLxFF9q9BRb0I28O32pwsiUTNqWyvYGxPHCMrm+S8Ba/flu1uwJR6aeekqGzuTfCTyPFv2vVzK5Mql2bL+ETxjq5oLWe/xanibZlicsu8ZWN4uzPSxdrTUS3diQ+slh67Q4QlPtNN10uv5L3HXZOpR4TFdsfbkipF5T52uUOTDy4jvFxFb6QJM1qNujNsJBfvWx9YBIYjkItyVWjJLOiXV700cvIzlJ/YBf2qCPbFZO9INEv+4fAKPxOI4NUzHJIckkGxBPHw0jTaPQj8Pk1bn8l/J0rAR3c+kuj5P65X/OPP/kyj5P65X/OOEkxuoJWOYq8zn4DM+yCWwKMXJzyXRD/AidwPpMo+T+uV/wA4B6S6Pk/rlf8AOOLbak4JrcA3WHnr7bxCBhYWwrEgpqevRB+BE79K9IdE3+4PJD7nMWNLvbRvl0oU/thl9pFvbHzhaM5Uxl7JI8CR7ob+HS4T+a/kTwEfUyOGAIIIOhBuD4GMoSvRZInLTM0w3ViMI/aF8ZHnYeKmGjae1JNOuKa4XkNSfBRmY89SytnM406K/eXdtKkYl6k4dl+dtA1uHfqPZFdsHbRctRVq/GWwXb54I0PeRofneOtDtj0qqrESUXL9a7H1KQAe65jKj2pL2umGypVICZbC4DWzKm5JB46nmOIMThJdtJ/LJmm7Ksxx2XJSSXpiAFZmaWDoyNmyjvUkgjlhPGFncud0FbOpgcSMWA8UJsf4b38ostgVyVspqarS82X2g2RNssQ4hwcjbn32jds/ZVDRTHczCHVf+6wyVv1QAL3sRfM5ERGu61ohaWmWewtmGmlsHmFyWLEnJVuSbKCeqOJ74XN4qdqOoStkDqObTVGhvr5NrfgwB4xjtnfu90pkuTljYfhTU+fqi03bVp1IaapRlZUw2YEEyz2GF+ItbuKjnA3GXZjwCms2M1JUrMRZiG6sAQe4xuhJ3Gq2kzZtDNOakmX38SB3EEOB3tDtGkJbyszkqYQQQRQjwm2ZhD3aHwutnVbdhDhl39S+pcyObxe79bQ6Gkexs0z4sfvdr7oaI2yJfwPZ+MjrCWZjA8WYXAP3V8oylnKuWZcckWkra8lpzSA/xq6oQQdL5XFjlyjLaezJNQuCagYcDxXvB1EUG3K5KCTZLNUzMy5AJJPadu6+g00GgMUVBsWrkvJq3brPNQMCTjIdgOtlxva18rjyHicGr59BqPEtdi7ty6afOnu15ckdRmGfZux78INgRqSeIjDdynatqWrJo6iG0pTzGn8Ovex7o3791bOZVHK7c1gW8L9W/de5P0IZ9n0ayZaSk7KCw7+ZPeTc+cKMFvUtF7jbdWcW9Jk2ZPq3CgsFYr4YOr78R84TWpSvbKr3XBPkAffaGne2WDUTry5kw9JMyBIXttrbjFH0bDs0oHiGb3mPT2THccNL9lx6y/1OqGSRp2dtCbKOKWSFU8zke4jMN4Q4yfSfUdGUcYrqQSyqTYi2txfzBhPaknzGAZSOVxYAeHCJibLwnCqY24u+SDwX50VjvZm7nW9/xfu8l9eQSUXqVk3FOmMyqTc6DO3iY9aQsvtkFv1AfxEaeAzi3myX7NnfnqiDwVBdowFIRoxXulySv3jn7Ya2tUksl0v3q/mk+o7KlJkyW2IHC3LTLvXl4+UMey60zVuRYg2PLyiknUB+bLmk82AHsH5nyiSrTklhJctwdWa3E8vdfuidshh48Fu1vc7SpffAHmW1fVdGha17cPHn3Qsz58ya1ybngo/9R/ZiwkPOwGXMR2UiwNsxy8ffESTQNo8uZ4rb2g/1ETseFh4ClvVvc7Ty+fzBZGtZavkCEfiDkD4H5p7jlytGDSXlsCykWIOehseekWwozbtOe6ZKLf8A2PIxnKksMgHQH5yYivnLcZeUa/1iVpZrk796XyqTCy+pvSXOlyVlSwFCiwOFb+ssR54YVdq7YnzyXdiQdTcnyZjn5ZCJM3ZtzZ0AvpMljL95OHiIhtQT5bdUE966Ed4/IxGB/Sp3Gr4W8vL7voKKitCKlNi7BB7iQp9uR8jDBuc82nqUcqQoYEnhkc9OalhFaEc9qmU+AK+6JezpQB/RTJZseLFTlxvBteO3hSX7P2l/qOWaOt76bOaU61sjJ5ZHSd40BPdbqnuI5Ru25RJtCnkzpdwcS6C5CsQswW4ldf3TzhnmSwylWFwwsQeIIzhO3Uc0tXNo3PVY4pZPHK/tTXvQx5kopOno/c408uqLH/A5NGqzpKkmUbzCc2aWRZ/MDrAADs24xY7a2vLp0V2Zc2UAXzKlgGK87DrcsoWt49vVkqYaZFBZs0cLiZlN7WW1rjNTkdL5RE2RuNNmWapcoLAYQcTWGQF8wot4+Aid5p7sEOuMmWG/NO0p5NbK7SMA1uI1W/cc1P0hDnSVCzEWYuauoYeBF4qX2PelamZsQwlUY6gfMxcLqbfwiK70cVxanaS3akva3JWuR97EPKLWU/H3JecfAbYIII0IEffb4+spabhfEw7ic/MKreuGfalEJ0mZKJsHUi/LkbdxhXoPjdrzn1EpSB3EBU/Novdsbw09MyrNY4mF7KLkDmeQ/oYyi12mzR3kkL2yt0Ohcz6qYrrLGIBcTdnQtcXNrdkA8PA3VBtBKxw0v9DJa5Y5F5lsurqFUG9za5tbQxY1O0pUuV0zOBLIBDc7i4txJPIRTVO1AdnzalUEszA9rAA5sZaFrataxh1GOS8QtvUr91R8JrZ9Wc1U4ZfnkLeCD78OkUG41J0dHL5zCXPmbD7oWL+KwlUfHMU3mcG3yrTKq5y4b3mzPnEfPPKKP/G/2PvtF96TaNvhszCpPWJNgTqFb84UvgU3/bf+E/0j0NlwNmlhJz1z4vm+p2QScUWUra5YgYACTYXd9T4CMqjahRipQXGtnf8ApECmpJgdSUcAMD2W4G/KJNXSl5jPaZY52wNfTwtrDlg7MsSqyrm9fmOkSZ+0GVVYquFtCHme3q5e+MkrmL4AExfWPryvh1iHTBxLZGlObEMnVOTf04+vnEeRQuTd1mAa5K1z52y8YlbPg1K+Gjt58sr8n1CkWL7RYYrqBhNs3mZnu6uf98xGkbaP+399o9qEaanXRxMGhCPYjkcvbENJM8KVCPZtRg187XisLAwHHtJX/wBnXlnn9oEkSxto/wC399o2U+1GckLL0BJ67aDwF/VECVJnqCFRwGFj1L3HmIypKeYpJwzFNuqQpOd+ItpaLns+zpOq6dp+uf7jpEx9r2AOFSDfR3ytbUWvxjdOrWVlUqt2Fx8Y+h4k4e6IdfLeYF+LbHnicIwB5ZWufVBtSSzspVHyULmjDS/d3xjHBwW4qqu7zflx/YVIl/Dzgx2TDe18c3XwwXjTN2wVJBQG3J2t7o19C3QdHhfFixdhvVe2sQfgU3/bf+E/0i8LZ9nbe9z5vThxBJE//G/2PvtErZ20TNcJgtcHPET7DFN8Cm/7b/wn+kXO6NE/wqWGVgCyjMEZl1EG04GzLCk461zf7g0qPoswnb/SDLMirTtS3APhfEt+69x+9DiYrt4qTpaacmpKEj6S9ZfaBHn4kbi0cMXTPXmyiZM+9sQwo2VrTAGAJ4XKi3fYcYwrdv0srtzkuOAOI+pbmF7Y/wD1OyXl9pkV1A7166D8IjzZ+4EuwM2azcbIAo8Lm5PsjPfk+6tSqXEtNkbzS6ipMuXiwCXcFgBdg2dhroePKK7Zn/T7XmS9FnqSPEjHf1hx5xdUm7VPKZHlLgZDfFdiSCCCDc6EHyNopN8viqyjn/tYWPcrA+52hSUlG5cGNU3SHqCCCNjIRtxRin1sznMy82cn8olnd+RVTp8yaSxx4FCtbCEUDQcS1znlEX0aZypx5zB+H/7iDV7lTpzvO6RFaY7sFYNcAsSLnna3COdXuLKzZ9550Y7N3ZnVD2mzG+DyGaWnNgrFThGgzGbHw4ZTt+Hly6CUkmwlsy4bX7OEsNc9bHOKat3ar5Ep2Ey6KpLBJrjK1zkQL5Xyi33+lWSkl8MVvUFH5xOkHlQ+KG6hkdHLlp+oir6gBG+AwR1mJx30vK0upxqSuMITbLgV/wDQQgJXTCReY4Fxc3OQjq/pipg8pJikGwZTbgVN/wAnHkY49Ho7DCEsNppWny55nbhZxGucFAF3K3PVJdjiFr8CI1MUAv0v3n/5xI9H1JLcVpdEYpSuyFlBwsNCtxkwvqI6dVbLkNNZGkymX4U4wlFIsKQMBa2mLPxzjzsSCwZ/huTdeHHxsiUt10ck2y5RLq7Kb5WYnELf3/ZiR1QgJc2IFnLtmT3Aj+/CFqoFne36ze8w0ejCmSZXoHRXGFzZlBFwhINjxBF47J7Go4Ce9pnprdffHwNJKlZpOH/d+8//ADjGvYCUWV2GQwsHPWPheOo0dHKKSry0N5dBe6rniZsV8uPHnHHN5pSrVz1VQqiYwAUAADkAMgI59kwljTWbyz4c/L6kwe8yw2Q+KXiZ2JucV3Iwjh/ffGxShF+l+8//ADhdpxd0+kvvEd7pqCSs5VWVLVRVIAoRQLfAybWAta+cVteCsLEu3nyrL78gm905XJwkGzlrHrEOww5d5MQ9jzC+K7sxBsAWI6vP++UWHpDpkUURVFUtSS2YhQMR5m2p7zCe2kbbPsaxcFy3u900p/XpRUVaGfEhv8bxPzn/AOcbKfCbgPiOVwGYWB49ox0ago5SypeGWgvJoCbKozNScR01PHnCl6UKZBJkMEUMaiqBIUAkCc1gTbQRw4cViyULefhz8vczUrdCTVVjh2CzGKgmxuYafRmHm1kvExYBwRc37IZvyEJMdN9DlMA7zWIAVGNzlYmw/CrmPU23DhDBpJXkrrz+heJlFnXoIII844hN9HvUeqk8EmC3rZT+ERZ0O2KhgwFM8zDMdcYeWoYK5AsGI5WyGoit3Yy2jWrzJP37/wDtDBtjaUulkl2A1OFRliY3Nh4m5J8TGEMo61Vly1KHebeibJllDI6OY6HCelQleGKy6W4Z6jujz0kpelltymD2o35gRF3V2S9VNNZU5i90U6EjQ2/UXQDiR3Z2vpCW9Ge5099vziXcoSb8h5KSRM/zCI9jmX+JN3wRH44/wx09Gn6KcOUwfhH9Iv8AZu1hOmTFWXMCymZGdsIBdTYgAEk87/1hf3D6s6sl/qzB7GcH3CN1dtajlGfT1KlrzSxXCTcMFcG+l7nnfKNISqCzFJXJlnvH05lOaaagKKSyFVbFlzN7G18iCDFJv9MutJM4Y7+sKfyiv2VvRTU0gy5UlyxxXY4RiNzhLEEk5W4RI3oUvsumfiol3/8A5lT960TKalF0NKmh5acuPBcYjnbjbPPuGRz7ortv1nRy7C13OHPQX1xZggYQ5vcdmIFZPDTKabe+NAQLg5MAxOHIgdUZklBqRcC+zaBDVcjM4cJI7zdbYSATezG6m2QvcKHv0mDZA3m2L/8A58wEl2DdKxIUEk5OTh44SeJ7srAcEmIVJU6gkeqPpLaVZaaJTr8VNQqSbDM5Wve5ut+qFvcDnlwLerZ7Sah1bW5B8VNj7gfOOzYJ7uK4816r+H6HVs8tYl76NtK/7HM/KOpzPlDfa3/khHLPRtpX/Y5n5R1OZ8ob7W/8kI5dt/US8vYMXvHz5U9t/pN7zDb6J/8AUE+hM/A0KVT23+k3vMNvon/1BPoTPwNHrY/6byX0N591nS6DsSvq9n/iaOMb1/Lan61vfHZ6DsSvq9n/AImjjG9fy2p+tb3x5/wz8x+H1Rlhasrqbtp9JfeI+g5fyhftafyRj58pu2n0l94j6Dl/KF+1p/JGL+J9+IYxyz0kaUH2OX+cJTaQ6+kjSg+xy/zhKbSOz4d+nj5+7NYaHeKT9FL+p2f/ADJhQ9Kfyen+01f/AJmhvpP0Uv6nZ/8AMmFD0p/J6f7TV/8AmaPG2T86P3xMId775HN47h6PNhg0DhsukIW9gckGuY/XLaZ8iDHG9k05eaoAvne3hp6zYecfQGypplNJpUFxLT4wixs1uOYK3bEdDkFt2svQ+ITucYcs/nkvqPaJZUb9gVbHHLc3ZG7WXWvnfIkFiwe4GQtoBaLRp6hgpIDHQHjrpzORy7opWyrxa+cs3A7sNrkgWXrHQm5XK2FwSncPWEg6JzAuDy1xDqqerh4Bs1AjhORMrN2M9o1p5Ej79vyjVtzYNZU1GN1RpSNZE6TDdL8wpsWyJ48OAjZuB15lXO4PMFj4l2P4hELaVbtCrYtTLMWQCQhVgmID52IkE35DIaa3jmycM/Q3/wAhjnPXiWVlyadbLZQJjG2WVh0YHhmIrd65l9mSyb5iTrroDn3xD3Z25Uy5601Vj6+Slx1geHW+cpOXHO2cTfSXNtTIOc0eoK352huVwbElUkhD+At/YgjpH+XO6CM/wSvxCu2V8VtaoThMUsO8nC/5tFlVbuU8+pmPNGIlUsoYiwsRchSDmVI/diu3v+Ir6Wo0Vuqx8DZj/C/si62zsgzpslw8yXhxK7S2wnCRcZ8RiAyz7Xq1itVV0yG9Geyt2qNdJEs/SGL8V40ba2SBQzZKZhVZkHKzGYFHh2Yx2kHpZZmGsmBRoJiS5lzwAsFYnziPujt6oqi3SSkEtRbGtxdssrEm+WttMucVcb3aqwz1Ne76mp2eiA5ocB7NuqerfEjaLhOnsMYSa7E8t3wF5XVmG5GVk6xckHozNYELh+boCCIjbrL0FTU0TXwtcpnYkW4HmUIP7seS9kAl1lq2OXcDJVZW1UW6RVxHCjYeyVsTa4BvBpxz1RE45lvvE15snDfFc6ZW6ranqm2YB662xrpiDBI9MOxbMJ6jJhn9JRY+tbH90w5001Bepm4sUpQhSysQwya5I/ScTYjqhYmbbolrKQhcywxy75WYaA8uKnlcxabi1NcPv1HhPde8ch9G2lf9jmflHU5nyhvtb/yQjmu49KZT7RQgj/o5lr8svaNPKOlTPlDfa3/khC2qanjOS0dexti94+fKntv9JveYbfRP/qCfQmfgaFKp7b/Sb3mG30T/AOoJ9CZ+Bo9jH/TeS+h0T7rOl0HYlfV7P/E0cY3r+W1P1re+Oz0HYlfV7P8AxNHGN6/ltT9a3vjz/hn5j8PqjLC1ZXU3bT6S+8R9By/lC/a0/kjHz5TdtPpL7xH0HL+UL9rT+SMX8T78QxjlnpI0oPscv84Sm0h19JGlB9jl/nCU2kdnw79PHz92aw0O8Un6KX9Ts/8AmTCh6U/k9P8Aaav/AMzQ30n6KX9Ts/8AmTCr6S5JeVTKNTVVfl8c1z6o8XZWo4sW/vMwh3vvkQvRNsbpagTGHVTr/wAJ6vrfPwSOlUBIrJmK+nVvyxNkO1bP9oWxqLZhVw3G2SKWkBYYS4xtfgoHVB8Fz8WMZTqqVMtVLiXozhIZQuIWOpHWvnZc+0ALCNZSeJJ4j4/a9DHFlvSs011aqz2mWU2GBc7knEofA1wZbYGW+WqZkAXOwY6ejnTZjAuyFiVtYuwsD+jVu0QLG5y5kxVT9mkKHnK/SOTiLWZrsTYWVyM8KhQAMTDPCTHu9+UqmopQIZyMmtcC9lvbIAsb5ZDB3RGK1GF8SYRtm7YFOZWypzDJnlzX+6VHsUHzhjodoU7YJcl1YYLqFINkWwztpqBY/lGb7PX4OZAJCmWZdxqBhw+u0U+7G7fwWdNOLGrIoVrAHVsQtc6WXPv7ozScWki207Jm8VMr/B/1xUSyh45HE33FJ8hyik34+MqaORze7DuZlHuDReUmzZwqDNmzlmLhIRcGHBcjSzEaCxJz8IpKX4/bDNqtOpHmBht/G7eqFPNeLCPsPMEEEamYt+kCg6WkYgZyiH8hk3lhJPlGzZFW1RRKyNaYUtf/APYuWfcSL25GL6YgYFSLgixHMHWEbc9zTVU+ic5XxS78bD3lLH90xm8p3zyLWcfAqqOmqNpzsc04JSZGwsF5qoPzzxJ048BHRKSmSWipLUKqiwA/vXviJLmSacYC4QEvMGIgDNizWJyyLaciIW9t79qt1plxnTGwOH91dW87ecJbuGrk8xu5aGW+koo0muk2JQgMRoRfq37syp+kIlvUBMNTJGKW6FrBH6ow3uWGJQSyqjZCwA5GNG6qznlPIq5bhZuJkLC2LFm4t803OIXA1NtIibuzPg856CoAZSbyiwBBJ0yOVm1+kCNTCjKnfB+4SjarkWG06dRMBBYynYrcvMNpn6O92BIJKhRY52so6xjKROmU2En9AQM7ABRc3NsRISzYtLgKtzrbZVbEdAVlqJks2BltgFxiJYABVVUIZxq3ayAjxx1XkzpZLNicMwQ4gOjQWyYYsLYTlc4bhethHReVGNvQpt5qYU8ybPCno6qRMln9iawvn4lfXii5mfKG+1v/ACQjZsmlWooujmXIYWJvc4rA3zGRDc7nK7dYsBUbKmOk4U843nLOdr/rp8FZFYHj2Rfx53jnlHdl4m0XvI4fU9t/pN7zDb6J/wDUE+hM/A0KVT23+k3vMNvon/1BPoTPwNHv4/6byX0OyfdZ0ug7Er6vZ/4mjjG9fy2p+tb3x2eg7Er6vZ/4mjjG9fy2p+tb3x5/wz8x+H1Rlhasrqbtp9JfeI+g5fyhftafyRj58pu2n0l94j6Dl/KF+1p/JGL+J9+IYxyz0kaUH2OX+cJTaQ6+kjSg+xy/zhKbSOz4d+nj5+7NYaHeKT9FL+p2f/MmNEikFXUiWw+LpZtQ8wnQl57kL5gA+GKNM6qKypMuWCZ02mo+iAHzkmu9zwsLD18rwyydnrS0jJfESCZjXALM3aN2y8A2RsAxAJMfPwjvP75nJJ0rNNRVTah2SWG6NSQ3ZFzhIK5sM7thOoDJwztCpKdcZH/alqGmFS63t8YoFlxDCLMFuCBa1wY2bPJEhESWWnTBjxCxIZGQ4nLBCc2LdchieJxYokSdjzGurDo5RZrgMuJgVsTfCQcRLkiym7nPhHVeVGFuqPWvNm9bqypOLNlmENhYhgXuFsAivcknEf2Ter3XQ1VZMqyLS5fUlDllYepcyObx7vVPChKGmVekm2D4VVcuAOEAC4zPJRyMM2zdlpJkCQL2wkMRcEk9o3GYJJ8suUYvtSrgvc1S3V1YsSt9pa1M7EpMskKrLnYLcXtxBJJuM7Eaw1UtZJqZZ6OYGUgglWIIuPJlPqMado7BppyhXlLkLKVGEgcLEcO7SE+r3MMufKWXNJWYxU6q4QC75jIi2V8s2UWzhf3I65ofZfQY9i1kyXRtOnzDMC42Qm1zLHYuRqWte/7QiL6N6Q9FMnv2pznPmFJufNy3qEaN/KklZVHKHWmleqOCg2QeGLP9yG7Z1GsmUkpdEUL424+J1gSuVcvcG8vEkwQQRqZhCbv/AEDKZdZKyeUQG8L9UnuBNj3N3Q5RhPkq6srAFWBBB4g5ERM47yocXTsW9pyE2hRYk7RGNO5xqpPjdT43jZu/u5IkKrqpaYQDjcdYXHAHse/mYo9iTWoKtqWafiphvLY8zkp8+ye8DhF9tyZVK6LLZVlzWCFyt2lE5ZZ2OI5AkZMe8WiLT7TWehbvRaGnefedKZSqdeby4LfQufIkLqbcBnGvb+xzWU8uYtlnhFdSMtQCVvyvoeB84qt/KGXJpZSIMjNuSTcs2BrszaljzhuozhkIQL2lLlzsoygzlJxkGiTQtbK281RJMt2wVEkgsCVUNgN7ti5MAGAI9RtEtcFQmMlRNQ3xCxKspFjZAb2fJUucaj51zEbbWyRUqlZRtabYMCMsdvc40z10MRtj7R+EOLES6pT1kmNNs+G+gLEZXPUw3XOxEOE67MvJ8yZxvNFzQ1zypRQoS8oDCDZMaliFtjKgZBRmbgsL98Pary6oBpTdHUy7mWTcEqWwgMCAcLhltcW6+pF4jSulmFRNlgTEw3KYlYsCAHZrG4vbtAhuRBF9nTS2Ilu4ExbzFdGF7gM7MBdsxgS+IPa9uspBO04ZUyM4nEttUDyZrBwR1jqLWN8we8Qxeif/AFBPoTPwNDvt7d74WGlOFFSi5Wvaaq5YsTAdYZC9tTY3BVoVPR1s55O01VwRZZgzFtEbIjgRyjr/AKpTwHhy1Xrn780dixFODH+g7Er6vZ/4mjjG9fy2p+tb3x2eg7Er6vZ/4mjjG9fy2p+tb3xn8M/Mfh9UGFqyupu2n0l94j6Dl/KF+1p/JGPnym7afSX3iPoOX8oX7Wn8kYv4n34hjHLPSRpQfY5f5wo0lI01sK8dTyEOu/tK0z4Aqj/8OXc8tYY92d2xRqjst6h85ctr5ZZu1gSCpI4HCCMixAgwdq/C2aMY97PyzebG8RQhZdbCkimUTJ5LVJTBLl8VVVUhAACcRDKTYE9b6RNzO2uzSj0aHG5ZZYBUm2AlWIBNh2SQQCA4Fr5GqmFJRKF1adMHWZmFrDGvEAYUeWgvhxC+WIm58ms8t8YlrMdiCcYZsRAFsAzC2FslJPG7E3PJCGVI47cmSpNPLp0M1yC9gMZBDdUBeqsxeq6pbCvz8zncmNNXvAaeS0x2Vps03RFKFbgBSeqSQqgC/WNz64ibSrDTqr1LBp+FcMtHmA3w4cRKsLHUFiGJzAIGkjd3YUyZM+F1mbnNEb5oGhIOluC8NTnpnOTvdjr7DjGs3oZbt7N+Do9XU3M6ZwtdhiOQA/XY2FuGQyzg2xSbUmgsjpLHCUjkN5vaxbzAjft/aqy62lSYbSwGck6BmDIpPhn4Yr8IZoSimnFPQtt6iJult+eZxpahmuwYKzDrowBNjcZ5A63ztDFRbPMhps+fPM3q2DMAMCDMiwyzNtAL2EaJ2z1faKTVGcqVdz+011QHvwlj4Be6Kze+teompQyNWIMw8Bxse4DrHyHdErsxzzrQeryPdzpDVVVNrZgyBKyweGVvurl3ljDzEbZtCkmUkpOygsO/mT3k3PnEmLhHdREnbCCCCLJCCCCACk3r2EKuThFhMW5lk8+IP7J/oeEVm5+3TMBp59xPl5dbVgP/AGHHnrzs3Qq737utMIqKe61CWOWWMDT94cOYyPC2ck095Fxd5Mr/AEnfoZX1h/CYsacTKtFUYpdNhAJzDzstBxSX36twsI1bI2pK2hJaROAEy1nTTT5yX0IPDge7WftTbApUVWDPMKhUspCu+lsWYXPOxN7aXhZNuV5MeenEFm09MxlypbYmAYy5SlrDTER2Vvpc2JsNbRW7U2VT112lN0dSlr3DKwI0xobMO5h7dIu9kbPMpDiOKa5xTX/Wbu/ZAyA4ART79zFlyknKcM9XAlsNbfOB5pbUHLTnDkuznpyBa5FfTbwPIYSdoyr27M0qGy56dYftLnzF4Z6uRLqpWThkOhDNh88DKbjxFowpejq6aW02WpExQSp4HjY6jPQ6xQVG6c+QxmUM4rzlsdfPst4MPOBOUVzXqDSfQ3T5bynl41ZhLIN1xFsOIZtKRmGAYbhuJC3AwkndWUaVJSfIdZdQASkwWKPZjLIJ+cvC+tnXXSK5t6pifF19KRn2gBa/MBuqT3hozNRSzbmRUiWxxCzMynrLni6W4dsQUjCU7I6wtm9+EsiN2Uc0atn1ZV1kTVMuappECk9oS5hBZToRYg+vlHIt6/ltT9a3vjs+0pLTFtOTK7MsxOt0QIv0hIPUImAnCHYYTa5wiOdby7qObz0YtjuSWDAk8bhgDw7YupGeV46dixFg4lz0qr8+Jvg4kbzEym7afSX3iO6V+0hKnWVTMmioR1lLqw+CBb6ZC7DPuPIxzTdzdF5hxvcKvWyDNpnkqjE5y0GXMx0nZNKUU9ChdnXrzXJUTLtdwJlibqgwgdW5xE2sDFbbixxprceS4/t90PGxI3Rv2TsgU4WdVHpJ0uVZFFrSklrf+IXGfNxbW8Z9K02c7yx2xYNdgG6ouZSsVSaerre1sJzwkRomzpCktU1Kk3J6MEm13LnqSmxK3ZAJdx1Rpa0a/wDNoJKUVMzsdWYHPkWC9ZvFiI5FKEFRz1KebGTZlAlMjEtYZsxJYDPUnE7WPfcDgAIX9o7zhphlUEoPNbWYFHnbn9Jur4xim7dXVENWziq6iWtsvIdRT39Yw07N2bKkLhlIFHHmfEnMwrnLTJepSUYlJu/usJbdNUN0s8m9zmFPn2m7+HDnEzeGgqJq/FuuFSG6G36WxuVd76HS1rc78KPaG1tpy6hpSqkzVksmqX1HWvloRnb2xgd4tqL2qS/hJm+8NaI3oJbtMqndk3b+yl2hKlzpJCutxZsuPWRv1WU/nzvEXYmydqIBLM4SpYyzwTCB+yLH1XAjTsjatY1SxSlw9IPjFYOiXHzySOqbZG175ZXhk25txaSUGmFWmEdVVyxHicySFHP84FuvtvL0DNZELbu00oZOCXdp0y5GLrMWOrvzPLnYAZDLfuXsAyEM2bnPm5tfMqCb2vzJzPf4RB3U2HMmTPhtXm7Zy1PDkbcLDsjhrro5xUVvPefkTJ1kggggjUgIIIIACCCCAAggggAVN6N1zMb4RTHBULnkbYyO/g3fodDzjVsTeGXUg09UoWb2SrCwc9wOj93q7nCKLeTdiVVC/YmgZTAPYw+cPaOBjNxadx+RaleTJtXUdEl8DuBrhGIgW1sTdvK5zjniiZtSr4rKX7ku/qxt/eSxa023amiYSq1WdNFmjM28fnjuNmHflDLsyXIdmqJDA9ILPhtZiNCwtcOLnkc875Wl/wByl80UuyT5MpUUKosqgAAcAMgIzghfodk1CVhnTJvSoZbKL5FblSBh0tlqNeMbN1VIhF86BgQQCDqCLj1GFap2Xsqa2G8tHJwgI+A3OgwaX/dhrhDoP+o2u76rKJ+4Ag+8bxGJWSrUcSW24SKbyaibLPgD+ErB/lSsHZr5nrmD2YzEjfXacyS0gXdZLN8ayZMQCOqG1XK5ysTbXKI+1NohRJegmvMdnsZWN5gZbG+JXJKWNs8u1nGbWGm1WhScjwbq1mhr5gHIGZ7sYj0biYv01TNmeX/Jmiw31221NJHR26SYSFJzwgC5NuJ0HnEKrWlLSgK5pc1CMTCaTiPENc4Qb+Qva3CBxgnVeoJyJlPujQyRiZcQXVprZDxGS+sRY7FrqearCnw4EbD1Vwi9gbgcs9e4xLqKaXMAExEcA3AZQw8r90JO5x+D10+mOjXw9+HNfWhJi3UJJJZMWqY8zZgVSx0UEnwAuYwpKpJqB5bBlOhH95Hugq5OOW6XtjVlvyuCL+2IexdiSaVSJQNzbEzG5a3PgPICNM76E5UZ7X2eZqgocM2WcUp+TcjzVhkRxEadg7YNQuLonSwsxNsOIZEIb3Ya52tlFhVTUVGMwqqW6xY2FvOE+s3lmz2+D7PlnIW6S1rLp1QclXvPkNIiUlF36cxpWi43k3ml0wwjrzjog4X0LW0HdqfbEDd7dqZMmfCq3rTDmss8OWIcLcF4cc9J27e6aU56SaelnnPEbkKTrhvmT+0c/DOGWEouTuXyBtLJBBBBGhAQQQQAEEEEABBBBAAQQQQAEEEEAGqqpkmKUmKGU6hhcQnV25sySxm0M0o36hOvcGOo7mv4w7QRMoKWo1JoRqbfGZJYS62QyN+so178JyI71J8IZtn7UkzxeVMV+4HMeKnMeYidU0yTFKzFV1OoYAj1GFjaG4VO5xSmeS3CxxAHwOfqIie3HqVcX0L2taaF+KVGbk7FR7Fa/hl4ws7lbKm0zzRPRg8y2Fh1lIGInrLexJPzrXyjX/hm1qf9HNWeo4MQT9/MeTQf5prZX6eiY8yodR67MPbEuStOVqiksqRv2q7TK5ZFQcNMVui6LNYAZM3E3v1b/NHPOt27sgUc+S9IzLMmPbork3HvwcDe+sSzv5SuMM2TMtxBCMPMFh7o2Ue9ezpecuX0ZOuGUq/hiW4S4+Y+0uAekigZ5KTFBPRMcVuCsBn4AgeuI28cyXM2ZIZcN/iwgFu1azKAOOuXdFk2/NHzmH9z+pitG+VBLYtLpyGPzgkpSfMG8OThbd6iSllkMu7lO8ulkpM7apmDw5DyFh5RS7R2FPm1oqJWGUEw5vmWK3FwqnslbDMg+Eaf83VUz9BROeRONh52UAeuD4Jtif2nWQp4AgHyw4m+8IblFpJWwpp2M06tSSgM+bLB59kHwUsT7TC5W764m6OklNNc6Eg28Qo6xHjhjdRbgygcU+Y85uOZUHxNyx/ihooqGVJXDKRUHJQBfx5nviu2+nqyeyuonU+6tTVMJldNIGolqRl6uqvlcnnDhQUEqSmCUgReQ495OpPeYkwQ4wUROTYQQQRZIQQQQAEEEEABBBBAAQQQQAEEEEABBBBAAQQQQAEEEEABBBBABTbxdmOcbS7X990ewRz4xrhmui7X98xHQt2YIIWFqPEGGCCCOkxCCCCAAggggAIIIIACCCCAAggggAIIIIAP/9k="/>
          <p:cNvSpPr>
            <a:spLocks noChangeAspect="1" noChangeArrowheads="1"/>
          </p:cNvSpPr>
          <p:nvPr/>
        </p:nvSpPr>
        <p:spPr bwMode="auto">
          <a:xfrm>
            <a:off x="1143000" y="-108346"/>
            <a:ext cx="228600" cy="228601"/>
          </a:xfrm>
          <a:prstGeom prst="rect">
            <a:avLst/>
          </a:prstGeom>
          <a:noFill/>
        </p:spPr>
        <p:txBody>
          <a:bodyPr vert="horz" wrap="square" lIns="68580" tIns="34290" rIns="68580" bIns="34290" numCol="1" anchor="t" anchorCtr="0" compatLnSpc="1">
            <a:prstTxWarp prst="textNoShape">
              <a:avLst/>
            </a:prstTxWarp>
          </a:bodyPr>
          <a:lstStyle/>
          <a:p>
            <a:pPr defTabSz="685783">
              <a:buClrTx/>
            </a:pPr>
            <a:endParaRPr lang="en-US" sz="1350" dirty="0">
              <a:solidFill>
                <a:sysClr val="windowText" lastClr="000000"/>
              </a:solidFill>
            </a:endParaRPr>
          </a:p>
        </p:txBody>
      </p:sp>
      <p:sp>
        <p:nvSpPr>
          <p:cNvPr id="38" name="Slide Number Placeholder 37"/>
          <p:cNvSpPr>
            <a:spLocks noGrp="1"/>
          </p:cNvSpPr>
          <p:nvPr>
            <p:ph type="sldNum" sz="quarter" idx="12"/>
          </p:nvPr>
        </p:nvSpPr>
        <p:spPr>
          <a:xfrm>
            <a:off x="6115050" y="4802166"/>
            <a:ext cx="1600200" cy="273844"/>
          </a:xfrm>
        </p:spPr>
        <p:txBody>
          <a:bodyPr/>
          <a:lstStyle/>
          <a:p>
            <a:pPr defTabSz="685783">
              <a:buClrTx/>
              <a:defRPr/>
            </a:pPr>
            <a:fld id="{45CA288E-4D49-4394-89CC-6BFEF6384811}" type="slidenum">
              <a:rPr lang="en-US" sz="1350">
                <a:solidFill>
                  <a:sysClr val="windowText" lastClr="000000"/>
                </a:solidFill>
              </a:rPr>
              <a:pPr defTabSz="685783">
                <a:buClrTx/>
                <a:defRPr/>
              </a:pPr>
              <a:t>57</a:t>
            </a:fld>
            <a:endParaRPr lang="en-US" sz="1350" dirty="0">
              <a:solidFill>
                <a:sysClr val="windowText" lastClr="000000"/>
              </a:solidFill>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0573" y="3267419"/>
            <a:ext cx="1614776" cy="1133232"/>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3350" y="2442383"/>
            <a:ext cx="2133152" cy="82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3"/>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145" y="2215304"/>
            <a:ext cx="1200150" cy="109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61651" y="2486327"/>
            <a:ext cx="1221581"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41422" y="3441205"/>
            <a:ext cx="1091804" cy="11190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47145" y="1469036"/>
            <a:ext cx="1907771" cy="442653"/>
          </a:xfrm>
          <a:prstGeom prst="rect">
            <a:avLst/>
          </a:prstGeom>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54915" y="1202191"/>
            <a:ext cx="1721118" cy="1147412"/>
          </a:xfrm>
          <a:prstGeom prst="rect">
            <a:avLst/>
          </a:prstGeom>
        </p:spPr>
      </p:pic>
      <p:pic>
        <p:nvPicPr>
          <p:cNvPr id="7" name="Picture 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93358" y="1198153"/>
            <a:ext cx="1030248" cy="922436"/>
          </a:xfrm>
          <a:prstGeom prst="rect">
            <a:avLst/>
          </a:prstGeom>
        </p:spPr>
      </p:pic>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90805" y="2011316"/>
            <a:ext cx="998288" cy="1382628"/>
          </a:xfrm>
          <a:prstGeom prst="rect">
            <a:avLst/>
          </a:prstGeom>
        </p:spPr>
      </p:pic>
      <p:pic>
        <p:nvPicPr>
          <p:cNvPr id="30" name="Picture 2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35770" y="3515658"/>
            <a:ext cx="1024487" cy="1038269"/>
          </a:xfrm>
          <a:prstGeom prst="rect">
            <a:avLst/>
          </a:prstGeom>
        </p:spPr>
      </p:pic>
    </p:spTree>
    <p:extLst>
      <p:ext uri="{BB962C8B-B14F-4D97-AF65-F5344CB8AC3E}">
        <p14:creationId xmlns:p14="http://schemas.microsoft.com/office/powerpoint/2010/main" val="7712541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Grp="1" noChangeArrowheads="1"/>
          </p:cNvSpPr>
          <p:nvPr>
            <p:ph type="title"/>
          </p:nvPr>
        </p:nvSpPr>
        <p:spPr>
          <a:xfrm>
            <a:off x="1314450" y="0"/>
            <a:ext cx="6400800" cy="857250"/>
          </a:xfrm>
        </p:spPr>
        <p:txBody>
          <a:bodyPr>
            <a:normAutofit/>
          </a:bodyPr>
          <a:lstStyle/>
          <a:p>
            <a:r>
              <a:rPr lang="en-US" sz="4050" dirty="0">
                <a:solidFill>
                  <a:schemeClr val="bg1"/>
                </a:solidFill>
              </a:rPr>
              <a:t>Thank You</a:t>
            </a:r>
          </a:p>
        </p:txBody>
      </p:sp>
      <p:sp>
        <p:nvSpPr>
          <p:cNvPr id="143363" name="Rectangle 3"/>
          <p:cNvSpPr>
            <a:spLocks noGrp="1" noChangeArrowheads="1"/>
          </p:cNvSpPr>
          <p:nvPr>
            <p:ph type="body" idx="1"/>
          </p:nvPr>
        </p:nvSpPr>
        <p:spPr>
          <a:xfrm>
            <a:off x="1314450" y="1200150"/>
            <a:ext cx="6686550" cy="2628900"/>
          </a:xfrm>
        </p:spPr>
        <p:txBody>
          <a:bodyPr>
            <a:normAutofit/>
          </a:bodyPr>
          <a:lstStyle/>
          <a:p>
            <a:pPr>
              <a:lnSpc>
                <a:spcPct val="90000"/>
              </a:lnSpc>
              <a:buFontTx/>
              <a:buNone/>
              <a:defRPr/>
            </a:pPr>
            <a:r>
              <a:rPr lang="en-US" dirty="0"/>
              <a:t>Questions?</a:t>
            </a:r>
          </a:p>
          <a:p>
            <a:pPr>
              <a:lnSpc>
                <a:spcPct val="90000"/>
              </a:lnSpc>
              <a:buFontTx/>
              <a:buNone/>
              <a:defRPr/>
            </a:pPr>
            <a:endParaRPr lang="en-US" dirty="0"/>
          </a:p>
          <a:p>
            <a:pPr>
              <a:lnSpc>
                <a:spcPct val="90000"/>
              </a:lnSpc>
              <a:buFontTx/>
              <a:buNone/>
              <a:defRPr/>
            </a:pPr>
            <a:r>
              <a:rPr lang="en-US" dirty="0"/>
              <a:t>Domenic Calabro</a:t>
            </a:r>
          </a:p>
          <a:p>
            <a:pPr>
              <a:lnSpc>
                <a:spcPct val="90000"/>
              </a:lnSpc>
              <a:buFontTx/>
              <a:buNone/>
              <a:defRPr/>
            </a:pPr>
            <a:r>
              <a:rPr lang="en-US" dirty="0"/>
              <a:t>calabro.domenic@epa.gov</a:t>
            </a:r>
          </a:p>
          <a:p>
            <a:pPr>
              <a:lnSpc>
                <a:spcPct val="90000"/>
              </a:lnSpc>
              <a:buFontTx/>
              <a:buNone/>
              <a:defRPr/>
            </a:pPr>
            <a:r>
              <a:rPr lang="en-US" dirty="0"/>
              <a:t>(206) 553-6640</a:t>
            </a:r>
          </a:p>
          <a:p>
            <a:pPr>
              <a:lnSpc>
                <a:spcPct val="90000"/>
              </a:lnSpc>
              <a:buFontTx/>
              <a:buNone/>
              <a:defRPr/>
            </a:pPr>
            <a:endParaRPr lang="en-US" dirty="0"/>
          </a:p>
          <a:p>
            <a:pPr>
              <a:lnSpc>
                <a:spcPct val="90000"/>
              </a:lnSpc>
              <a:buFontTx/>
              <a:buNone/>
              <a:defRPr/>
            </a:pPr>
            <a:endParaRPr lang="en-US" dirty="0"/>
          </a:p>
          <a:p>
            <a:pPr>
              <a:lnSpc>
                <a:spcPct val="90000"/>
              </a:lnSpc>
              <a:buFontTx/>
              <a:buNone/>
              <a:defRPr/>
            </a:pPr>
            <a:endParaRPr lang="en-US" dirty="0"/>
          </a:p>
          <a:p>
            <a:pPr>
              <a:lnSpc>
                <a:spcPct val="90000"/>
              </a:lnSpc>
              <a:defRPr/>
            </a:pPr>
            <a:endParaRPr lang="en-US" sz="2325" b="1" dirty="0"/>
          </a:p>
          <a:p>
            <a:pPr>
              <a:lnSpc>
                <a:spcPct val="90000"/>
              </a:lnSpc>
              <a:defRPr/>
            </a:pPr>
            <a:endParaRPr lang="en-US" sz="2625" b="1" dirty="0">
              <a:solidFill>
                <a:srgbClr val="009966"/>
              </a:solidFill>
            </a:endParaRPr>
          </a:p>
        </p:txBody>
      </p:sp>
      <p:sp>
        <p:nvSpPr>
          <p:cNvPr id="143366" name="Text Box 6"/>
          <p:cNvSpPr txBox="1">
            <a:spLocks noChangeArrowheads="1"/>
          </p:cNvSpPr>
          <p:nvPr/>
        </p:nvSpPr>
        <p:spPr bwMode="auto">
          <a:xfrm>
            <a:off x="1371600" y="3257552"/>
            <a:ext cx="5886450" cy="369332"/>
          </a:xfrm>
          <a:prstGeom prst="rect">
            <a:avLst/>
          </a:prstGeom>
          <a:noFill/>
          <a:ln w="9525">
            <a:noFill/>
            <a:miter lim="800000"/>
            <a:headEnd/>
            <a:tailEnd/>
          </a:ln>
          <a:effectLst/>
        </p:spPr>
        <p:txBody>
          <a:bodyPr wrap="square">
            <a:spAutoFit/>
          </a:bodyPr>
          <a:lstStyle/>
          <a:p>
            <a:pPr defTabSz="685783">
              <a:buClrTx/>
            </a:pPr>
            <a:r>
              <a:rPr lang="en-US" sz="1800" dirty="0">
                <a:solidFill>
                  <a:prstClr val="black"/>
                </a:solidFill>
                <a:hlinkClick r:id="rId3"/>
              </a:rPr>
              <a:t>https://www.epa.gov/sustainable-management-food</a:t>
            </a:r>
            <a:r>
              <a:rPr lang="en-US" sz="1800" dirty="0">
                <a:solidFill>
                  <a:prstClr val="black"/>
                </a:solidFill>
              </a:rPr>
              <a:t>  </a:t>
            </a:r>
          </a:p>
        </p:txBody>
      </p:sp>
      <p:sp>
        <p:nvSpPr>
          <p:cNvPr id="6" name="Slide Number Placeholder 5"/>
          <p:cNvSpPr>
            <a:spLocks noGrp="1"/>
          </p:cNvSpPr>
          <p:nvPr>
            <p:ph type="sldNum" sz="quarter" idx="12"/>
          </p:nvPr>
        </p:nvSpPr>
        <p:spPr/>
        <p:txBody>
          <a:bodyPr/>
          <a:lstStyle/>
          <a:p>
            <a:pPr defTabSz="685783">
              <a:buClrTx/>
              <a:defRPr/>
            </a:pPr>
            <a:fld id="{45CA288E-4D49-4394-89CC-6BFEF6384811}" type="slidenum">
              <a:rPr lang="en-US" sz="1350">
                <a:solidFill>
                  <a:sysClr val="windowText" lastClr="000000"/>
                </a:solidFill>
              </a:rPr>
              <a:pPr defTabSz="685783">
                <a:buClrTx/>
                <a:defRPr/>
              </a:pPr>
              <a:t>58</a:t>
            </a:fld>
            <a:endParaRPr lang="en-US" sz="1350" dirty="0">
              <a:solidFill>
                <a:sysClr val="windowText" lastClr="000000"/>
              </a:solidFill>
            </a:endParaRPr>
          </a:p>
        </p:txBody>
      </p:sp>
    </p:spTree>
    <p:extLst>
      <p:ext uri="{BB962C8B-B14F-4D97-AF65-F5344CB8AC3E}">
        <p14:creationId xmlns:p14="http://schemas.microsoft.com/office/powerpoint/2010/main" val="2505177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4463" y="171450"/>
            <a:ext cx="6172200" cy="857250"/>
          </a:xfrm>
        </p:spPr>
        <p:txBody>
          <a:bodyPr/>
          <a:lstStyle/>
          <a:p>
            <a:r>
              <a:rPr lang="en-US" dirty="0"/>
              <a:t>Powerful Partnerships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23375" y="3429002"/>
            <a:ext cx="2343150" cy="1562101"/>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34071" y="1383477"/>
            <a:ext cx="2179864" cy="1453243"/>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0700" y="334364"/>
            <a:ext cx="685800" cy="685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2252" y="428664"/>
            <a:ext cx="1012387" cy="497204"/>
          </a:xfrm>
          <a:prstGeom prst="rect">
            <a:avLst/>
          </a:prstGeom>
        </p:spPr>
      </p:pic>
      <p:pic>
        <p:nvPicPr>
          <p:cNvPr id="1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158" y="9772650"/>
            <a:ext cx="1439845" cy="143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8458" y="9886950"/>
            <a:ext cx="1439845" cy="143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8043" y="1212024"/>
            <a:ext cx="32004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2575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Shape 475"/>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76" name="Shape 476"/>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cxnSp>
        <p:nvCxnSpPr>
          <p:cNvPr id="477" name="Shape 477"/>
          <p:cNvCxnSpPr/>
          <p:nvPr/>
        </p:nvCxnSpPr>
        <p:spPr>
          <a:xfrm rot="10800000">
            <a:off x="1419850" y="1991151"/>
            <a:ext cx="1641000" cy="0"/>
          </a:xfrm>
          <a:prstGeom prst="straightConnector1">
            <a:avLst/>
          </a:prstGeom>
          <a:noFill/>
          <a:ln w="9525" cap="flat" cmpd="sng">
            <a:solidFill>
              <a:schemeClr val="dk2"/>
            </a:solidFill>
            <a:prstDash val="dot"/>
            <a:round/>
            <a:headEnd type="none" w="med" len="med"/>
            <a:tailEnd type="none" w="med" len="med"/>
          </a:ln>
        </p:spPr>
      </p:cxnSp>
      <p:cxnSp>
        <p:nvCxnSpPr>
          <p:cNvPr id="478" name="Shape 478"/>
          <p:cNvCxnSpPr/>
          <p:nvPr/>
        </p:nvCxnSpPr>
        <p:spPr>
          <a:xfrm>
            <a:off x="1404200" y="1999051"/>
            <a:ext cx="0" cy="267600"/>
          </a:xfrm>
          <a:prstGeom prst="straightConnector1">
            <a:avLst/>
          </a:prstGeom>
          <a:noFill/>
          <a:ln w="9525" cap="flat" cmpd="sng">
            <a:solidFill>
              <a:schemeClr val="dk2"/>
            </a:solidFill>
            <a:prstDash val="dot"/>
            <a:round/>
            <a:headEnd type="none" w="med" len="med"/>
            <a:tailEnd type="none" w="med" len="med"/>
          </a:ln>
        </p:spPr>
      </p:cxnSp>
      <p:sp>
        <p:nvSpPr>
          <p:cNvPr id="479" name="Shape 479"/>
          <p:cNvSpPr txBox="1"/>
          <p:nvPr/>
        </p:nvSpPr>
        <p:spPr>
          <a:xfrm>
            <a:off x="228800" y="3106426"/>
            <a:ext cx="2350800" cy="16206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Font typeface="Roboto Light"/>
              <a:buChar char="●"/>
            </a:pPr>
            <a:r>
              <a:rPr lang="en">
                <a:latin typeface="Roboto Light"/>
                <a:ea typeface="Roboto Light"/>
                <a:cs typeface="Roboto Light"/>
                <a:sym typeface="Roboto Light"/>
              </a:rPr>
              <a:t>Cuts food purchases</a:t>
            </a:r>
            <a:endParaRPr>
              <a:latin typeface="Roboto Light"/>
              <a:ea typeface="Roboto Light"/>
              <a:cs typeface="Roboto Light"/>
              <a:sym typeface="Roboto Light"/>
            </a:endParaRPr>
          </a:p>
        </p:txBody>
      </p:sp>
      <p:pic>
        <p:nvPicPr>
          <p:cNvPr id="480" name="Shape 480"/>
          <p:cNvPicPr preferRelativeResize="0"/>
          <p:nvPr/>
        </p:nvPicPr>
        <p:blipFill rotWithShape="1">
          <a:blip r:embed="rId3">
            <a:alphaModFix/>
          </a:blip>
          <a:srcRect/>
          <a:stretch/>
        </p:blipFill>
        <p:spPr>
          <a:xfrm>
            <a:off x="2543017" y="1761866"/>
            <a:ext cx="5573427" cy="3400998"/>
          </a:xfrm>
          <a:prstGeom prst="rect">
            <a:avLst/>
          </a:prstGeom>
          <a:noFill/>
          <a:ln>
            <a:noFill/>
          </a:ln>
        </p:spPr>
      </p:pic>
      <p:sp>
        <p:nvSpPr>
          <p:cNvPr id="481" name="Shape 481"/>
          <p:cNvSpPr txBox="1"/>
          <p:nvPr/>
        </p:nvSpPr>
        <p:spPr>
          <a:xfrm>
            <a:off x="228800" y="2266651"/>
            <a:ext cx="2350800"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Light"/>
                <a:ea typeface="Roboto Light"/>
                <a:cs typeface="Roboto Light"/>
                <a:sym typeface="Roboto Light"/>
              </a:rPr>
              <a:t>The only option that meaningfully impacts your bottom line</a:t>
            </a:r>
            <a:endParaRPr>
              <a:latin typeface="Roboto Light"/>
              <a:ea typeface="Roboto Light"/>
              <a:cs typeface="Roboto Light"/>
              <a:sym typeface="Roboto Ligh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904071"/>
          </a:xfrm>
        </p:spPr>
        <p:txBody>
          <a:bodyPr>
            <a:noAutofit/>
          </a:bodyPr>
          <a:lstStyle/>
          <a:p>
            <a:r>
              <a:rPr lang="en-US" sz="3000" dirty="0">
                <a:solidFill>
                  <a:schemeClr val="accent3">
                    <a:lumMod val="50000"/>
                  </a:schemeClr>
                </a:solidFill>
              </a:rPr>
              <a:t>Partnering with the Community</a:t>
            </a:r>
          </a:p>
        </p:txBody>
      </p:sp>
      <p:sp>
        <p:nvSpPr>
          <p:cNvPr id="4" name="Slide Number Placeholder 3"/>
          <p:cNvSpPr>
            <a:spLocks noGrp="1"/>
          </p:cNvSpPr>
          <p:nvPr>
            <p:ph type="sldNum" sz="quarter" idx="12"/>
          </p:nvPr>
        </p:nvSpPr>
        <p:spPr/>
        <p:txBody>
          <a:bodyPr/>
          <a:lstStyle/>
          <a:p>
            <a:pPr defTabSz="685783">
              <a:buClrTx/>
            </a:pPr>
            <a:fld id="{C6BDDE3B-6E17-4A89-9F93-DBB317C0A6AD}" type="slidenum">
              <a:rPr lang="en-US" sz="1350">
                <a:solidFill>
                  <a:sysClr val="windowText" lastClr="000000"/>
                </a:solidFill>
              </a:rPr>
              <a:pPr defTabSz="685783">
                <a:buClrTx/>
              </a:pPr>
              <a:t>60</a:t>
            </a:fld>
            <a:endParaRPr lang="en-US" sz="1350" dirty="0">
              <a:solidFill>
                <a:sysClr val="windowText" lastClr="000000"/>
              </a:solidFill>
            </a:endParaRPr>
          </a:p>
        </p:txBody>
      </p:sp>
      <p:pic>
        <p:nvPicPr>
          <p:cNvPr id="15"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826900" y="1782187"/>
            <a:ext cx="2983099" cy="2237324"/>
          </a:xfrm>
          <a:prstGeom prst="rect">
            <a:avLst/>
          </a:prstGeom>
        </p:spPr>
      </p:pic>
      <p:pic>
        <p:nvPicPr>
          <p:cNvPr id="9" name="Content Placeholder 8"/>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5820050" y="1767347"/>
            <a:ext cx="2360017" cy="1770013"/>
          </a:xfr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302" y="1969339"/>
            <a:ext cx="2484031" cy="1863023"/>
          </a:xfrm>
          <a:prstGeom prst="rect">
            <a:avLst/>
          </a:prstGeom>
        </p:spPr>
      </p:pic>
    </p:spTree>
    <p:extLst>
      <p:ext uri="{BB962C8B-B14F-4D97-AF65-F5344CB8AC3E}">
        <p14:creationId xmlns:p14="http://schemas.microsoft.com/office/powerpoint/2010/main" val="1812109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205979"/>
            <a:ext cx="6172200" cy="904071"/>
          </a:xfrm>
        </p:spPr>
        <p:txBody>
          <a:bodyPr>
            <a:noAutofit/>
          </a:bodyPr>
          <a:lstStyle/>
          <a:p>
            <a:r>
              <a:rPr lang="en-US" dirty="0">
                <a:solidFill>
                  <a:schemeClr val="accent3">
                    <a:lumMod val="50000"/>
                  </a:schemeClr>
                </a:solidFill>
              </a:rPr>
              <a:t>Innovative &amp; Collaborative Effort to Close the Loop on Organics Recycling</a:t>
            </a:r>
          </a:p>
        </p:txBody>
      </p:sp>
      <p:sp>
        <p:nvSpPr>
          <p:cNvPr id="4" name="Slide Number Placeholder 3"/>
          <p:cNvSpPr>
            <a:spLocks noGrp="1"/>
          </p:cNvSpPr>
          <p:nvPr>
            <p:ph type="sldNum" sz="quarter" idx="12"/>
          </p:nvPr>
        </p:nvSpPr>
        <p:spPr/>
        <p:txBody>
          <a:bodyPr/>
          <a:lstStyle/>
          <a:p>
            <a:pPr defTabSz="685783">
              <a:buClrTx/>
            </a:pPr>
            <a:endParaRPr lang="en-US" sz="1350" dirty="0">
              <a:solidFill>
                <a:prstClr val="black"/>
              </a:solidFill>
            </a:endParaRPr>
          </a:p>
        </p:txBody>
      </p:sp>
      <p:pic>
        <p:nvPicPr>
          <p:cNvPr id="2050" name="Picture 2" descr="C:\Users\nolans\Documents\SSF Logo TM Transpare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51" y="3247303"/>
            <a:ext cx="2733062" cy="144720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nolans\Documents\SSF Website\Homepage Gallery Photos\Chad Steven and farmer-El Gauch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954" y="1399501"/>
            <a:ext cx="2451852" cy="163449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87000" y="17373600"/>
            <a:ext cx="1985912"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2" y="1399501"/>
            <a:ext cx="1741546" cy="210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021280" y="1607623"/>
            <a:ext cx="2345377" cy="1759033"/>
          </a:xfrm>
          <a:prstGeom prst="rect">
            <a:avLst/>
          </a:prstGeom>
        </p:spPr>
      </p:pic>
    </p:spTree>
    <p:extLst>
      <p:ext uri="{BB962C8B-B14F-4D97-AF65-F5344CB8AC3E}">
        <p14:creationId xmlns:p14="http://schemas.microsoft.com/office/powerpoint/2010/main" val="1126377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85900" y="1543051"/>
            <a:ext cx="6172200" cy="3394472"/>
          </a:xfrm>
        </p:spPr>
        <p:txBody>
          <a:bodyPr>
            <a:normAutofit/>
          </a:bodyPr>
          <a:lstStyle/>
          <a:p>
            <a:pPr marL="0" indent="0">
              <a:buNone/>
            </a:pPr>
            <a:r>
              <a:rPr lang="en-US" sz="1500" dirty="0"/>
              <a:t>“We continue to make CenturyLink Field one of the most environmentally friendly and sustainable facilities in the world.  Our partnership with Cedar Grove allows us to focus on locally sourced, organic products that provide the highest quality food and beverage choices for our fans and support eco-friendly practices.” </a:t>
            </a:r>
            <a:br>
              <a:rPr lang="en-US" sz="1500" dirty="0"/>
            </a:br>
            <a:r>
              <a:rPr lang="en-US" sz="1500" i="1" dirty="0"/>
              <a:t>-Seahawks Vice President of Operations/General Manager of CenturyLink Field David Young</a:t>
            </a:r>
            <a:br>
              <a:rPr lang="en-US" sz="1200" i="1" dirty="0"/>
            </a:br>
            <a:endParaRPr lang="en-US" sz="1200" dirty="0"/>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5429250" y="171451"/>
            <a:ext cx="2194560" cy="116776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26132" y="3429002"/>
            <a:ext cx="2400299" cy="1600199"/>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40958"/>
            <a:ext cx="1428750" cy="1428750"/>
          </a:xfrm>
          <a:prstGeom prst="rect">
            <a:avLst/>
          </a:prstGeom>
        </p:spPr>
      </p:pic>
      <p:pic>
        <p:nvPicPr>
          <p:cNvPr id="6" name="Picture 2" descr="C:\Users\karend\Desktop\DESKTOP FILES\Cedar Grove 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4451" y="171451"/>
            <a:ext cx="1813322" cy="1108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624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488" name="Shape 488"/>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cxnSp>
        <p:nvCxnSpPr>
          <p:cNvPr id="489" name="Shape 489"/>
          <p:cNvCxnSpPr/>
          <p:nvPr/>
        </p:nvCxnSpPr>
        <p:spPr>
          <a:xfrm rot="10800000">
            <a:off x="1419850" y="1991151"/>
            <a:ext cx="1641000" cy="0"/>
          </a:xfrm>
          <a:prstGeom prst="straightConnector1">
            <a:avLst/>
          </a:prstGeom>
          <a:noFill/>
          <a:ln w="9525" cap="flat" cmpd="sng">
            <a:solidFill>
              <a:schemeClr val="dk2"/>
            </a:solidFill>
            <a:prstDash val="dot"/>
            <a:round/>
            <a:headEnd type="none" w="med" len="med"/>
            <a:tailEnd type="none" w="med" len="med"/>
          </a:ln>
        </p:spPr>
      </p:cxnSp>
      <p:cxnSp>
        <p:nvCxnSpPr>
          <p:cNvPr id="490" name="Shape 490"/>
          <p:cNvCxnSpPr/>
          <p:nvPr/>
        </p:nvCxnSpPr>
        <p:spPr>
          <a:xfrm>
            <a:off x="1404200" y="1999051"/>
            <a:ext cx="0" cy="267600"/>
          </a:xfrm>
          <a:prstGeom prst="straightConnector1">
            <a:avLst/>
          </a:prstGeom>
          <a:noFill/>
          <a:ln w="9525" cap="flat" cmpd="sng">
            <a:solidFill>
              <a:schemeClr val="dk2"/>
            </a:solidFill>
            <a:prstDash val="dot"/>
            <a:round/>
            <a:headEnd type="none" w="med" len="med"/>
            <a:tailEnd type="none" w="med" len="med"/>
          </a:ln>
        </p:spPr>
      </p:cxnSp>
      <p:sp>
        <p:nvSpPr>
          <p:cNvPr id="491" name="Shape 491"/>
          <p:cNvSpPr txBox="1"/>
          <p:nvPr/>
        </p:nvSpPr>
        <p:spPr>
          <a:xfrm>
            <a:off x="228800" y="3106426"/>
            <a:ext cx="2350800" cy="16206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Font typeface="Roboto Light"/>
              <a:buChar char="●"/>
            </a:pPr>
            <a:r>
              <a:rPr lang="en">
                <a:latin typeface="Roboto Light"/>
                <a:ea typeface="Roboto Light"/>
                <a:cs typeface="Roboto Light"/>
                <a:sym typeface="Roboto Light"/>
              </a:rPr>
              <a:t>Cuts food purchases</a:t>
            </a:r>
            <a:endParaRPr>
              <a:latin typeface="Roboto Light"/>
              <a:ea typeface="Roboto Light"/>
              <a:cs typeface="Roboto Light"/>
              <a:sym typeface="Roboto Light"/>
            </a:endParaRPr>
          </a:p>
          <a:p>
            <a:pPr marL="457200" lvl="0" indent="-317500" rtl="0">
              <a:spcBef>
                <a:spcPts val="0"/>
              </a:spcBef>
              <a:spcAft>
                <a:spcPts val="0"/>
              </a:spcAft>
              <a:buSzPts val="1400"/>
              <a:buFont typeface="Roboto Light"/>
              <a:buChar char="●"/>
            </a:pPr>
            <a:r>
              <a:rPr lang="en">
                <a:latin typeface="Roboto Light"/>
                <a:ea typeface="Roboto Light"/>
                <a:cs typeface="Roboto Light"/>
                <a:sym typeface="Roboto Light"/>
              </a:rPr>
              <a:t>Cuts labor</a:t>
            </a:r>
            <a:endParaRPr>
              <a:latin typeface="Roboto Light"/>
              <a:ea typeface="Roboto Light"/>
              <a:cs typeface="Roboto Light"/>
              <a:sym typeface="Roboto Light"/>
            </a:endParaRPr>
          </a:p>
        </p:txBody>
      </p:sp>
      <p:pic>
        <p:nvPicPr>
          <p:cNvPr id="492" name="Shape 492"/>
          <p:cNvPicPr preferRelativeResize="0"/>
          <p:nvPr/>
        </p:nvPicPr>
        <p:blipFill rotWithShape="1">
          <a:blip r:embed="rId3">
            <a:alphaModFix/>
          </a:blip>
          <a:srcRect/>
          <a:stretch/>
        </p:blipFill>
        <p:spPr>
          <a:xfrm>
            <a:off x="2543017" y="1761866"/>
            <a:ext cx="5573427" cy="3400998"/>
          </a:xfrm>
          <a:prstGeom prst="rect">
            <a:avLst/>
          </a:prstGeom>
          <a:noFill/>
          <a:ln>
            <a:noFill/>
          </a:ln>
        </p:spPr>
      </p:pic>
      <p:sp>
        <p:nvSpPr>
          <p:cNvPr id="493" name="Shape 493"/>
          <p:cNvSpPr txBox="1"/>
          <p:nvPr/>
        </p:nvSpPr>
        <p:spPr>
          <a:xfrm>
            <a:off x="228800" y="2266651"/>
            <a:ext cx="2350800"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Light"/>
                <a:ea typeface="Roboto Light"/>
                <a:cs typeface="Roboto Light"/>
                <a:sym typeface="Roboto Light"/>
              </a:rPr>
              <a:t>The only option that meaningfully impacts your bottom line</a:t>
            </a:r>
            <a:endParaRPr>
              <a:latin typeface="Roboto Light"/>
              <a:ea typeface="Roboto Light"/>
              <a:cs typeface="Roboto Light"/>
              <a:sym typeface="Roboto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p:nvPr/>
        </p:nvSpPr>
        <p:spPr>
          <a:xfrm>
            <a:off x="6475" y="250"/>
            <a:ext cx="9144000" cy="1733400"/>
          </a:xfrm>
          <a:prstGeom prst="rect">
            <a:avLst/>
          </a:prstGeom>
          <a:solidFill>
            <a:srgbClr val="339900">
              <a:alpha val="803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sp>
        <p:nvSpPr>
          <p:cNvPr id="500" name="Shape 500"/>
          <p:cNvSpPr txBox="1"/>
          <p:nvPr/>
        </p:nvSpPr>
        <p:spPr>
          <a:xfrm>
            <a:off x="6475" y="590550"/>
            <a:ext cx="9144000" cy="533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lt1"/>
              </a:buClr>
              <a:buSzPts val="1400"/>
              <a:buFont typeface="Arial"/>
              <a:buNone/>
            </a:pPr>
            <a:r>
              <a:rPr lang="en" sz="3200">
                <a:solidFill>
                  <a:srgbClr val="FFFFFF"/>
                </a:solidFill>
                <a:latin typeface="Roboto Light"/>
                <a:ea typeface="Roboto Light"/>
                <a:cs typeface="Roboto Light"/>
                <a:sym typeface="Roboto Light"/>
              </a:rPr>
              <a:t>Your Options for Addressing Waste</a:t>
            </a:r>
            <a:endParaRPr sz="3200">
              <a:solidFill>
                <a:srgbClr val="FFFFFF"/>
              </a:solidFill>
              <a:latin typeface="Roboto Light"/>
              <a:ea typeface="Roboto Light"/>
              <a:cs typeface="Roboto Light"/>
              <a:sym typeface="Roboto Light"/>
            </a:endParaRPr>
          </a:p>
        </p:txBody>
      </p:sp>
      <p:cxnSp>
        <p:nvCxnSpPr>
          <p:cNvPr id="501" name="Shape 501"/>
          <p:cNvCxnSpPr/>
          <p:nvPr/>
        </p:nvCxnSpPr>
        <p:spPr>
          <a:xfrm rot="10800000">
            <a:off x="1419850" y="1991151"/>
            <a:ext cx="1641000" cy="0"/>
          </a:xfrm>
          <a:prstGeom prst="straightConnector1">
            <a:avLst/>
          </a:prstGeom>
          <a:noFill/>
          <a:ln w="9525" cap="flat" cmpd="sng">
            <a:solidFill>
              <a:schemeClr val="dk2"/>
            </a:solidFill>
            <a:prstDash val="dot"/>
            <a:round/>
            <a:headEnd type="none" w="med" len="med"/>
            <a:tailEnd type="none" w="med" len="med"/>
          </a:ln>
        </p:spPr>
      </p:cxnSp>
      <p:cxnSp>
        <p:nvCxnSpPr>
          <p:cNvPr id="502" name="Shape 502"/>
          <p:cNvCxnSpPr/>
          <p:nvPr/>
        </p:nvCxnSpPr>
        <p:spPr>
          <a:xfrm>
            <a:off x="1404200" y="1999051"/>
            <a:ext cx="0" cy="267600"/>
          </a:xfrm>
          <a:prstGeom prst="straightConnector1">
            <a:avLst/>
          </a:prstGeom>
          <a:noFill/>
          <a:ln w="9525" cap="flat" cmpd="sng">
            <a:solidFill>
              <a:schemeClr val="dk2"/>
            </a:solidFill>
            <a:prstDash val="dot"/>
            <a:round/>
            <a:headEnd type="none" w="med" len="med"/>
            <a:tailEnd type="none" w="med" len="med"/>
          </a:ln>
        </p:spPr>
      </p:cxnSp>
      <p:sp>
        <p:nvSpPr>
          <p:cNvPr id="503" name="Shape 503"/>
          <p:cNvSpPr txBox="1"/>
          <p:nvPr/>
        </p:nvSpPr>
        <p:spPr>
          <a:xfrm>
            <a:off x="228800" y="3106426"/>
            <a:ext cx="2350800" cy="1620600"/>
          </a:xfrm>
          <a:prstGeom prst="rect">
            <a:avLst/>
          </a:prstGeom>
          <a:noFill/>
          <a:ln>
            <a:noFill/>
          </a:ln>
        </p:spPr>
        <p:txBody>
          <a:bodyPr spcFirstLastPara="1" wrap="square" lIns="91425" tIns="91425" rIns="91425" bIns="91425" anchor="t" anchorCtr="0">
            <a:noAutofit/>
          </a:bodyPr>
          <a:lstStyle/>
          <a:p>
            <a:pPr marL="457200" lvl="0" indent="-317500" rtl="0">
              <a:spcBef>
                <a:spcPts val="0"/>
              </a:spcBef>
              <a:spcAft>
                <a:spcPts val="0"/>
              </a:spcAft>
              <a:buSzPts val="1400"/>
              <a:buFont typeface="Roboto Light"/>
              <a:buChar char="●"/>
            </a:pPr>
            <a:r>
              <a:rPr lang="en">
                <a:latin typeface="Roboto Light"/>
                <a:ea typeface="Roboto Light"/>
                <a:cs typeface="Roboto Light"/>
                <a:sym typeface="Roboto Light"/>
              </a:rPr>
              <a:t>Cuts food purchases</a:t>
            </a:r>
            <a:endParaRPr>
              <a:latin typeface="Roboto Light"/>
              <a:ea typeface="Roboto Light"/>
              <a:cs typeface="Roboto Light"/>
              <a:sym typeface="Roboto Light"/>
            </a:endParaRPr>
          </a:p>
          <a:p>
            <a:pPr marL="457200" lvl="0" indent="-317500" rtl="0">
              <a:spcBef>
                <a:spcPts val="0"/>
              </a:spcBef>
              <a:spcAft>
                <a:spcPts val="0"/>
              </a:spcAft>
              <a:buSzPts val="1400"/>
              <a:buFont typeface="Roboto Light"/>
              <a:buChar char="●"/>
            </a:pPr>
            <a:r>
              <a:rPr lang="en">
                <a:latin typeface="Roboto Light"/>
                <a:ea typeface="Roboto Light"/>
                <a:cs typeface="Roboto Light"/>
                <a:sym typeface="Roboto Light"/>
              </a:rPr>
              <a:t>Cuts labor</a:t>
            </a:r>
            <a:endParaRPr>
              <a:latin typeface="Roboto Light"/>
              <a:ea typeface="Roboto Light"/>
              <a:cs typeface="Roboto Light"/>
              <a:sym typeface="Roboto Light"/>
            </a:endParaRPr>
          </a:p>
          <a:p>
            <a:pPr marL="457200" lvl="0" indent="-317500" rtl="0">
              <a:spcBef>
                <a:spcPts val="0"/>
              </a:spcBef>
              <a:spcAft>
                <a:spcPts val="0"/>
              </a:spcAft>
              <a:buSzPts val="1400"/>
              <a:buFont typeface="Roboto Light"/>
              <a:buChar char="●"/>
            </a:pPr>
            <a:r>
              <a:rPr lang="en">
                <a:latin typeface="Roboto Light"/>
                <a:ea typeface="Roboto Light"/>
                <a:cs typeface="Roboto Light"/>
                <a:sym typeface="Roboto Light"/>
              </a:rPr>
              <a:t>Cuts disposal fees</a:t>
            </a:r>
            <a:endParaRPr>
              <a:latin typeface="Roboto Light"/>
              <a:ea typeface="Roboto Light"/>
              <a:cs typeface="Roboto Light"/>
              <a:sym typeface="Roboto Light"/>
            </a:endParaRPr>
          </a:p>
        </p:txBody>
      </p:sp>
      <p:pic>
        <p:nvPicPr>
          <p:cNvPr id="504" name="Shape 504"/>
          <p:cNvPicPr preferRelativeResize="0"/>
          <p:nvPr/>
        </p:nvPicPr>
        <p:blipFill rotWithShape="1">
          <a:blip r:embed="rId3">
            <a:alphaModFix/>
          </a:blip>
          <a:srcRect/>
          <a:stretch/>
        </p:blipFill>
        <p:spPr>
          <a:xfrm>
            <a:off x="2543017" y="1761866"/>
            <a:ext cx="5573427" cy="3400998"/>
          </a:xfrm>
          <a:prstGeom prst="rect">
            <a:avLst/>
          </a:prstGeom>
          <a:noFill/>
          <a:ln>
            <a:noFill/>
          </a:ln>
        </p:spPr>
      </p:pic>
      <p:sp>
        <p:nvSpPr>
          <p:cNvPr id="505" name="Shape 505"/>
          <p:cNvSpPr txBox="1"/>
          <p:nvPr/>
        </p:nvSpPr>
        <p:spPr>
          <a:xfrm>
            <a:off x="228800" y="2266651"/>
            <a:ext cx="2350800" cy="58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Light"/>
                <a:ea typeface="Roboto Light"/>
                <a:cs typeface="Roboto Light"/>
                <a:sym typeface="Roboto Light"/>
              </a:rPr>
              <a:t>The only option that meaningfully impacts your bottom line</a:t>
            </a:r>
            <a:endParaRPr>
              <a:latin typeface="Roboto Light"/>
              <a:ea typeface="Roboto Light"/>
              <a:cs typeface="Roboto Light"/>
              <a:sym typeface="Roboto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Shape 510"/>
          <p:cNvSpPr/>
          <p:nvPr/>
        </p:nvSpPr>
        <p:spPr>
          <a:xfrm>
            <a:off x="0" y="-6425"/>
            <a:ext cx="9144000" cy="5143500"/>
          </a:xfrm>
          <a:prstGeom prst="rect">
            <a:avLst/>
          </a:prstGeom>
          <a:solidFill>
            <a:srgbClr val="1155CC">
              <a:alpha val="75690"/>
            </a:srgb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11" name="Shape 511"/>
          <p:cNvSpPr txBox="1"/>
          <p:nvPr/>
        </p:nvSpPr>
        <p:spPr>
          <a:xfrm>
            <a:off x="3406650" y="2722075"/>
            <a:ext cx="2018100" cy="95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SzPts val="1000"/>
              <a:buNone/>
            </a:pPr>
            <a:endParaRPr sz="1800">
              <a:solidFill>
                <a:srgbClr val="6AAE00"/>
              </a:solidFill>
              <a:latin typeface="Roboto Medium"/>
              <a:ea typeface="Roboto Medium"/>
              <a:cs typeface="Roboto Medium"/>
              <a:sym typeface="Roboto Medium"/>
            </a:endParaRPr>
          </a:p>
          <a:p>
            <a:pPr marL="0" lvl="0" indent="0" algn="ctr" rtl="0">
              <a:lnSpc>
                <a:spcPct val="115000"/>
              </a:lnSpc>
              <a:spcBef>
                <a:spcPts val="0"/>
              </a:spcBef>
              <a:spcAft>
                <a:spcPts val="0"/>
              </a:spcAft>
              <a:buSzPts val="1000"/>
              <a:buNone/>
            </a:pPr>
            <a:endParaRPr sz="1100">
              <a:solidFill>
                <a:srgbClr val="7F7F7F"/>
              </a:solidFill>
              <a:latin typeface="Roboto Light"/>
              <a:ea typeface="Roboto Light"/>
              <a:cs typeface="Roboto Light"/>
              <a:sym typeface="Roboto Light"/>
            </a:endParaRPr>
          </a:p>
          <a:p>
            <a:pPr marL="0" lvl="0" indent="0" algn="ctr" rtl="0">
              <a:lnSpc>
                <a:spcPct val="115000"/>
              </a:lnSpc>
              <a:spcBef>
                <a:spcPts val="0"/>
              </a:spcBef>
              <a:spcAft>
                <a:spcPts val="0"/>
              </a:spcAft>
              <a:buClr>
                <a:srgbClr val="000000"/>
              </a:buClr>
              <a:buSzPts val="1000"/>
              <a:buFont typeface="Arial"/>
              <a:buNone/>
            </a:pPr>
            <a:r>
              <a:rPr lang="en" sz="1100">
                <a:solidFill>
                  <a:srgbClr val="FFFFFF"/>
                </a:solidFill>
                <a:latin typeface="Roboto Light"/>
                <a:ea typeface="Roboto Light"/>
                <a:cs typeface="Roboto Light"/>
                <a:sym typeface="Roboto Light"/>
              </a:rPr>
              <a:t>of purchased food is thrown away before being plated</a:t>
            </a:r>
            <a:endParaRPr sz="1100">
              <a:solidFill>
                <a:srgbClr val="FFFFFF"/>
              </a:solidFill>
              <a:latin typeface="Roboto Light"/>
              <a:ea typeface="Roboto Light"/>
              <a:cs typeface="Roboto Light"/>
              <a:sym typeface="Roboto Light"/>
            </a:endParaRPr>
          </a:p>
          <a:p>
            <a:pPr marL="0" marR="0" lvl="0" indent="0" algn="ctr" rtl="0">
              <a:lnSpc>
                <a:spcPct val="115000"/>
              </a:lnSpc>
              <a:spcBef>
                <a:spcPts val="0"/>
              </a:spcBef>
              <a:spcAft>
                <a:spcPts val="0"/>
              </a:spcAft>
              <a:buNone/>
            </a:pPr>
            <a:endParaRPr sz="800" b="0" i="1" u="none" strike="noStrike" cap="none">
              <a:solidFill>
                <a:srgbClr val="B4B4B4"/>
              </a:solidFill>
              <a:latin typeface="Roboto Light"/>
              <a:ea typeface="Roboto Light"/>
              <a:cs typeface="Roboto Light"/>
              <a:sym typeface="Roboto Light"/>
            </a:endParaRPr>
          </a:p>
        </p:txBody>
      </p:sp>
      <p:cxnSp>
        <p:nvCxnSpPr>
          <p:cNvPr id="512" name="Shape 512"/>
          <p:cNvCxnSpPr/>
          <p:nvPr/>
        </p:nvCxnSpPr>
        <p:spPr>
          <a:xfrm rot="10800000">
            <a:off x="3799362" y="3126834"/>
            <a:ext cx="1232700" cy="0"/>
          </a:xfrm>
          <a:prstGeom prst="straightConnector1">
            <a:avLst/>
          </a:prstGeom>
          <a:noFill/>
          <a:ln w="9525" cap="flat" cmpd="sng">
            <a:solidFill>
              <a:srgbClr val="FFFFFF"/>
            </a:solidFill>
            <a:prstDash val="dot"/>
            <a:round/>
            <a:headEnd type="none" w="med" len="med"/>
            <a:tailEnd type="none" w="med" len="med"/>
          </a:ln>
        </p:spPr>
      </p:cxnSp>
      <p:sp>
        <p:nvSpPr>
          <p:cNvPr id="513" name="Shape 513"/>
          <p:cNvSpPr txBox="1"/>
          <p:nvPr/>
        </p:nvSpPr>
        <p:spPr>
          <a:xfrm>
            <a:off x="155400" y="70310"/>
            <a:ext cx="8520600" cy="772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200">
                <a:solidFill>
                  <a:srgbClr val="FFFFFF"/>
                </a:solidFill>
                <a:latin typeface="Roboto Light"/>
                <a:ea typeface="Roboto Light"/>
                <a:cs typeface="Roboto Light"/>
                <a:sym typeface="Roboto Light"/>
              </a:rPr>
              <a:t>Food Waste Costs a Bundle</a:t>
            </a:r>
            <a:endParaRPr sz="1200">
              <a:solidFill>
                <a:srgbClr val="FFFFFF"/>
              </a:solidFill>
              <a:latin typeface="Roboto Light"/>
              <a:ea typeface="Roboto Light"/>
              <a:cs typeface="Roboto Light"/>
              <a:sym typeface="Roboto Light"/>
            </a:endParaRPr>
          </a:p>
        </p:txBody>
      </p:sp>
      <p:sp>
        <p:nvSpPr>
          <p:cNvPr id="514" name="Shape 514"/>
          <p:cNvSpPr txBox="1"/>
          <p:nvPr/>
        </p:nvSpPr>
        <p:spPr>
          <a:xfrm>
            <a:off x="0" y="1091100"/>
            <a:ext cx="9144000" cy="2005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0">
                <a:solidFill>
                  <a:srgbClr val="FFFFFF"/>
                </a:solidFill>
                <a:latin typeface="Roboto Medium"/>
                <a:ea typeface="Roboto Medium"/>
                <a:cs typeface="Roboto Medium"/>
                <a:sym typeface="Roboto Medium"/>
              </a:rPr>
              <a:t>4-10%</a:t>
            </a:r>
            <a:endParaRPr sz="12000">
              <a:solidFill>
                <a:srgbClr val="FFFFFF"/>
              </a:solidFill>
            </a:endParaRPr>
          </a:p>
        </p:txBody>
      </p:sp>
      <p:pic>
        <p:nvPicPr>
          <p:cNvPr id="515" name="Shape 515"/>
          <p:cNvPicPr preferRelativeResize="0"/>
          <p:nvPr/>
        </p:nvPicPr>
        <p:blipFill>
          <a:blip r:embed="rId3">
            <a:alphaModFix/>
          </a:blip>
          <a:stretch>
            <a:fillRect/>
          </a:stretch>
        </p:blipFill>
        <p:spPr>
          <a:xfrm>
            <a:off x="4033883" y="3910316"/>
            <a:ext cx="763621" cy="763613"/>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392CD110-DE65-4A8A-A65F-323621BF84AC}">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14</TotalTime>
  <Words>2164</Words>
  <Application>Microsoft Office PowerPoint</Application>
  <PresentationFormat>On-screen Show (16:9)</PresentationFormat>
  <Paragraphs>360</Paragraphs>
  <Slides>62</Slides>
  <Notes>52</Notes>
  <HiddenSlides>0</HiddenSlides>
  <MMClips>1</MMClips>
  <ScaleCrop>false</ScaleCrop>
  <HeadingPairs>
    <vt:vector size="8" baseType="variant">
      <vt:variant>
        <vt:lpstr>Fonts Used</vt:lpstr>
      </vt:variant>
      <vt:variant>
        <vt:i4>22</vt:i4>
      </vt:variant>
      <vt:variant>
        <vt:lpstr>Theme</vt:lpstr>
      </vt:variant>
      <vt:variant>
        <vt:i4>9</vt:i4>
      </vt:variant>
      <vt:variant>
        <vt:lpstr>Embedded OLE Servers</vt:lpstr>
      </vt:variant>
      <vt:variant>
        <vt:i4>1</vt:i4>
      </vt:variant>
      <vt:variant>
        <vt:lpstr>Slide Titles</vt:lpstr>
      </vt:variant>
      <vt:variant>
        <vt:i4>62</vt:i4>
      </vt:variant>
    </vt:vector>
  </HeadingPairs>
  <TitlesOfParts>
    <vt:vector size="94" baseType="lpstr">
      <vt:lpstr>MS PGothic</vt:lpstr>
      <vt:lpstr>Agenda</vt:lpstr>
      <vt:lpstr>Agenda MediumUltraCondensed</vt:lpstr>
      <vt:lpstr>Arial</vt:lpstr>
      <vt:lpstr>Calibri</vt:lpstr>
      <vt:lpstr>Calibri Light</vt:lpstr>
      <vt:lpstr>Comfortaa</vt:lpstr>
      <vt:lpstr>Covered By Your Grace</vt:lpstr>
      <vt:lpstr>Georgia</vt:lpstr>
      <vt:lpstr>Merriweather</vt:lpstr>
      <vt:lpstr>Montserrat ExtraLight</vt:lpstr>
      <vt:lpstr>Open Sans</vt:lpstr>
      <vt:lpstr>Patua One</vt:lpstr>
      <vt:lpstr>Raleway</vt:lpstr>
      <vt:lpstr>Roboto Black</vt:lpstr>
      <vt:lpstr>Roboto Light</vt:lpstr>
      <vt:lpstr>Roboto Medium</vt:lpstr>
      <vt:lpstr>Source Sans Pro</vt:lpstr>
      <vt:lpstr>Times New Roman</vt:lpstr>
      <vt:lpstr>Trebuchet MS</vt:lpstr>
      <vt:lpstr>Tw Cen MT</vt:lpstr>
      <vt:lpstr>Wingdings</vt:lpstr>
      <vt:lpstr>Simple Light</vt:lpstr>
      <vt:lpstr>Simple Light</vt:lpstr>
      <vt:lpstr>2_Custom Design</vt:lpstr>
      <vt:lpstr>1_Office Theme</vt:lpstr>
      <vt:lpstr>2_Office Theme</vt:lpstr>
      <vt:lpstr>3_Office Theme</vt:lpstr>
      <vt:lpstr>3_Custom Design</vt:lpstr>
      <vt:lpstr>4_Office Theme</vt:lpstr>
      <vt:lpstr>Office Theme</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First &amp; Goal Hospitality</vt:lpstr>
      <vt:lpstr>Preventing Food Waste </vt:lpstr>
      <vt:lpstr>CENTURYlINK FIELD Food waste prevention</vt:lpstr>
      <vt:lpstr>Attention on the Details</vt:lpstr>
      <vt:lpstr>Alternative methods</vt:lpstr>
      <vt:lpstr>Smart Partnerships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Business Recipe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Sustainable Management Of Food June 7, 2018 Hospitality Food Recovery Summit   Domenic Calabro U.S. EPA, Region 10</vt:lpstr>
      <vt:lpstr>The Problem</vt:lpstr>
      <vt:lpstr>Wasted Food Impacts Our Environment</vt:lpstr>
      <vt:lpstr>Wasted Food Impacts Our Society</vt:lpstr>
      <vt:lpstr>PowerPoint Presentation</vt:lpstr>
      <vt:lpstr>Who Is Taking EPA’s Food Recovery Challenge? </vt:lpstr>
      <vt:lpstr>Thank You</vt:lpstr>
      <vt:lpstr>Powerful Partnerships</vt:lpstr>
      <vt:lpstr>Partnering with the Community</vt:lpstr>
      <vt:lpstr>Innovative &amp; Collaborative Effort to Close the Loop on Organics Recycling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Tyler, Kendra</dc:creator>
  <cp:lastModifiedBy>Tyler, Kendra</cp:lastModifiedBy>
  <cp:revision>7</cp:revision>
  <dcterms:modified xsi:type="dcterms:W3CDTF">2018-06-07T14:10:47Z</dcterms:modified>
</cp:coreProperties>
</file>