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81" r:id="rId1"/>
  </p:sldMasterIdLst>
  <p:notesMasterIdLst>
    <p:notesMasterId r:id="rId6"/>
  </p:notesMasterIdLst>
  <p:handoutMasterIdLst>
    <p:handoutMasterId r:id="rId7"/>
  </p:handoutMasterIdLst>
  <p:sldIdLst>
    <p:sldId id="284" r:id="rId2"/>
    <p:sldId id="282" r:id="rId3"/>
    <p:sldId id="279" r:id="rId4"/>
    <p:sldId id="259" r:id="rId5"/>
  </p:sldIdLst>
  <p:sldSz cx="9144000" cy="6858000" type="screen4x3"/>
  <p:notesSz cx="6950075" cy="9236075"/>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6193"/>
    <a:srgbClr val="6E712F"/>
    <a:srgbClr val="322F21"/>
    <a:srgbClr val="CC0000"/>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74" autoAdjust="0"/>
    <p:restoredTop sz="94639" autoAdjust="0"/>
  </p:normalViewPr>
  <p:slideViewPr>
    <p:cSldViewPr>
      <p:cViewPr>
        <p:scale>
          <a:sx n="80" d="100"/>
          <a:sy n="80" d="100"/>
        </p:scale>
        <p:origin x="-942" y="18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9" d="100"/>
          <a:sy n="69" d="100"/>
        </p:scale>
        <p:origin x="-3246" y="-102"/>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handoutMaster" Target="handoutMasters/handoutMaster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19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37000" y="0"/>
            <a:ext cx="3011488" cy="461963"/>
          </a:xfrm>
          <a:prstGeom prst="rect">
            <a:avLst/>
          </a:prstGeom>
        </p:spPr>
        <p:txBody>
          <a:bodyPr vert="horz" lIns="91440" tIns="45720" rIns="91440" bIns="45720" rtlCol="0"/>
          <a:lstStyle>
            <a:lvl1pPr algn="r">
              <a:defRPr sz="1200"/>
            </a:lvl1pPr>
          </a:lstStyle>
          <a:p>
            <a:fld id="{56F230D8-8543-4491-A4FA-25549F8285DC}" type="datetimeFigureOut">
              <a:rPr lang="en-US" smtClean="0"/>
              <a:t>6/5/2018</a:t>
            </a:fld>
            <a:endParaRPr lang="en-US"/>
          </a:p>
        </p:txBody>
      </p:sp>
      <p:sp>
        <p:nvSpPr>
          <p:cNvPr id="4" name="Footer Placeholder 3"/>
          <p:cNvSpPr>
            <a:spLocks noGrp="1"/>
          </p:cNvSpPr>
          <p:nvPr>
            <p:ph type="ftr" sz="quarter" idx="2"/>
          </p:nvPr>
        </p:nvSpPr>
        <p:spPr>
          <a:xfrm>
            <a:off x="0" y="8772525"/>
            <a:ext cx="3011488" cy="461963"/>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37000" y="8772525"/>
            <a:ext cx="3011488" cy="461963"/>
          </a:xfrm>
          <a:prstGeom prst="rect">
            <a:avLst/>
          </a:prstGeom>
        </p:spPr>
        <p:txBody>
          <a:bodyPr vert="horz" lIns="91440" tIns="45720" rIns="91440" bIns="45720" rtlCol="0" anchor="b"/>
          <a:lstStyle>
            <a:lvl1pPr algn="r">
              <a:defRPr sz="1200"/>
            </a:lvl1pPr>
          </a:lstStyle>
          <a:p>
            <a:fld id="{37B1DCC2-68F2-4F20-B761-EC629C69F736}" type="slidenum">
              <a:rPr lang="en-US" smtClean="0"/>
              <a:t>‹#›</a:t>
            </a:fld>
            <a:endParaRPr lang="en-US"/>
          </a:p>
        </p:txBody>
      </p:sp>
    </p:spTree>
    <p:extLst>
      <p:ext uri="{BB962C8B-B14F-4D97-AF65-F5344CB8AC3E}">
        <p14:creationId xmlns:p14="http://schemas.microsoft.com/office/powerpoint/2010/main" val="3814419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2120"/>
          </a:xfrm>
          <a:prstGeom prst="rect">
            <a:avLst/>
          </a:prstGeom>
        </p:spPr>
        <p:txBody>
          <a:bodyPr vert="horz" lIns="92757" tIns="46378" rIns="92757" bIns="46378"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36768" y="0"/>
            <a:ext cx="3011699" cy="462120"/>
          </a:xfrm>
          <a:prstGeom prst="rect">
            <a:avLst/>
          </a:prstGeom>
        </p:spPr>
        <p:txBody>
          <a:bodyPr vert="horz" lIns="92757" tIns="46378" rIns="92757" bIns="46378" rtlCol="0"/>
          <a:lstStyle>
            <a:lvl1pPr algn="r" fontAlgn="auto">
              <a:spcBef>
                <a:spcPts val="0"/>
              </a:spcBef>
              <a:spcAft>
                <a:spcPts val="0"/>
              </a:spcAft>
              <a:defRPr sz="1200">
                <a:latin typeface="+mn-lt"/>
                <a:cs typeface="+mn-cs"/>
              </a:defRPr>
            </a:lvl1pPr>
          </a:lstStyle>
          <a:p>
            <a:pPr>
              <a:defRPr/>
            </a:pPr>
            <a:fld id="{2EEBB76A-E5CE-49DD-9C8C-8450C5AFEEF4}" type="datetimeFigureOut">
              <a:rPr lang="en-US"/>
              <a:pPr>
                <a:defRPr/>
              </a:pPr>
              <a:t>6/5/2018</a:t>
            </a:fld>
            <a:endParaRPr lang="en-US"/>
          </a:p>
        </p:txBody>
      </p:sp>
      <p:sp>
        <p:nvSpPr>
          <p:cNvPr id="4" name="Slide Image Placeholder 3"/>
          <p:cNvSpPr>
            <a:spLocks noGrp="1" noRot="1" noChangeAspect="1"/>
          </p:cNvSpPr>
          <p:nvPr>
            <p:ph type="sldImg" idx="2"/>
          </p:nvPr>
        </p:nvSpPr>
        <p:spPr>
          <a:xfrm>
            <a:off x="1165225" y="692150"/>
            <a:ext cx="4621213" cy="3465513"/>
          </a:xfrm>
          <a:prstGeom prst="rect">
            <a:avLst/>
          </a:prstGeom>
          <a:noFill/>
          <a:ln w="12700">
            <a:solidFill>
              <a:prstClr val="black"/>
            </a:solidFill>
          </a:ln>
        </p:spPr>
        <p:txBody>
          <a:bodyPr vert="horz" lIns="92757" tIns="46378" rIns="92757" bIns="46378" rtlCol="0" anchor="ctr"/>
          <a:lstStyle/>
          <a:p>
            <a:pPr lvl="0"/>
            <a:endParaRPr lang="en-US" noProof="0" smtClean="0"/>
          </a:p>
        </p:txBody>
      </p:sp>
      <p:sp>
        <p:nvSpPr>
          <p:cNvPr id="5" name="Notes Placeholder 4"/>
          <p:cNvSpPr>
            <a:spLocks noGrp="1"/>
          </p:cNvSpPr>
          <p:nvPr>
            <p:ph type="body" sz="quarter" idx="3"/>
          </p:nvPr>
        </p:nvSpPr>
        <p:spPr>
          <a:xfrm>
            <a:off x="695008" y="4387767"/>
            <a:ext cx="5560060" cy="4155919"/>
          </a:xfrm>
          <a:prstGeom prst="rect">
            <a:avLst/>
          </a:prstGeom>
        </p:spPr>
        <p:txBody>
          <a:bodyPr vert="horz" lIns="92757" tIns="46378" rIns="92757" bIns="46378"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772378"/>
            <a:ext cx="3011699" cy="462120"/>
          </a:xfrm>
          <a:prstGeom prst="rect">
            <a:avLst/>
          </a:prstGeom>
        </p:spPr>
        <p:txBody>
          <a:bodyPr vert="horz" lIns="92757" tIns="46378" rIns="92757" bIns="46378"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36768" y="8772378"/>
            <a:ext cx="3011699" cy="462120"/>
          </a:xfrm>
          <a:prstGeom prst="rect">
            <a:avLst/>
          </a:prstGeom>
        </p:spPr>
        <p:txBody>
          <a:bodyPr vert="horz" lIns="92757" tIns="46378" rIns="92757" bIns="46378" rtlCol="0" anchor="b"/>
          <a:lstStyle>
            <a:lvl1pPr algn="r" fontAlgn="auto">
              <a:spcBef>
                <a:spcPts val="0"/>
              </a:spcBef>
              <a:spcAft>
                <a:spcPts val="0"/>
              </a:spcAft>
              <a:defRPr sz="1200">
                <a:latin typeface="+mn-lt"/>
                <a:cs typeface="+mn-cs"/>
              </a:defRPr>
            </a:lvl1pPr>
          </a:lstStyle>
          <a:p>
            <a:pPr>
              <a:defRPr/>
            </a:pPr>
            <a:fld id="{DBBA9A4B-C686-4C15-BBBD-DFBACACAD7D2}" type="slidenum">
              <a:rPr lang="en-US"/>
              <a:pPr>
                <a:defRPr/>
              </a:pPr>
              <a:t>‹#›</a:t>
            </a:fld>
            <a:endParaRPr lang="en-US"/>
          </a:p>
        </p:txBody>
      </p:sp>
    </p:spTree>
    <p:extLst>
      <p:ext uri="{BB962C8B-B14F-4D97-AF65-F5344CB8AC3E}">
        <p14:creationId xmlns:p14="http://schemas.microsoft.com/office/powerpoint/2010/main" val="223132227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7200" y="4267200"/>
            <a:ext cx="7772400" cy="761999"/>
          </a:xfrm>
        </p:spPr>
        <p:txBody>
          <a:bodyPr>
            <a:noAutofit/>
          </a:bodyPr>
          <a:lstStyle>
            <a:lvl1pPr algn="l">
              <a:defRPr sz="4800">
                <a:solidFill>
                  <a:schemeClr val="accent3">
                    <a:lumMod val="50000"/>
                  </a:schemeClr>
                </a:solidFill>
              </a:defRPr>
            </a:lvl1pPr>
          </a:lstStyle>
          <a:p>
            <a:r>
              <a:rPr lang="en-US" dirty="0" smtClean="0"/>
              <a:t>Click to edit title</a:t>
            </a:r>
            <a:endParaRPr lang="en-US" dirty="0"/>
          </a:p>
        </p:txBody>
      </p:sp>
      <p:sp>
        <p:nvSpPr>
          <p:cNvPr id="3" name="Subtitle 2"/>
          <p:cNvSpPr>
            <a:spLocks noGrp="1"/>
          </p:cNvSpPr>
          <p:nvPr>
            <p:ph type="subTitle" idx="1" hasCustomPrompt="1"/>
          </p:nvPr>
        </p:nvSpPr>
        <p:spPr>
          <a:xfrm>
            <a:off x="457200" y="5029199"/>
            <a:ext cx="7772400" cy="685800"/>
          </a:xfrm>
        </p:spPr>
        <p:txBody>
          <a:bodyPr>
            <a:noAutofit/>
          </a:bodyPr>
          <a:lstStyle>
            <a:lvl1pPr marL="0" indent="0" algn="l">
              <a:buNone/>
              <a:defRPr sz="3200" baseline="0">
                <a:solidFill>
                  <a:srgbClr val="246193"/>
                </a:solidFill>
                <a:latin typeface="Gotham Medium" pitchFamily="50" charset="0"/>
                <a:cs typeface="Gotham Medium" pitchFamily="50"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subtitle</a:t>
            </a:r>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95800" y="-76200"/>
            <a:ext cx="5428936" cy="4343400"/>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1730" y="533400"/>
            <a:ext cx="3988727" cy="2438400"/>
          </a:xfrm>
          <a:prstGeom prst="rect">
            <a:avLst/>
          </a:prstGeom>
        </p:spPr>
      </p:pic>
      <p:sp>
        <p:nvSpPr>
          <p:cNvPr id="12" name="Text Placeholder 11"/>
          <p:cNvSpPr>
            <a:spLocks noGrp="1"/>
          </p:cNvSpPr>
          <p:nvPr>
            <p:ph type="body" sz="quarter" idx="10" hasCustomPrompt="1"/>
          </p:nvPr>
        </p:nvSpPr>
        <p:spPr>
          <a:xfrm>
            <a:off x="5181600" y="6019800"/>
            <a:ext cx="3657600" cy="457200"/>
          </a:xfrm>
        </p:spPr>
        <p:txBody>
          <a:bodyPr>
            <a:normAutofit/>
          </a:bodyPr>
          <a:lstStyle>
            <a:lvl1pPr marL="0" indent="0" algn="r">
              <a:buNone/>
              <a:defRPr sz="2400" baseline="0"/>
            </a:lvl1pPr>
          </a:lstStyle>
          <a:p>
            <a:pPr lvl="0"/>
            <a:r>
              <a:rPr lang="en-US" dirty="0" smtClean="0"/>
              <a:t>Click to edit date</a:t>
            </a:r>
            <a:endParaRPr lang="en-US" dirty="0"/>
          </a:p>
        </p:txBody>
      </p:sp>
      <p:pic>
        <p:nvPicPr>
          <p:cNvPr id="11" name="Pictur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95800" y="-76200"/>
            <a:ext cx="5428936" cy="4343400"/>
          </a:xfrm>
          <a:prstGeom prst="rect">
            <a:avLst/>
          </a:prstGeom>
        </p:spPr>
      </p:pic>
    </p:spTree>
    <p:extLst>
      <p:ext uri="{BB962C8B-B14F-4D97-AF65-F5344CB8AC3E}">
        <p14:creationId xmlns:p14="http://schemas.microsoft.com/office/powerpoint/2010/main" val="17210697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4000">
                <a:solidFill>
                  <a:schemeClr val="accent3">
                    <a:lumMod val="50000"/>
                  </a:schemeClr>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4800" y="5943600"/>
            <a:ext cx="1121829" cy="685800"/>
          </a:xfrm>
          <a:prstGeom prst="rect">
            <a:avLst/>
          </a:prstGeom>
        </p:spPr>
      </p:pic>
    </p:spTree>
    <p:extLst>
      <p:ext uri="{BB962C8B-B14F-4D97-AF65-F5344CB8AC3E}">
        <p14:creationId xmlns:p14="http://schemas.microsoft.com/office/powerpoint/2010/main" val="228121743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normAutofit/>
          </a:bodyPr>
          <a:lstStyle>
            <a:lvl1pPr algn="l">
              <a:defRPr sz="4000">
                <a:solidFill>
                  <a:schemeClr val="accent3">
                    <a:lumMod val="50000"/>
                  </a:schemeClr>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4800" y="5943600"/>
            <a:ext cx="1121829" cy="685800"/>
          </a:xfrm>
          <a:prstGeom prst="rect">
            <a:avLst/>
          </a:prstGeom>
        </p:spPr>
      </p:pic>
    </p:spTree>
    <p:extLst>
      <p:ext uri="{BB962C8B-B14F-4D97-AF65-F5344CB8AC3E}">
        <p14:creationId xmlns:p14="http://schemas.microsoft.com/office/powerpoint/2010/main" val="159560599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57200" y="4114801"/>
            <a:ext cx="7772400" cy="761999"/>
          </a:xfrm>
        </p:spPr>
        <p:txBody>
          <a:bodyPr>
            <a:noAutofit/>
          </a:bodyPr>
          <a:lstStyle>
            <a:lvl1pPr algn="l">
              <a:defRPr sz="5400">
                <a:solidFill>
                  <a:schemeClr val="accent3">
                    <a:lumMod val="50000"/>
                  </a:schemeClr>
                </a:solidFill>
              </a:defRPr>
            </a:lvl1pPr>
          </a:lstStyle>
          <a:p>
            <a:r>
              <a:rPr lang="en-US" dirty="0" smtClean="0"/>
              <a:t>Click to edit title</a:t>
            </a:r>
            <a:endParaRPr lang="en-US" dirty="0"/>
          </a:p>
        </p:txBody>
      </p:sp>
      <p:sp>
        <p:nvSpPr>
          <p:cNvPr id="3" name="Subtitle 2"/>
          <p:cNvSpPr>
            <a:spLocks noGrp="1"/>
          </p:cNvSpPr>
          <p:nvPr>
            <p:ph type="subTitle" idx="1" hasCustomPrompt="1"/>
          </p:nvPr>
        </p:nvSpPr>
        <p:spPr>
          <a:xfrm>
            <a:off x="457200" y="4876800"/>
            <a:ext cx="7772400" cy="685800"/>
          </a:xfrm>
        </p:spPr>
        <p:txBody>
          <a:bodyPr>
            <a:noAutofit/>
          </a:bodyPr>
          <a:lstStyle>
            <a:lvl1pPr marL="0" indent="0" algn="l">
              <a:buNone/>
              <a:defRPr sz="4000" baseline="0">
                <a:solidFill>
                  <a:srgbClr val="246193"/>
                </a:solidFill>
                <a:latin typeface="Gotham Medium" pitchFamily="50" charset="0"/>
                <a:cs typeface="Gotham Medium" pitchFamily="50"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subtitle</a:t>
            </a:r>
            <a:endParaRPr lang="en-US" dirty="0"/>
          </a:p>
        </p:txBody>
      </p:sp>
      <p:sp>
        <p:nvSpPr>
          <p:cNvPr id="12" name="Text Placeholder 11"/>
          <p:cNvSpPr>
            <a:spLocks noGrp="1"/>
          </p:cNvSpPr>
          <p:nvPr>
            <p:ph type="body" sz="quarter" idx="10" hasCustomPrompt="1"/>
          </p:nvPr>
        </p:nvSpPr>
        <p:spPr>
          <a:xfrm>
            <a:off x="5181600" y="5943600"/>
            <a:ext cx="3657600" cy="609600"/>
          </a:xfrm>
        </p:spPr>
        <p:txBody>
          <a:bodyPr/>
          <a:lstStyle>
            <a:lvl1pPr marL="0" indent="0">
              <a:buNone/>
              <a:defRPr baseline="0"/>
            </a:lvl1pPr>
          </a:lstStyle>
          <a:p>
            <a:pPr lvl="0"/>
            <a:r>
              <a:rPr lang="en-US" dirty="0" smtClean="0"/>
              <a:t>Click to edit date</a:t>
            </a:r>
            <a:endParaRPr lang="en-US" dirty="0"/>
          </a:p>
        </p:txBody>
      </p:sp>
    </p:spTree>
    <p:extLst>
      <p:ext uri="{BB962C8B-B14F-4D97-AF65-F5344CB8AC3E}">
        <p14:creationId xmlns:p14="http://schemas.microsoft.com/office/powerpoint/2010/main" val="172106973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Conten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normAutofit/>
          </a:bodyPr>
          <a:lstStyle>
            <a:lvl1pPr>
              <a:lnSpc>
                <a:spcPct val="100000"/>
              </a:lnSpc>
              <a:spcBef>
                <a:spcPts val="0"/>
              </a:spcBef>
              <a:spcAft>
                <a:spcPts val="600"/>
              </a:spcAft>
              <a:buClr>
                <a:schemeClr val="tx2"/>
              </a:buClr>
              <a:defRPr sz="2000">
                <a:solidFill>
                  <a:schemeClr val="tx1"/>
                </a:solidFill>
              </a:defRPr>
            </a:lvl1pPr>
            <a:lvl2pPr>
              <a:lnSpc>
                <a:spcPct val="100000"/>
              </a:lnSpc>
              <a:spcBef>
                <a:spcPts val="0"/>
              </a:spcBef>
              <a:spcAft>
                <a:spcPts val="600"/>
              </a:spcAft>
              <a:defRPr sz="1800">
                <a:solidFill>
                  <a:schemeClr val="tx1"/>
                </a:solidFill>
              </a:defRPr>
            </a:lvl2pPr>
            <a:lvl3pPr marL="1143000" indent="-228600">
              <a:lnSpc>
                <a:spcPct val="100000"/>
              </a:lnSpc>
              <a:spcBef>
                <a:spcPts val="0"/>
              </a:spcBef>
              <a:spcAft>
                <a:spcPts val="600"/>
              </a:spcAft>
              <a:buClrTx/>
              <a:buFont typeface="Wingdings" panose="05000000000000000000" pitchFamily="2" charset="2"/>
              <a:buChar char="§"/>
              <a:defRPr sz="1800">
                <a:solidFill>
                  <a:schemeClr val="tx1"/>
                </a:solidFill>
              </a:defRPr>
            </a:lvl3pPr>
            <a:lvl4pPr marL="1600200" indent="-228600">
              <a:lnSpc>
                <a:spcPct val="100000"/>
              </a:lnSpc>
              <a:spcBef>
                <a:spcPts val="0"/>
              </a:spcBef>
              <a:spcAft>
                <a:spcPts val="600"/>
              </a:spcAft>
              <a:buClrTx/>
              <a:buFont typeface="Wingdings" panose="05000000000000000000" pitchFamily="2" charset="2"/>
              <a:buChar char="§"/>
              <a:defRPr sz="1800">
                <a:solidFill>
                  <a:schemeClr val="tx1"/>
                </a:solidFill>
              </a:defRPr>
            </a:lvl4pPr>
            <a:lvl5pPr marL="2057400" indent="-228600">
              <a:lnSpc>
                <a:spcPct val="100000"/>
              </a:lnSpc>
              <a:spcBef>
                <a:spcPts val="0"/>
              </a:spcBef>
              <a:spcAft>
                <a:spcPts val="600"/>
              </a:spcAft>
              <a:buClrTx/>
              <a:buFont typeface="Wingdings" panose="05000000000000000000" pitchFamily="2" charset="2"/>
              <a:buChar char="§"/>
              <a:defRPr sz="1800">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a:xfrm>
            <a:off x="-15240" y="6548374"/>
            <a:ext cx="2133600" cy="365125"/>
          </a:xfrm>
          <a:prstGeom prst="rect">
            <a:avLst/>
          </a:prstGeom>
        </p:spPr>
        <p:txBody>
          <a:bodyPr/>
          <a:lstStyle/>
          <a:p>
            <a:fld id="{C6BDDE3B-6E17-4A89-9F93-DBB317C0A6AD}" type="slidenum">
              <a:rPr lang="en-US" smtClean="0"/>
              <a:t>‹#›</a:t>
            </a:fld>
            <a:endParaRPr lang="en-US"/>
          </a:p>
        </p:txBody>
      </p:sp>
    </p:spTree>
    <p:extLst>
      <p:ext uri="{BB962C8B-B14F-4D97-AF65-F5344CB8AC3E}">
        <p14:creationId xmlns:p14="http://schemas.microsoft.com/office/powerpoint/2010/main" val="221964351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4000">
                <a:solidFill>
                  <a:schemeClr val="accent3">
                    <a:lumMod val="50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93571" y="5943600"/>
            <a:ext cx="1121829" cy="685800"/>
          </a:xfrm>
          <a:prstGeom prst="rect">
            <a:avLst/>
          </a:prstGeom>
        </p:spPr>
      </p:pic>
    </p:spTree>
    <p:extLst>
      <p:ext uri="{BB962C8B-B14F-4D97-AF65-F5344CB8AC3E}">
        <p14:creationId xmlns:p14="http://schemas.microsoft.com/office/powerpoint/2010/main" val="233817155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accent3">
                    <a:lumMod val="50000"/>
                  </a:schemeClr>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24619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93571" y="5943600"/>
            <a:ext cx="1121829" cy="685800"/>
          </a:xfrm>
          <a:prstGeom prst="rect">
            <a:avLst/>
          </a:prstGeom>
        </p:spPr>
      </p:pic>
    </p:spTree>
    <p:extLst>
      <p:ext uri="{BB962C8B-B14F-4D97-AF65-F5344CB8AC3E}">
        <p14:creationId xmlns:p14="http://schemas.microsoft.com/office/powerpoint/2010/main" val="26545817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4000">
                <a:solidFill>
                  <a:schemeClr val="accent3">
                    <a:lumMod val="50000"/>
                  </a:schemeClr>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93571" y="5943600"/>
            <a:ext cx="1121829" cy="685800"/>
          </a:xfrm>
          <a:prstGeom prst="rect">
            <a:avLst/>
          </a:prstGeom>
        </p:spPr>
      </p:pic>
    </p:spTree>
    <p:extLst>
      <p:ext uri="{BB962C8B-B14F-4D97-AF65-F5344CB8AC3E}">
        <p14:creationId xmlns:p14="http://schemas.microsoft.com/office/powerpoint/2010/main" val="4251147821"/>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4000">
                <a:solidFill>
                  <a:schemeClr val="accent3">
                    <a:lumMod val="50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4040188" cy="7731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3733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600200"/>
            <a:ext cx="4041775" cy="7731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3733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93571" y="5943600"/>
            <a:ext cx="1121829" cy="685800"/>
          </a:xfrm>
          <a:prstGeom prst="rect">
            <a:avLst/>
          </a:prstGeom>
        </p:spPr>
      </p:pic>
    </p:spTree>
    <p:extLst>
      <p:ext uri="{BB962C8B-B14F-4D97-AF65-F5344CB8AC3E}">
        <p14:creationId xmlns:p14="http://schemas.microsoft.com/office/powerpoint/2010/main" val="324401893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4000">
                <a:solidFill>
                  <a:schemeClr val="accent3">
                    <a:lumMod val="50000"/>
                  </a:schemeClr>
                </a:solidFill>
              </a:defRPr>
            </a:lvl1pPr>
          </a:lstStyle>
          <a:p>
            <a:r>
              <a:rPr lang="en-US" smtClean="0"/>
              <a:t>Click to edit Master title style</a:t>
            </a:r>
            <a:endParaRPr lang="en-US"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93571" y="5943600"/>
            <a:ext cx="1121829" cy="685800"/>
          </a:xfrm>
          <a:prstGeom prst="rect">
            <a:avLst/>
          </a:prstGeom>
        </p:spPr>
      </p:pic>
    </p:spTree>
    <p:extLst>
      <p:ext uri="{BB962C8B-B14F-4D97-AF65-F5344CB8AC3E}">
        <p14:creationId xmlns:p14="http://schemas.microsoft.com/office/powerpoint/2010/main" val="39486213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93571" y="5943600"/>
            <a:ext cx="1121829" cy="685800"/>
          </a:xfrm>
          <a:prstGeom prst="rect">
            <a:avLst/>
          </a:prstGeom>
        </p:spPr>
      </p:pic>
    </p:spTree>
    <p:extLst>
      <p:ext uri="{BB962C8B-B14F-4D97-AF65-F5344CB8AC3E}">
        <p14:creationId xmlns:p14="http://schemas.microsoft.com/office/powerpoint/2010/main" val="331122019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008172"/>
          </a:xfrm>
        </p:spPr>
        <p:txBody>
          <a:bodyPr anchor="b"/>
          <a:lstStyle>
            <a:lvl1pPr algn="l">
              <a:defRPr sz="2000" b="1">
                <a:solidFill>
                  <a:schemeClr val="accent3">
                    <a:lumMod val="50000"/>
                  </a:schemeClr>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9753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557337"/>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93571" y="5943600"/>
            <a:ext cx="1121829" cy="685800"/>
          </a:xfrm>
          <a:prstGeom prst="rect">
            <a:avLst/>
          </a:prstGeom>
        </p:spPr>
      </p:pic>
    </p:spTree>
    <p:extLst>
      <p:ext uri="{BB962C8B-B14F-4D97-AF65-F5344CB8AC3E}">
        <p14:creationId xmlns:p14="http://schemas.microsoft.com/office/powerpoint/2010/main" val="64424091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chemeClr val="accent3">
                    <a:lumMod val="50000"/>
                  </a:schemeClr>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5197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93571" y="5943600"/>
            <a:ext cx="1121829" cy="685800"/>
          </a:xfrm>
          <a:prstGeom prst="rect">
            <a:avLst/>
          </a:prstGeom>
        </p:spPr>
      </p:pic>
    </p:spTree>
    <p:extLst>
      <p:ext uri="{BB962C8B-B14F-4D97-AF65-F5344CB8AC3E}">
        <p14:creationId xmlns:p14="http://schemas.microsoft.com/office/powerpoint/2010/main" val="350161833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3">
                <a:lumMod val="40000"/>
                <a:lumOff val="60000"/>
                <a:alpha val="73000"/>
              </a:schemeClr>
            </a:gs>
            <a:gs pos="100000">
              <a:schemeClr val="accent1">
                <a:tint val="23500"/>
                <a:satMod val="160000"/>
                <a:alpha val="23000"/>
              </a:schemeClr>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85364899"/>
      </p:ext>
    </p:extLst>
  </p:cSld>
  <p:clrMap bg1="lt1" tx1="dk1" bg2="lt2" tx2="dk2" accent1="accent1" accent2="accent2" accent3="accent3" accent4="accent4" accent5="accent5" accent6="accent6" hlink="hlink" folHlink="folHlink"/>
  <p:sldLayoutIdLst>
    <p:sldLayoutId id="2147483982" r:id="rId1"/>
    <p:sldLayoutId id="2147483983" r:id="rId2"/>
    <p:sldLayoutId id="2147483984" r:id="rId3"/>
    <p:sldLayoutId id="2147483985" r:id="rId4"/>
    <p:sldLayoutId id="2147483986" r:id="rId5"/>
    <p:sldLayoutId id="2147483987" r:id="rId6"/>
    <p:sldLayoutId id="2147483988" r:id="rId7"/>
    <p:sldLayoutId id="2147483989" r:id="rId8"/>
    <p:sldLayoutId id="2147483990" r:id="rId9"/>
    <p:sldLayoutId id="2147483991" r:id="rId10"/>
    <p:sldLayoutId id="2147483992" r:id="rId11"/>
    <p:sldLayoutId id="2147483993" r:id="rId12"/>
    <p:sldLayoutId id="2147483994" r:id="rId13"/>
  </p:sldLayoutIdLst>
  <p:txStyles>
    <p:titleStyle>
      <a:lvl1pPr algn="l" defTabSz="914400" rtl="0" eaLnBrk="1" latinLnBrk="0" hangingPunct="1">
        <a:spcBef>
          <a:spcPct val="0"/>
        </a:spcBef>
        <a:buNone/>
        <a:defRPr sz="3200" kern="1200">
          <a:solidFill>
            <a:schemeClr val="accent3">
              <a:lumMod val="50000"/>
            </a:schemeClr>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3.xml"/><Relationship Id="rId4" Type="http://schemas.openxmlformats.org/officeDocument/2006/relationships/image" Target="../media/image11.jpeg"/></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13.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1950" y="228600"/>
            <a:ext cx="8229600" cy="1143000"/>
          </a:xfrm>
        </p:spPr>
        <p:txBody>
          <a:bodyPr/>
          <a:lstStyle/>
          <a:p>
            <a:r>
              <a:rPr lang="en-US" dirty="0" smtClean="0"/>
              <a:t>Powerful Partnerships</a:t>
            </a:r>
            <a:endParaRPr lang="en-US" dirty="0"/>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40500" y="4572000"/>
            <a:ext cx="3124200" cy="2082801"/>
          </a:xfr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278575" y="1844633"/>
            <a:ext cx="2906485" cy="1937657"/>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43600" y="445819"/>
            <a:ext cx="914400" cy="914400"/>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39000" y="571549"/>
            <a:ext cx="1349849" cy="662939"/>
          </a:xfrm>
          <a:prstGeom prst="rect">
            <a:avLst/>
          </a:prstGeom>
        </p:spPr>
      </p:pic>
      <p:pic>
        <p:nvPicPr>
          <p:cNvPr id="15"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5126" y="13030200"/>
            <a:ext cx="1919793" cy="1919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2726" y="13182600"/>
            <a:ext cx="1919793" cy="19197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46724" y="1616032"/>
            <a:ext cx="42672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781886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05428"/>
          </a:xfrm>
        </p:spPr>
        <p:txBody>
          <a:bodyPr>
            <a:noAutofit/>
          </a:bodyPr>
          <a:lstStyle/>
          <a:p>
            <a:r>
              <a:rPr lang="en-US" sz="4000" dirty="0" smtClean="0">
                <a:solidFill>
                  <a:schemeClr val="accent3">
                    <a:lumMod val="50000"/>
                  </a:schemeClr>
                </a:solidFill>
              </a:rPr>
              <a:t>Partnering with the Community</a:t>
            </a:r>
            <a:endParaRPr lang="en-US" sz="4000" dirty="0">
              <a:solidFill>
                <a:schemeClr val="accent3">
                  <a:lumMod val="50000"/>
                </a:schemeClr>
              </a:solidFill>
            </a:endParaRPr>
          </a:p>
        </p:txBody>
      </p:sp>
      <p:sp>
        <p:nvSpPr>
          <p:cNvPr id="4" name="Slide Number Placeholder 3"/>
          <p:cNvSpPr>
            <a:spLocks noGrp="1"/>
          </p:cNvSpPr>
          <p:nvPr>
            <p:ph type="sldNum" sz="quarter" idx="12"/>
          </p:nvPr>
        </p:nvSpPr>
        <p:spPr/>
        <p:txBody>
          <a:bodyPr/>
          <a:lstStyle/>
          <a:p>
            <a:fld id="{C6BDDE3B-6E17-4A89-9F93-DBB317C0A6AD}" type="slidenum">
              <a:rPr lang="en-US" smtClean="0"/>
              <a:t>2</a:t>
            </a:fld>
            <a:endParaRPr lang="en-US" dirty="0"/>
          </a:p>
        </p:txBody>
      </p:sp>
      <p:pic>
        <p:nvPicPr>
          <p:cNvPr id="15" name="Content Placeholder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421470" y="2376247"/>
            <a:ext cx="3977465" cy="2983099"/>
          </a:xfrm>
          <a:prstGeom prst="rect">
            <a:avLst/>
          </a:prstGeom>
        </p:spPr>
      </p:pic>
      <p:pic>
        <p:nvPicPr>
          <p:cNvPr id="9" name="Content Placeholder 8"/>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rot="5400000">
            <a:off x="6236064" y="2356460"/>
            <a:ext cx="3146689" cy="2360017"/>
          </a:xfrm>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00400" y="2625782"/>
            <a:ext cx="3312041" cy="2484031"/>
          </a:xfrm>
          <a:prstGeom prst="rect">
            <a:avLst/>
          </a:prstGeom>
        </p:spPr>
      </p:pic>
    </p:spTree>
    <p:extLst>
      <p:ext uri="{BB962C8B-B14F-4D97-AF65-F5344CB8AC3E}">
        <p14:creationId xmlns:p14="http://schemas.microsoft.com/office/powerpoint/2010/main" val="33790212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05428"/>
          </a:xfrm>
        </p:spPr>
        <p:txBody>
          <a:bodyPr>
            <a:noAutofit/>
          </a:bodyPr>
          <a:lstStyle/>
          <a:p>
            <a:r>
              <a:rPr lang="en-US" dirty="0" smtClean="0">
                <a:solidFill>
                  <a:schemeClr val="accent3">
                    <a:lumMod val="50000"/>
                  </a:schemeClr>
                </a:solidFill>
              </a:rPr>
              <a:t>Innovative &amp; Collaborative Effort to Close the Loop on Organics Recycling</a:t>
            </a:r>
            <a:endParaRPr lang="en-US" dirty="0">
              <a:solidFill>
                <a:schemeClr val="accent3">
                  <a:lumMod val="50000"/>
                </a:schemeClr>
              </a:solidFill>
            </a:endParaRPr>
          </a:p>
        </p:txBody>
      </p:sp>
      <p:sp>
        <p:nvSpPr>
          <p:cNvPr id="4" name="Slide Number Placeholder 3"/>
          <p:cNvSpPr>
            <a:spLocks noGrp="1"/>
          </p:cNvSpPr>
          <p:nvPr>
            <p:ph type="sldNum" sz="quarter" idx="12"/>
          </p:nvPr>
        </p:nvSpPr>
        <p:spPr/>
        <p:txBody>
          <a:bodyPr/>
          <a:lstStyle/>
          <a:p>
            <a:endParaRPr lang="en-US" dirty="0">
              <a:solidFill>
                <a:prstClr val="black"/>
              </a:solidFill>
            </a:endParaRPr>
          </a:p>
        </p:txBody>
      </p:sp>
      <p:pic>
        <p:nvPicPr>
          <p:cNvPr id="2050" name="Picture 2" descr="C:\Users\nolans\Documents\SSF Logo TM Transparen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57799" y="4329736"/>
            <a:ext cx="3644083" cy="1929604"/>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nolans\Documents\SSF Website\Homepage Gallery Photos\Chad Steven and farmer-El Gauch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45272" y="1866001"/>
            <a:ext cx="3269136" cy="2179322"/>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68000" y="23164800"/>
            <a:ext cx="2647882"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743200" y="1866001"/>
            <a:ext cx="2322061" cy="2806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5400000">
            <a:off x="-162296" y="2143495"/>
            <a:ext cx="3127169" cy="2345377"/>
          </a:xfrm>
          <a:prstGeom prst="rect">
            <a:avLst/>
          </a:prstGeom>
        </p:spPr>
      </p:pic>
    </p:spTree>
    <p:extLst>
      <p:ext uri="{BB962C8B-B14F-4D97-AF65-F5344CB8AC3E}">
        <p14:creationId xmlns:p14="http://schemas.microsoft.com/office/powerpoint/2010/main" val="34237983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057400"/>
            <a:ext cx="8229600" cy="4525963"/>
          </a:xfrm>
        </p:spPr>
        <p:txBody>
          <a:bodyPr>
            <a:normAutofit/>
          </a:bodyPr>
          <a:lstStyle/>
          <a:p>
            <a:pPr marL="0" indent="0">
              <a:buNone/>
            </a:pPr>
            <a:r>
              <a:rPr lang="en-US" sz="2000" dirty="0"/>
              <a:t>“We continue to make CenturyLink Field one of the most environmentally friendly and sustainable facilities in the world.  Our partnership with Cedar Grove allows us to focus on locally sourced, organic products that provide the highest quality food and beverage choices for our fans and support eco-friendly practices.” </a:t>
            </a:r>
            <a:br>
              <a:rPr lang="en-US" sz="2000" dirty="0"/>
            </a:br>
            <a:r>
              <a:rPr lang="en-US" sz="2000" i="1" dirty="0"/>
              <a:t>-Seahawks Vice President of Operations/General Manager of CenturyLink Field David </a:t>
            </a:r>
            <a:r>
              <a:rPr lang="en-US" sz="2000" i="1" dirty="0" smtClean="0"/>
              <a:t>Young</a:t>
            </a:r>
            <a:r>
              <a:rPr lang="en-US" sz="1600" i="1" dirty="0" smtClean="0"/>
              <a:t/>
            </a:r>
            <a:br>
              <a:rPr lang="en-US" sz="1600" i="1" dirty="0" smtClean="0"/>
            </a:br>
            <a:endParaRPr lang="en-US" sz="1600" dirty="0"/>
          </a:p>
        </p:txBody>
      </p:sp>
      <p:pic>
        <p:nvPicPr>
          <p:cNvPr id="4" name="Picture 3"/>
          <p:cNvPicPr/>
          <p:nvPr/>
        </p:nvPicPr>
        <p:blipFill>
          <a:blip r:embed="rId2" cstate="print">
            <a:extLst>
              <a:ext uri="{28A0092B-C50C-407E-A947-70E740481C1C}">
                <a14:useLocalDpi xmlns:a14="http://schemas.microsoft.com/office/drawing/2010/main" val="0"/>
              </a:ext>
            </a:extLst>
          </a:blip>
          <a:stretch>
            <a:fillRect/>
          </a:stretch>
        </p:blipFill>
        <p:spPr>
          <a:xfrm>
            <a:off x="5715000" y="228600"/>
            <a:ext cx="2926080" cy="155702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10840" y="4572000"/>
            <a:ext cx="3200399" cy="2133599"/>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0" y="54610"/>
            <a:ext cx="1905000" cy="1905000"/>
          </a:xfrm>
          <a:prstGeom prst="rect">
            <a:avLst/>
          </a:prstGeom>
        </p:spPr>
      </p:pic>
      <p:pic>
        <p:nvPicPr>
          <p:cNvPr id="6" name="Picture 2" descr="C:\Users\karend\Desktop\DESKTOP FILES\Cedar Grove Logo.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8600" y="228600"/>
            <a:ext cx="2417763" cy="14779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3759049"/>
      </p:ext>
    </p:extLst>
  </p:cSld>
  <p:clrMapOvr>
    <a:masterClrMapping/>
  </p:clrMapOvr>
  <p:timing>
    <p:tnLst>
      <p:par>
        <p:cTn id="1" dur="indefinite" restart="never" nodeType="tmRoot"/>
      </p:par>
    </p:tnLst>
  </p:timing>
</p:sld>
</file>

<file path=ppt/theme/theme1.xml><?xml version="1.0" encoding="utf-8"?>
<a:theme xmlns:a="http://schemas.openxmlformats.org/drawingml/2006/main" name="2016 CG General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edar Grove">
      <a:majorFont>
        <a:latin typeface="Gotham Black"/>
        <a:ea typeface=""/>
        <a:cs typeface=""/>
      </a:majorFont>
      <a:minorFont>
        <a:latin typeface="Gotham Boo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2016 CG General Template</Template>
  <TotalTime>1091</TotalTime>
  <Words>70</Words>
  <Application>Microsoft Office PowerPoint</Application>
  <PresentationFormat>On-screen Show (4:3)</PresentationFormat>
  <Paragraphs>5</Paragraphs>
  <Slides>4</Slides>
  <Notes>0</Notes>
  <HiddenSlides>0</HiddenSlides>
  <MMClips>0</MMClips>
  <ScaleCrop>false</ScaleCrop>
  <HeadingPairs>
    <vt:vector size="4" baseType="variant">
      <vt:variant>
        <vt:lpstr>Theme</vt:lpstr>
      </vt:variant>
      <vt:variant>
        <vt:i4>1</vt:i4>
      </vt:variant>
      <vt:variant>
        <vt:lpstr>Slide Titles</vt:lpstr>
      </vt:variant>
      <vt:variant>
        <vt:i4>4</vt:i4>
      </vt:variant>
    </vt:vector>
  </HeadingPairs>
  <TitlesOfParts>
    <vt:vector size="5" baseType="lpstr">
      <vt:lpstr>2016 CG General Template</vt:lpstr>
      <vt:lpstr>Powerful Partnerships</vt:lpstr>
      <vt:lpstr>Partnering with the Community</vt:lpstr>
      <vt:lpstr>Innovative &amp; Collaborative Effort to Close the Loop on Organics Recycling</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Lindsey Smith</dc:creator>
  <cp:lastModifiedBy>Karen Dawson</cp:lastModifiedBy>
  <cp:revision>34</cp:revision>
  <cp:lastPrinted>2013-11-01T22:34:45Z</cp:lastPrinted>
  <dcterms:created xsi:type="dcterms:W3CDTF">2016-03-04T23:10:50Z</dcterms:created>
  <dcterms:modified xsi:type="dcterms:W3CDTF">2018-06-05T18:14:08Z</dcterms:modified>
</cp:coreProperties>
</file>