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4" r:id="rId2"/>
    <p:sldId id="300" r:id="rId3"/>
    <p:sldId id="295" r:id="rId4"/>
    <p:sldId id="314" r:id="rId5"/>
    <p:sldId id="338" r:id="rId6"/>
    <p:sldId id="301" r:id="rId7"/>
    <p:sldId id="285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48"/>
    <a:srgbClr val="57B335"/>
    <a:srgbClr val="EDEDED"/>
    <a:srgbClr val="1557C5"/>
    <a:srgbClr val="84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2610" autoAdjust="0"/>
  </p:normalViewPr>
  <p:slideViewPr>
    <p:cSldViewPr snapToGrid="0" snapToObjects="1">
      <p:cViewPr varScale="1">
        <p:scale>
          <a:sx n="141" d="100"/>
          <a:sy n="141" d="100"/>
        </p:scale>
        <p:origin x="3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9008EA-DA09-4207-8C87-AE95A74F388A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F56325-58E0-4745-8616-3B6B4B6E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6325-58E0-4745-8616-3B6B4B6ED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6325-58E0-4745-8616-3B6B4B6ED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92401"/>
            <a:ext cx="9144000" cy="1197428"/>
          </a:xfrm>
          <a:prstGeom prst="rect">
            <a:avLst/>
          </a:prstGeom>
          <a:solidFill>
            <a:srgbClr val="13214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20800" y="3005790"/>
            <a:ext cx="6045200" cy="0"/>
          </a:xfrm>
          <a:prstGeom prst="line">
            <a:avLst/>
          </a:prstGeom>
          <a:ln w="12700" cmpd="sng">
            <a:solidFill>
              <a:srgbClr val="57B3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45" y="2257783"/>
            <a:ext cx="1461924" cy="6451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05792"/>
            <a:ext cx="9144000" cy="657981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0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92401"/>
            <a:ext cx="9144000" cy="1197428"/>
          </a:xfrm>
          <a:prstGeom prst="rect">
            <a:avLst/>
          </a:prstGeom>
          <a:solidFill>
            <a:srgbClr val="13214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20800" y="3005790"/>
            <a:ext cx="6045200" cy="0"/>
          </a:xfrm>
          <a:prstGeom prst="line">
            <a:avLst/>
          </a:prstGeom>
          <a:ln w="12700" cmpd="sng">
            <a:solidFill>
              <a:srgbClr val="57B3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45" y="2257783"/>
            <a:ext cx="1461924" cy="6451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05792"/>
            <a:ext cx="9144000" cy="657981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6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92401"/>
            <a:ext cx="9144000" cy="1197428"/>
          </a:xfrm>
          <a:prstGeom prst="rect">
            <a:avLst/>
          </a:prstGeom>
          <a:solidFill>
            <a:srgbClr val="13214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20800" y="3005790"/>
            <a:ext cx="6045200" cy="0"/>
          </a:xfrm>
          <a:prstGeom prst="line">
            <a:avLst/>
          </a:prstGeom>
          <a:ln w="12700" cmpd="sng">
            <a:solidFill>
              <a:srgbClr val="57B3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45" y="2257783"/>
            <a:ext cx="1461924" cy="6451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05792"/>
            <a:ext cx="9144000" cy="657981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4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82771"/>
            <a:ext cx="9144000" cy="1002800"/>
          </a:xfrm>
          <a:prstGeom prst="rect">
            <a:avLst/>
          </a:prstGeom>
          <a:solidFill>
            <a:srgbClr val="13214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621314"/>
            <a:ext cx="9144000" cy="0"/>
          </a:xfrm>
          <a:prstGeom prst="line">
            <a:avLst/>
          </a:prstGeom>
          <a:ln w="12700" cmpd="sng">
            <a:solidFill>
              <a:srgbClr val="57B3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25" y="3791333"/>
            <a:ext cx="941163" cy="415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708401"/>
            <a:ext cx="7474856" cy="490982"/>
          </a:xfrm>
        </p:spPr>
        <p:txBody>
          <a:bodyPr anchor="t">
            <a:noAutofit/>
          </a:bodyPr>
          <a:lstStyle>
            <a:lvl1pPr algn="r">
              <a:defRPr sz="2800" b="1" cap="all"/>
            </a:lvl1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4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82771"/>
            <a:ext cx="9144000" cy="1002800"/>
          </a:xfrm>
          <a:prstGeom prst="rect">
            <a:avLst/>
          </a:prstGeom>
          <a:solidFill>
            <a:srgbClr val="132148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621314"/>
            <a:ext cx="9144000" cy="0"/>
          </a:xfrm>
          <a:prstGeom prst="line">
            <a:avLst/>
          </a:prstGeom>
          <a:ln w="12700" cmpd="sng">
            <a:solidFill>
              <a:srgbClr val="57B3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25" y="3791333"/>
            <a:ext cx="941163" cy="415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708401"/>
            <a:ext cx="7474856" cy="490982"/>
          </a:xfrm>
        </p:spPr>
        <p:txBody>
          <a:bodyPr anchor="t">
            <a:noAutofit/>
          </a:bodyPr>
          <a:lstStyle>
            <a:lvl1pPr algn="r">
              <a:defRPr sz="2800" b="1" cap="all"/>
            </a:lvl1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1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16000" y="4852799"/>
            <a:ext cx="709200" cy="188307"/>
          </a:xfrm>
          <a:prstGeom prst="rect">
            <a:avLst/>
          </a:prstGeom>
        </p:spPr>
        <p:txBody>
          <a:bodyPr/>
          <a:lstStyle>
            <a:lvl1pPr>
              <a:defRPr sz="800" b="0"/>
            </a:lvl1pPr>
          </a:lstStyle>
          <a:p>
            <a:pPr algn="r"/>
            <a:r>
              <a:rPr lang="en-US" dirty="0" smtClean="0"/>
              <a:t>3/23/2017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000" y="185119"/>
            <a:ext cx="7092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95F9F65-0700-4149-99E1-43684B5B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7785" y="69981"/>
            <a:ext cx="5899638" cy="4753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8446" y="896815"/>
            <a:ext cx="7388354" cy="36978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029200" y="3192471"/>
            <a:ext cx="301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B335"/>
                </a:solidFill>
                <a:latin typeface="Arial"/>
                <a:cs typeface="Arial"/>
              </a:rPr>
              <a:t>THANK YOU</a:t>
            </a:r>
            <a:endParaRPr lang="en-US" sz="3600" b="1" dirty="0">
              <a:solidFill>
                <a:srgbClr val="57B335"/>
              </a:solidFill>
              <a:latin typeface="Arial"/>
              <a:cs typeface="Arial"/>
            </a:endParaRPr>
          </a:p>
        </p:txBody>
      </p:sp>
      <p:pic>
        <p:nvPicPr>
          <p:cNvPr id="14" name="Picture 13" descr="Hawk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37" y="3134479"/>
            <a:ext cx="1567695" cy="6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1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6" y="1002323"/>
            <a:ext cx="7388354" cy="359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Subhead level type here</a:t>
            </a:r>
          </a:p>
          <a:p>
            <a:pPr lvl="1"/>
            <a:r>
              <a:rPr lang="en-US" dirty="0" smtClean="0"/>
              <a:t>Paragraph level type here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697133" y="4669640"/>
            <a:ext cx="804334" cy="248949"/>
          </a:xfrm>
          <a:prstGeom prst="rect">
            <a:avLst/>
          </a:prstGeom>
        </p:spPr>
        <p:txBody>
          <a:bodyPr/>
          <a:lstStyle>
            <a:lvl1pPr>
              <a:defRPr sz="900" b="1"/>
            </a:lvl1pPr>
          </a:lstStyle>
          <a:p>
            <a:r>
              <a:rPr lang="en-US" smtClean="0"/>
              <a:t>3/23/2017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4669640"/>
            <a:ext cx="838200" cy="248949"/>
          </a:xfrm>
          <a:prstGeom prst="rect">
            <a:avLst/>
          </a:prstGeom>
        </p:spPr>
        <p:txBody>
          <a:bodyPr/>
          <a:lstStyle>
            <a:lvl1pPr>
              <a:defRPr sz="900" b="1"/>
            </a:lvl1pPr>
          </a:lstStyle>
          <a:p>
            <a:fld id="{495F9F65-0700-4149-99E1-43684B5BBC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8446" y="96715"/>
            <a:ext cx="6960183" cy="404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9924855"/>
              </p:ext>
            </p:extLst>
          </p:nvPr>
        </p:nvGraphicFramePr>
        <p:xfrm>
          <a:off x="-18512" y="-2794"/>
          <a:ext cx="9162512" cy="81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Image" r:id="rId10" imgW="15402960" imgH="1371240" progId="Photoshop.Image.18">
                  <p:embed/>
                </p:oleObj>
              </mc:Choice>
              <mc:Fallback>
                <p:oleObj name="Image" r:id="rId10" imgW="15402960" imgH="1371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18512" y="-2794"/>
                        <a:ext cx="9162512" cy="816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9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51" r:id="rId4"/>
    <p:sldLayoutId id="2147483676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1800" b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liparts.co/environmental-clip-ar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&amp; Goal Hospitality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87822"/>
            <a:ext cx="6704149" cy="47532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Preventing Food Waste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6" y="855255"/>
            <a:ext cx="7388354" cy="32593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Waste Diversion</a:t>
            </a:r>
          </a:p>
          <a:p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</a:t>
            </a:r>
          </a:p>
          <a:p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Partnerships</a:t>
            </a:r>
          </a:p>
          <a:p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79" y="1441339"/>
            <a:ext cx="2108835" cy="176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6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0" dirty="0" err="1" smtClean="0"/>
              <a:t>CENTURYlINK</a:t>
            </a:r>
            <a:r>
              <a:rPr lang="en-US" sz="2000" b="0" dirty="0" smtClean="0"/>
              <a:t> FIELD Food waste prevention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331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87822"/>
            <a:ext cx="6734629" cy="4753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 on the Details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281" y="961591"/>
            <a:ext cx="57232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production sheets enables our culinarians to produce to what is ordered vs. to what the front line associate thinks is needed.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Accurate production sheets limits the amount of waste that is composted at the end of the events.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waste in stands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helps to keep track of how to produce for different events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Sounders, Seahawks, Stadium Concert, WaMu Concert, Flat Show, Catering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Unique design for each  Department’s needs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Food bank donations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Keeping ahead of the compost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53" y="3386668"/>
            <a:ext cx="313755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9F65-0700-4149-99E1-43684B5BBC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666" y="1150827"/>
            <a:ext cx="5471386" cy="24397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Identifying unique characteristics of the operation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Carbon Filters to reduce ethylene gas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produce cooler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Weighing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Compostable materials from Production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kitchen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Filtering fryer oil to reduce waste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73" y="3570873"/>
            <a:ext cx="62293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340" y="87822"/>
            <a:ext cx="6742249" cy="4753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Partnerships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88" y="990438"/>
            <a:ext cx="5084905" cy="332578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Following the food through the full cycle.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Sustainable sourcing with similar whole picture philosophy and accountability.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Caring for the food.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Completing the loop with Sound Sustainable Farms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Community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2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7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53" y="751841"/>
            <a:ext cx="3760893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181</Words>
  <Application>Microsoft Office PowerPoint</Application>
  <PresentationFormat>On-screen Show (16:9)</PresentationFormat>
  <Paragraphs>43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Image</vt:lpstr>
      <vt:lpstr>First &amp; Goal Hospitality</vt:lpstr>
      <vt:lpstr>Preventing Food Waste </vt:lpstr>
      <vt:lpstr>CENTURYlINK FIELD Food waste prevention</vt:lpstr>
      <vt:lpstr>Attention on the Details</vt:lpstr>
      <vt:lpstr>Alternative methods</vt:lpstr>
      <vt:lpstr>Smart Partnerships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Lueck</dc:creator>
  <cp:lastModifiedBy>Johnson, Michael</cp:lastModifiedBy>
  <cp:revision>163</cp:revision>
  <cp:lastPrinted>2017-03-15T20:59:39Z</cp:lastPrinted>
  <dcterms:created xsi:type="dcterms:W3CDTF">2015-03-10T01:12:09Z</dcterms:created>
  <dcterms:modified xsi:type="dcterms:W3CDTF">2018-06-05T23:15:39Z</dcterms:modified>
</cp:coreProperties>
</file>