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2" r:id="rId2"/>
    <p:sldMasterId id="2147483713"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696" y="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23" name="Shape 423"/>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8" name="Shape 5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We’ve also found from our data that again and again the vast majority of food waste is generated through overproduction. We all know why this happens: stated or unstated there is a deep-seated fear in foodservice of running out of food. Merchandising at salad bars, buffets and other displays has to look full and fresh from opening till closing. This generates massive amounts of waste. </a:t>
            </a:r>
            <a:endParaRPr sz="1200">
              <a:solidFill>
                <a:schemeClr val="dk1"/>
              </a:solidFill>
              <a:latin typeface="Calibri"/>
              <a:ea typeface="Calibri"/>
              <a:cs typeface="Calibri"/>
              <a:sym typeface="Calibri"/>
            </a:endParaRPr>
          </a:p>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6" name="Shape 5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7" name="Shape 5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good news is that overproduction can be managed. But you have to understand why and where it’s happening, and then change behaviors that lead to it. We make smart scales where you weigh food waste, and enter information on when and why it happened.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1" name="Shape 5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82" name="Shape 582"/>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We’ve been tracking and studying food waste for over a decade. We work in all foodservice segments from hospitality to colleges to B&amp;I. We’re in Google cafes and remote mining stations in the Australian Outback. Our data shows that it’s common to see 4-10% of purchased food thrown away before it’s even plated. That’s food that’s grown, transported, purchased and prepared.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There are several options for addressing that food waste. You might be familiar with this food waste hierarchy... </a:t>
            </a:r>
            <a:endParaRPr/>
          </a:p>
        </p:txBody>
      </p:sp>
      <p:sp>
        <p:nvSpPr>
          <p:cNvPr id="446" name="Shape 446"/>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It lays out the most environmentally friendly options to the least. Food waste prevention is the most environmentally beneficial because it is the only option that can prevent environmental problems like C02 emissions generated through food production and later food decomposition. It keeps water from being squandered growing food that will just be wasted. </a:t>
            </a:r>
            <a:endParaRPr/>
          </a:p>
          <a:p>
            <a:pPr marL="0" lvl="0" indent="0" rtl="0">
              <a:spcBef>
                <a:spcPts val="0"/>
              </a:spcBef>
              <a:spcAft>
                <a:spcPts val="0"/>
              </a:spcAft>
              <a:buNone/>
            </a:pPr>
            <a:endParaRPr/>
          </a:p>
        </p:txBody>
      </p:sp>
      <p:sp>
        <p:nvSpPr>
          <p:cNvPr id="454" name="Shape 45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1" name="Shape 4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But it’s also the</a:t>
            </a:r>
            <a:r>
              <a:rPr lang="en" sz="1050">
                <a:solidFill>
                  <a:srgbClr val="252424"/>
                </a:solidFill>
                <a:highlight>
                  <a:srgbClr val="FFFFFF"/>
                </a:highlight>
                <a:latin typeface="Arial"/>
                <a:ea typeface="Arial"/>
                <a:cs typeface="Arial"/>
                <a:sym typeface="Arial"/>
              </a:rPr>
              <a:t> one solution in this list that can also impact your bottom line. </a:t>
            </a:r>
            <a:endParaRPr/>
          </a:p>
        </p:txBody>
      </p:sp>
      <p:sp>
        <p:nvSpPr>
          <p:cNvPr id="462" name="Shape 462"/>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Cuts food purchase costs</a:t>
            </a:r>
            <a:endParaRPr/>
          </a:p>
        </p:txBody>
      </p:sp>
      <p:sp>
        <p:nvSpPr>
          <p:cNvPr id="473" name="Shape 473"/>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4" name="Shape 4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Cuts labor</a:t>
            </a:r>
            <a:endParaRPr/>
          </a:p>
        </p:txBody>
      </p:sp>
      <p:sp>
        <p:nvSpPr>
          <p:cNvPr id="485" name="Shape 485"/>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050">
                <a:solidFill>
                  <a:srgbClr val="252424"/>
                </a:solidFill>
                <a:highlight>
                  <a:schemeClr val="lt1"/>
                </a:highlight>
              </a:rPr>
              <a:t>Cuts disposal fees</a:t>
            </a:r>
            <a:endParaRPr sz="1050">
              <a:solidFill>
                <a:srgbClr val="252424"/>
              </a:solidFill>
              <a:highlight>
                <a:schemeClr val="lt1"/>
              </a:highlight>
            </a:endParaRPr>
          </a:p>
          <a:p>
            <a:pPr marL="0" lvl="0" indent="0">
              <a:spcBef>
                <a:spcPts val="0"/>
              </a:spcBef>
              <a:spcAft>
                <a:spcPts val="0"/>
              </a:spcAft>
              <a:buClr>
                <a:schemeClr val="dk1"/>
              </a:buClr>
              <a:buSzPts val="1100"/>
              <a:buFont typeface="Arial"/>
              <a:buNone/>
            </a:pPr>
            <a:r>
              <a:rPr lang="en" sz="1050">
                <a:solidFill>
                  <a:srgbClr val="252424"/>
                </a:solidFill>
                <a:highlight>
                  <a:schemeClr val="lt1"/>
                </a:highlight>
              </a:rPr>
              <a:t>It's very rare when the best thing you can do environmentally is also the best thing you can do financially. This is one of those rare win wins.</a:t>
            </a:r>
            <a:endParaRPr>
              <a:solidFill>
                <a:schemeClr val="dk1"/>
              </a:solidFill>
            </a:endParaRPr>
          </a:p>
          <a:p>
            <a:pPr marL="0" lvl="0" indent="0" rtl="0">
              <a:spcBef>
                <a:spcPts val="0"/>
              </a:spcBef>
              <a:spcAft>
                <a:spcPts val="0"/>
              </a:spcAft>
              <a:buNone/>
            </a:pPr>
            <a:endParaRPr/>
          </a:p>
        </p:txBody>
      </p:sp>
      <p:sp>
        <p:nvSpPr>
          <p:cNvPr id="497" name="Shape 497"/>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8" name="Shape 5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We’ve been tracking and studying food waste for over a decade. We work in all foodservice segments from hospitality to colleges to B&amp;I. We’re in Google cafes and remote mining stations in the Australian Outback. Our data shows that it’s common to see 4-10% of purchased food thrown away before it’s even plated. That’s food that’s grown, transported, purchased and prepared.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Shape 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Shape 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Shape 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Shape 6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Shape 6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Shape 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Shape 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Shape 75"/>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Shape 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Shape 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Shape 8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Shape 8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Shape 8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Shape 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88" name="Shape 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Shape 9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Shape 9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Shape 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5"/>
        <p:cNvGrpSpPr/>
        <p:nvPr/>
      </p:nvGrpSpPr>
      <p:grpSpPr>
        <a:xfrm>
          <a:off x="0" y="0"/>
          <a:ext cx="0" cy="0"/>
          <a:chOff x="0" y="0"/>
          <a:chExt cx="0" cy="0"/>
        </a:xfrm>
      </p:grpSpPr>
      <p:sp>
        <p:nvSpPr>
          <p:cNvPr id="96" name="Shape 96"/>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Shape 97"/>
          <p:cNvSpPr txBox="1">
            <a:spLocks noGrp="1"/>
          </p:cNvSpPr>
          <p:nvPr>
            <p:ph type="ctrTitle"/>
          </p:nvPr>
        </p:nvSpPr>
        <p:spPr>
          <a:xfrm>
            <a:off x="685800" y="1123952"/>
            <a:ext cx="7772400" cy="11025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98" name="Shape 98"/>
          <p:cNvSpPr txBox="1">
            <a:spLocks noGrp="1"/>
          </p:cNvSpPr>
          <p:nvPr>
            <p:ph type="subTitle" idx="1"/>
          </p:nvPr>
        </p:nvSpPr>
        <p:spPr>
          <a:xfrm>
            <a:off x="1371600" y="2440783"/>
            <a:ext cx="6400800" cy="664500"/>
          </a:xfrm>
          <a:prstGeom prst="rect">
            <a:avLst/>
          </a:prstGeom>
          <a:noFill/>
          <a:ln>
            <a:noFill/>
          </a:ln>
        </p:spPr>
        <p:txBody>
          <a:bodyPr spcFirstLastPara="1" wrap="square" lIns="91425" tIns="91425" rIns="91425" bIns="91425" anchor="t" anchorCtr="0"/>
          <a:lstStyle>
            <a:lvl1pPr marR="0" lvl="0" algn="ctr" rtl="0">
              <a:spcBef>
                <a:spcPts val="280"/>
              </a:spcBef>
              <a:spcAft>
                <a:spcPts val="0"/>
              </a:spcAft>
              <a:buClr>
                <a:srgbClr val="17375E"/>
              </a:buClr>
              <a:buSzPts val="1400"/>
              <a:buFont typeface="Arial"/>
              <a:buNone/>
              <a:defRPr sz="1400" b="0" i="0" u="none" strike="noStrike" cap="none">
                <a:solidFill>
                  <a:srgbClr val="17375E"/>
                </a:solidFill>
                <a:latin typeface="Roboto Light"/>
                <a:ea typeface="Roboto Light"/>
                <a:cs typeface="Roboto Light"/>
                <a:sym typeface="Roboto Light"/>
              </a:defRPr>
            </a:lvl1pPr>
            <a:lvl2pPr marR="0" lvl="1" algn="ctr" rtl="0">
              <a:spcBef>
                <a:spcPts val="1600"/>
              </a:spcBef>
              <a:spcAft>
                <a:spcPts val="0"/>
              </a:spcAft>
              <a:buClr>
                <a:srgbClr val="888888"/>
              </a:buClr>
              <a:buSzPts val="1200"/>
              <a:buFont typeface="Arial"/>
              <a:buNone/>
              <a:defRPr sz="1200" b="0" i="0" u="none" strike="noStrike" cap="none">
                <a:solidFill>
                  <a:srgbClr val="888888"/>
                </a:solidFill>
                <a:latin typeface="Roboto Light"/>
                <a:ea typeface="Roboto Light"/>
                <a:cs typeface="Roboto Light"/>
                <a:sym typeface="Roboto Light"/>
              </a:defRPr>
            </a:lvl2pPr>
            <a:lvl3pPr marR="0" lvl="2" algn="ctr" rtl="0">
              <a:spcBef>
                <a:spcPts val="1600"/>
              </a:spcBef>
              <a:spcAft>
                <a:spcPts val="0"/>
              </a:spcAft>
              <a:buClr>
                <a:srgbClr val="888888"/>
              </a:buClr>
              <a:buSzPts val="1100"/>
              <a:buFont typeface="Arial"/>
              <a:buNone/>
              <a:defRPr sz="1100" b="0" i="0" u="none" strike="noStrike" cap="none">
                <a:solidFill>
                  <a:srgbClr val="888888"/>
                </a:solidFill>
                <a:latin typeface="Roboto Light"/>
                <a:ea typeface="Roboto Light"/>
                <a:cs typeface="Roboto Light"/>
                <a:sym typeface="Roboto Light"/>
              </a:defRPr>
            </a:lvl3pPr>
            <a:lvl4pPr marR="0" lvl="3" algn="ctr" rtl="0">
              <a:spcBef>
                <a:spcPts val="1600"/>
              </a:spcBef>
              <a:spcAft>
                <a:spcPts val="0"/>
              </a:spcAft>
              <a:buClr>
                <a:srgbClr val="888888"/>
              </a:buClr>
              <a:buSzPts val="1050"/>
              <a:buFont typeface="Arial"/>
              <a:buNone/>
              <a:defRPr sz="1050" b="0" i="0" u="none" strike="noStrike" cap="none">
                <a:solidFill>
                  <a:srgbClr val="888888"/>
                </a:solidFill>
                <a:latin typeface="Roboto Light"/>
                <a:ea typeface="Roboto Light"/>
                <a:cs typeface="Roboto Light"/>
                <a:sym typeface="Roboto Light"/>
              </a:defRPr>
            </a:lvl4pPr>
            <a:lvl5pPr marR="0" lvl="4" algn="ctr" rtl="0">
              <a:spcBef>
                <a:spcPts val="1600"/>
              </a:spcBef>
              <a:spcAft>
                <a:spcPts val="0"/>
              </a:spcAft>
              <a:buClr>
                <a:srgbClr val="888888"/>
              </a:buClr>
              <a:buSzPts val="1050"/>
              <a:buFont typeface="Arial"/>
              <a:buNone/>
              <a:defRPr sz="1050" b="0" i="0" u="none" strike="noStrike" cap="none">
                <a:solidFill>
                  <a:srgbClr val="888888"/>
                </a:solidFill>
                <a:latin typeface="Roboto Light"/>
                <a:ea typeface="Roboto Light"/>
                <a:cs typeface="Roboto Light"/>
                <a:sym typeface="Roboto Light"/>
              </a:defRPr>
            </a:lvl5pPr>
            <a:lvl6pPr marR="0" lvl="5" algn="ctr" rtl="0">
              <a:spcBef>
                <a:spcPts val="1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1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1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1600"/>
              </a:spcBef>
              <a:spcAft>
                <a:spcPts val="160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9" name="Shape 99"/>
          <p:cNvSpPr>
            <a:spLocks noGrp="1"/>
          </p:cNvSpPr>
          <p:nvPr>
            <p:ph type="pic" idx="2"/>
          </p:nvPr>
        </p:nvSpPr>
        <p:spPr>
          <a:xfrm>
            <a:off x="0" y="0"/>
            <a:ext cx="9144000" cy="5162400"/>
          </a:xfrm>
          <a:prstGeom prst="rect">
            <a:avLst/>
          </a:prstGeom>
          <a:noFill/>
          <a:ln>
            <a:noFill/>
          </a:ln>
        </p:spPr>
        <p:txBody>
          <a:bodyPr spcFirstLastPara="1" wrap="square" lIns="91425" tIns="91425" rIns="91425" bIns="91425" anchor="t" anchorCtr="0"/>
          <a:lstStyle>
            <a:lvl1pPr marR="0" lvl="0" algn="l" rtl="0">
              <a:spcBef>
                <a:spcPts val="280"/>
              </a:spcBef>
              <a:spcAft>
                <a:spcPts val="0"/>
              </a:spcAft>
              <a:buClr>
                <a:srgbClr val="B4B4B4"/>
              </a:buClr>
              <a:buSzPts val="1400"/>
              <a:buFont typeface="Arial"/>
              <a:buChar char="•"/>
              <a:defRPr sz="140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6_Title and Content">
  <p:cSld name="26_Title and Content">
    <p:spTree>
      <p:nvGrpSpPr>
        <p:cNvPr id="1" name="Shape 100"/>
        <p:cNvGrpSpPr/>
        <p:nvPr/>
      </p:nvGrpSpPr>
      <p:grpSpPr>
        <a:xfrm>
          <a:off x="0" y="0"/>
          <a:ext cx="0" cy="0"/>
          <a:chOff x="0" y="0"/>
          <a:chExt cx="0" cy="0"/>
        </a:xfrm>
      </p:grpSpPr>
      <p:sp>
        <p:nvSpPr>
          <p:cNvPr id="101" name="Shape 101"/>
          <p:cNvSpPr>
            <a:spLocks noGrp="1"/>
          </p:cNvSpPr>
          <p:nvPr>
            <p:ph type="pic" idx="2"/>
          </p:nvPr>
        </p:nvSpPr>
        <p:spPr>
          <a:xfrm>
            <a:off x="1216" y="-18290"/>
            <a:ext cx="9144000" cy="3656700"/>
          </a:xfrm>
          <a:prstGeom prst="rect">
            <a:avLst/>
          </a:prstGeom>
          <a:noFill/>
          <a:ln>
            <a:noFill/>
          </a:ln>
        </p:spPr>
        <p:txBody>
          <a:bodyPr spcFirstLastPara="1" wrap="square" lIns="91425" tIns="91425" rIns="91425" bIns="91425" anchor="t" anchorCtr="0"/>
          <a:lstStyle>
            <a:lvl1pPr marR="0" lvl="0" algn="l" rtl="0">
              <a:spcBef>
                <a:spcPts val="280"/>
              </a:spcBef>
              <a:spcAft>
                <a:spcPts val="0"/>
              </a:spcAft>
              <a:buClr>
                <a:srgbClr val="17375E"/>
              </a:buClr>
              <a:buSzPts val="1400"/>
              <a:buFont typeface="Arial"/>
              <a:buChar char="•"/>
              <a:defRPr sz="1400" b="0" i="0" u="none" strike="noStrike" cap="none">
                <a:solidFill>
                  <a:srgbClr val="17375E"/>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104" name="Shape 104"/>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06"/>
        <p:cNvGrpSpPr/>
        <p:nvPr/>
      </p:nvGrpSpPr>
      <p:grpSpPr>
        <a:xfrm>
          <a:off x="0" y="0"/>
          <a:ext cx="0" cy="0"/>
          <a:chOff x="0" y="0"/>
          <a:chExt cx="0" cy="0"/>
        </a:xfrm>
      </p:grpSpPr>
      <p:sp>
        <p:nvSpPr>
          <p:cNvPr id="107" name="Shape 107"/>
          <p:cNvSpPr>
            <a:spLocks noGrp="1"/>
          </p:cNvSpPr>
          <p:nvPr>
            <p:ph type="pic" idx="2"/>
          </p:nvPr>
        </p:nvSpPr>
        <p:spPr>
          <a:xfrm>
            <a:off x="3160566" y="1598400"/>
            <a:ext cx="2808000" cy="17607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chemeClr val="lt1"/>
              </a:buClr>
              <a:buSzPts val="1050"/>
              <a:buFont typeface="Arial"/>
              <a:buChar char="•"/>
              <a:defRPr sz="1050" b="0" i="0" u="none" strike="noStrike" cap="none">
                <a:solidFill>
                  <a:schemeClr val="lt1"/>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title"/>
          </p:nvPr>
        </p:nvSpPr>
        <p:spPr>
          <a:xfrm>
            <a:off x="762000" y="342900"/>
            <a:ext cx="76200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2400"/>
              <a:buFont typeface="Roboto Light"/>
              <a:buNone/>
              <a:defRPr sz="2400" b="1" i="0" u="none" strike="noStrike" cap="none">
                <a:solidFill>
                  <a:schemeClr val="lt1"/>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109" name="Shape 109"/>
          <p:cNvSpPr txBox="1">
            <a:spLocks noGrp="1"/>
          </p:cNvSpPr>
          <p:nvPr>
            <p:ph type="body" idx="1"/>
          </p:nvPr>
        </p:nvSpPr>
        <p:spPr>
          <a:xfrm>
            <a:off x="2057400" y="361950"/>
            <a:ext cx="5029200" cy="324000"/>
          </a:xfrm>
          <a:prstGeom prst="rect">
            <a:avLst/>
          </a:prstGeom>
          <a:noFill/>
          <a:ln>
            <a:noFill/>
          </a:ln>
        </p:spPr>
        <p:txBody>
          <a:bodyPr spcFirstLastPara="1" wrap="square" lIns="91425" tIns="91425" rIns="91425" bIns="91425" anchor="t" anchorCtr="0"/>
          <a:lstStyle>
            <a:lvl1pPr marL="457200" marR="0" lvl="0" indent="-228600" algn="ctr" rtl="0">
              <a:spcBef>
                <a:spcPts val="210"/>
              </a:spcBef>
              <a:spcAft>
                <a:spcPts val="0"/>
              </a:spcAft>
              <a:buClr>
                <a:schemeClr val="lt1"/>
              </a:buClr>
              <a:buSzPts val="1050"/>
              <a:buFont typeface="Arial"/>
              <a:buNone/>
              <a:defRPr sz="1050" b="0" i="0" u="none" strike="noStrike" cap="none">
                <a:solidFill>
                  <a:schemeClr val="lt1"/>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2520606" y="1581150"/>
            <a:ext cx="152400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7F7F7F"/>
              </a:buClr>
              <a:buSzPts val="1200"/>
              <a:buFont typeface="Arial"/>
              <a:buNone/>
              <a:defRPr sz="1200" b="0" i="0" u="none" strike="noStrike" cap="none">
                <a:solidFill>
                  <a:srgbClr val="7F7F7F"/>
                </a:solidFill>
                <a:latin typeface="Roboto Light"/>
                <a:ea typeface="Roboto Light"/>
                <a:cs typeface="Roboto Light"/>
                <a:sym typeface="Roboto Light"/>
              </a:defRPr>
            </a:lvl1pPr>
            <a:lvl2pPr marL="914400" marR="0" lvl="1" indent="-330200" algn="l" rtl="0">
              <a:spcBef>
                <a:spcPts val="1600"/>
              </a:spcBef>
              <a:spcAft>
                <a:spcPts val="0"/>
              </a:spcAft>
              <a:buClr>
                <a:srgbClr val="B4B4B4"/>
              </a:buClr>
              <a:buSzPts val="1600"/>
              <a:buFont typeface="Arial"/>
              <a:buChar char="–"/>
              <a:defRPr sz="1600" b="0" i="0" u="none" strike="noStrike" cap="none">
                <a:solidFill>
                  <a:srgbClr val="B4B4B4"/>
                </a:solidFill>
                <a:latin typeface="Roboto Light"/>
                <a:ea typeface="Roboto Light"/>
                <a:cs typeface="Roboto Light"/>
                <a:sym typeface="Roboto Light"/>
              </a:defRPr>
            </a:lvl2pPr>
            <a:lvl3pPr marL="1371600" marR="0" lvl="2" indent="-330200" algn="l" rtl="0">
              <a:spcBef>
                <a:spcPts val="1600"/>
              </a:spcBef>
              <a:spcAft>
                <a:spcPts val="0"/>
              </a:spcAft>
              <a:buClr>
                <a:srgbClr val="B4B4B4"/>
              </a:buClr>
              <a:buSzPts val="1600"/>
              <a:buFont typeface="Arial"/>
              <a:buChar char="•"/>
              <a:defRPr sz="1600" b="0" i="0" u="none" strike="noStrike" cap="none">
                <a:solidFill>
                  <a:srgbClr val="B4B4B4"/>
                </a:solidFill>
                <a:latin typeface="Roboto Light"/>
                <a:ea typeface="Roboto Light"/>
                <a:cs typeface="Roboto Light"/>
                <a:sym typeface="Roboto Light"/>
              </a:defRPr>
            </a:lvl3pPr>
            <a:lvl4pPr marL="1828800" marR="0" lvl="3" indent="-330200" algn="l" rtl="0">
              <a:spcBef>
                <a:spcPts val="1600"/>
              </a:spcBef>
              <a:spcAft>
                <a:spcPts val="0"/>
              </a:spcAft>
              <a:buClr>
                <a:srgbClr val="B4B4B4"/>
              </a:buClr>
              <a:buSzPts val="1600"/>
              <a:buFont typeface="Arial"/>
              <a:buChar char="–"/>
              <a:defRPr sz="1600" b="0" i="0" u="none" strike="noStrike" cap="none">
                <a:solidFill>
                  <a:srgbClr val="B4B4B4"/>
                </a:solidFill>
                <a:latin typeface="Roboto Light"/>
                <a:ea typeface="Roboto Light"/>
                <a:cs typeface="Roboto Light"/>
                <a:sym typeface="Roboto Light"/>
              </a:defRPr>
            </a:lvl4pPr>
            <a:lvl5pPr marL="2286000" marR="0" lvl="4" indent="-228600" algn="ctr" rtl="0">
              <a:spcBef>
                <a:spcPts val="1600"/>
              </a:spcBef>
              <a:spcAft>
                <a:spcPts val="0"/>
              </a:spcAft>
              <a:buClr>
                <a:srgbClr val="B4B4B4"/>
              </a:buClr>
              <a:buSzPts val="1600"/>
              <a:buFont typeface="Arial"/>
              <a:buNone/>
              <a:defRPr sz="160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2"/>
          </p:nvPr>
        </p:nvSpPr>
        <p:spPr>
          <a:xfrm>
            <a:off x="4419600" y="1581150"/>
            <a:ext cx="152400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7F7F7F"/>
              </a:buClr>
              <a:buSzPts val="1200"/>
              <a:buFont typeface="Arial"/>
              <a:buNone/>
              <a:defRPr sz="1200" b="0" i="0" u="none" strike="noStrike" cap="none">
                <a:solidFill>
                  <a:srgbClr val="7F7F7F"/>
                </a:solidFill>
                <a:latin typeface="Roboto Light"/>
                <a:ea typeface="Roboto Light"/>
                <a:cs typeface="Roboto Light"/>
                <a:sym typeface="Roboto Light"/>
              </a:defRPr>
            </a:lvl1pPr>
            <a:lvl2pPr marL="914400" marR="0" lvl="1" indent="-330200" algn="l" rtl="0">
              <a:spcBef>
                <a:spcPts val="1600"/>
              </a:spcBef>
              <a:spcAft>
                <a:spcPts val="0"/>
              </a:spcAft>
              <a:buClr>
                <a:srgbClr val="B4B4B4"/>
              </a:buClr>
              <a:buSzPts val="1600"/>
              <a:buFont typeface="Arial"/>
              <a:buChar char="–"/>
              <a:defRPr sz="1600" b="0" i="0" u="none" strike="noStrike" cap="none">
                <a:solidFill>
                  <a:srgbClr val="B4B4B4"/>
                </a:solidFill>
                <a:latin typeface="Roboto Light"/>
                <a:ea typeface="Roboto Light"/>
                <a:cs typeface="Roboto Light"/>
                <a:sym typeface="Roboto Light"/>
              </a:defRPr>
            </a:lvl2pPr>
            <a:lvl3pPr marL="1371600" marR="0" lvl="2" indent="-330200" algn="l" rtl="0">
              <a:spcBef>
                <a:spcPts val="1600"/>
              </a:spcBef>
              <a:spcAft>
                <a:spcPts val="0"/>
              </a:spcAft>
              <a:buClr>
                <a:srgbClr val="B4B4B4"/>
              </a:buClr>
              <a:buSzPts val="1600"/>
              <a:buFont typeface="Arial"/>
              <a:buChar char="•"/>
              <a:defRPr sz="1600" b="0" i="0" u="none" strike="noStrike" cap="none">
                <a:solidFill>
                  <a:srgbClr val="B4B4B4"/>
                </a:solidFill>
                <a:latin typeface="Roboto Light"/>
                <a:ea typeface="Roboto Light"/>
                <a:cs typeface="Roboto Light"/>
                <a:sym typeface="Roboto Light"/>
              </a:defRPr>
            </a:lvl3pPr>
            <a:lvl4pPr marL="1828800" marR="0" lvl="3" indent="-330200" algn="l" rtl="0">
              <a:spcBef>
                <a:spcPts val="1600"/>
              </a:spcBef>
              <a:spcAft>
                <a:spcPts val="0"/>
              </a:spcAft>
              <a:buClr>
                <a:srgbClr val="B4B4B4"/>
              </a:buClr>
              <a:buSzPts val="1600"/>
              <a:buFont typeface="Arial"/>
              <a:buChar char="–"/>
              <a:defRPr sz="1600" b="0" i="0" u="none" strike="noStrike" cap="none">
                <a:solidFill>
                  <a:srgbClr val="B4B4B4"/>
                </a:solidFill>
                <a:latin typeface="Roboto Light"/>
                <a:ea typeface="Roboto Light"/>
                <a:cs typeface="Roboto Light"/>
                <a:sym typeface="Roboto Light"/>
              </a:defRPr>
            </a:lvl4pPr>
            <a:lvl5pPr marL="2286000" marR="0" lvl="4" indent="-228600" algn="ctr" rtl="0">
              <a:spcBef>
                <a:spcPts val="1600"/>
              </a:spcBef>
              <a:spcAft>
                <a:spcPts val="0"/>
              </a:spcAft>
              <a:buClr>
                <a:srgbClr val="B4B4B4"/>
              </a:buClr>
              <a:buSzPts val="1600"/>
              <a:buFont typeface="Arial"/>
              <a:buNone/>
              <a:defRPr sz="160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3"/>
          </p:nvPr>
        </p:nvSpPr>
        <p:spPr>
          <a:xfrm>
            <a:off x="6400800" y="1581150"/>
            <a:ext cx="152400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7F7F7F"/>
              </a:buClr>
              <a:buSzPts val="1200"/>
              <a:buFont typeface="Arial"/>
              <a:buNone/>
              <a:defRPr sz="1200" b="0" i="0" u="none" strike="noStrike" cap="none">
                <a:solidFill>
                  <a:srgbClr val="7F7F7F"/>
                </a:solidFill>
                <a:latin typeface="Roboto Light"/>
                <a:ea typeface="Roboto Light"/>
                <a:cs typeface="Roboto Light"/>
                <a:sym typeface="Roboto Light"/>
              </a:defRPr>
            </a:lvl1pPr>
            <a:lvl2pPr marL="914400" marR="0" lvl="1" indent="-330200" algn="l" rtl="0">
              <a:spcBef>
                <a:spcPts val="1600"/>
              </a:spcBef>
              <a:spcAft>
                <a:spcPts val="0"/>
              </a:spcAft>
              <a:buClr>
                <a:srgbClr val="B4B4B4"/>
              </a:buClr>
              <a:buSzPts val="1600"/>
              <a:buFont typeface="Arial"/>
              <a:buChar char="–"/>
              <a:defRPr sz="1600" b="0" i="0" u="none" strike="noStrike" cap="none">
                <a:solidFill>
                  <a:srgbClr val="B4B4B4"/>
                </a:solidFill>
                <a:latin typeface="Roboto Light"/>
                <a:ea typeface="Roboto Light"/>
                <a:cs typeface="Roboto Light"/>
                <a:sym typeface="Roboto Light"/>
              </a:defRPr>
            </a:lvl2pPr>
            <a:lvl3pPr marL="1371600" marR="0" lvl="2" indent="-330200" algn="l" rtl="0">
              <a:spcBef>
                <a:spcPts val="1600"/>
              </a:spcBef>
              <a:spcAft>
                <a:spcPts val="0"/>
              </a:spcAft>
              <a:buClr>
                <a:srgbClr val="B4B4B4"/>
              </a:buClr>
              <a:buSzPts val="1600"/>
              <a:buFont typeface="Arial"/>
              <a:buChar char="•"/>
              <a:defRPr sz="1600" b="0" i="0" u="none" strike="noStrike" cap="none">
                <a:solidFill>
                  <a:srgbClr val="B4B4B4"/>
                </a:solidFill>
                <a:latin typeface="Roboto Light"/>
                <a:ea typeface="Roboto Light"/>
                <a:cs typeface="Roboto Light"/>
                <a:sym typeface="Roboto Light"/>
              </a:defRPr>
            </a:lvl3pPr>
            <a:lvl4pPr marL="1828800" marR="0" lvl="3" indent="-330200" algn="l" rtl="0">
              <a:spcBef>
                <a:spcPts val="1600"/>
              </a:spcBef>
              <a:spcAft>
                <a:spcPts val="0"/>
              </a:spcAft>
              <a:buClr>
                <a:srgbClr val="B4B4B4"/>
              </a:buClr>
              <a:buSzPts val="1600"/>
              <a:buFont typeface="Arial"/>
              <a:buChar char="–"/>
              <a:defRPr sz="1600" b="0" i="0" u="none" strike="noStrike" cap="none">
                <a:solidFill>
                  <a:srgbClr val="B4B4B4"/>
                </a:solidFill>
                <a:latin typeface="Roboto Light"/>
                <a:ea typeface="Roboto Light"/>
                <a:cs typeface="Roboto Light"/>
                <a:sym typeface="Roboto Light"/>
              </a:defRPr>
            </a:lvl4pPr>
            <a:lvl5pPr marL="2286000" marR="0" lvl="4" indent="-228600" algn="ctr" rtl="0">
              <a:spcBef>
                <a:spcPts val="1600"/>
              </a:spcBef>
              <a:spcAft>
                <a:spcPts val="0"/>
              </a:spcAft>
              <a:buClr>
                <a:srgbClr val="B4B4B4"/>
              </a:buClr>
              <a:buSzPts val="1600"/>
              <a:buFont typeface="Arial"/>
              <a:buNone/>
              <a:defRPr sz="160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4"/>
          </p:nvPr>
        </p:nvSpPr>
        <p:spPr>
          <a:xfrm>
            <a:off x="457200" y="1581150"/>
            <a:ext cx="152400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7F7F7F"/>
              </a:buClr>
              <a:buSzPts val="1200"/>
              <a:buFont typeface="Arial"/>
              <a:buNone/>
              <a:defRPr sz="1200" b="0" i="0" u="none" strike="noStrike" cap="none">
                <a:solidFill>
                  <a:srgbClr val="7F7F7F"/>
                </a:solidFill>
                <a:latin typeface="Roboto Light"/>
                <a:ea typeface="Roboto Light"/>
                <a:cs typeface="Roboto Light"/>
                <a:sym typeface="Roboto Light"/>
              </a:defRPr>
            </a:lvl1pPr>
            <a:lvl2pPr marL="914400" marR="0" lvl="1" indent="-330200" algn="l" rtl="0">
              <a:spcBef>
                <a:spcPts val="1600"/>
              </a:spcBef>
              <a:spcAft>
                <a:spcPts val="0"/>
              </a:spcAft>
              <a:buClr>
                <a:srgbClr val="B4B4B4"/>
              </a:buClr>
              <a:buSzPts val="1600"/>
              <a:buFont typeface="Arial"/>
              <a:buChar char="–"/>
              <a:defRPr sz="1600" b="0" i="0" u="none" strike="noStrike" cap="none">
                <a:solidFill>
                  <a:srgbClr val="B4B4B4"/>
                </a:solidFill>
                <a:latin typeface="Roboto Light"/>
                <a:ea typeface="Roboto Light"/>
                <a:cs typeface="Roboto Light"/>
                <a:sym typeface="Roboto Light"/>
              </a:defRPr>
            </a:lvl2pPr>
            <a:lvl3pPr marL="1371600" marR="0" lvl="2" indent="-330200" algn="l" rtl="0">
              <a:spcBef>
                <a:spcPts val="1600"/>
              </a:spcBef>
              <a:spcAft>
                <a:spcPts val="0"/>
              </a:spcAft>
              <a:buClr>
                <a:srgbClr val="B4B4B4"/>
              </a:buClr>
              <a:buSzPts val="1600"/>
              <a:buFont typeface="Arial"/>
              <a:buChar char="•"/>
              <a:defRPr sz="1600" b="0" i="0" u="none" strike="noStrike" cap="none">
                <a:solidFill>
                  <a:srgbClr val="B4B4B4"/>
                </a:solidFill>
                <a:latin typeface="Roboto Light"/>
                <a:ea typeface="Roboto Light"/>
                <a:cs typeface="Roboto Light"/>
                <a:sym typeface="Roboto Light"/>
              </a:defRPr>
            </a:lvl3pPr>
            <a:lvl4pPr marL="1828800" marR="0" lvl="3" indent="-330200" algn="l" rtl="0">
              <a:spcBef>
                <a:spcPts val="1600"/>
              </a:spcBef>
              <a:spcAft>
                <a:spcPts val="0"/>
              </a:spcAft>
              <a:buClr>
                <a:srgbClr val="B4B4B4"/>
              </a:buClr>
              <a:buSzPts val="1600"/>
              <a:buFont typeface="Arial"/>
              <a:buChar char="–"/>
              <a:defRPr sz="1600" b="0" i="0" u="none" strike="noStrike" cap="none">
                <a:solidFill>
                  <a:srgbClr val="B4B4B4"/>
                </a:solidFill>
                <a:latin typeface="Roboto Light"/>
                <a:ea typeface="Roboto Light"/>
                <a:cs typeface="Roboto Light"/>
                <a:sym typeface="Roboto Light"/>
              </a:defRPr>
            </a:lvl4pPr>
            <a:lvl5pPr marL="2286000" marR="0" lvl="4" indent="-228600" algn="ctr" rtl="0">
              <a:spcBef>
                <a:spcPts val="1600"/>
              </a:spcBef>
              <a:spcAft>
                <a:spcPts val="0"/>
              </a:spcAft>
              <a:buClr>
                <a:srgbClr val="B4B4B4"/>
              </a:buClr>
              <a:buSzPts val="1600"/>
              <a:buFont typeface="Arial"/>
              <a:buNone/>
              <a:defRPr sz="160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Shape 115"/>
          <p:cNvSpPr>
            <a:spLocks noGrp="1"/>
          </p:cNvSpPr>
          <p:nvPr>
            <p:ph type="pic" idx="5"/>
          </p:nvPr>
        </p:nvSpPr>
        <p:spPr>
          <a:xfrm>
            <a:off x="499201" y="1962150"/>
            <a:ext cx="1440000" cy="1440000"/>
          </a:xfrm>
          <a:prstGeom prst="ellipse">
            <a:avLst/>
          </a:prstGeom>
          <a:noFill/>
          <a:ln>
            <a:noFill/>
          </a:ln>
        </p:spPr>
        <p:txBody>
          <a:bodyPr spcFirstLastPara="1" wrap="square" lIns="91425" tIns="91425" rIns="91425" bIns="91425" anchor="t" anchorCtr="0"/>
          <a:lstStyle>
            <a:lvl1pPr marR="0" lvl="0" algn="ctr" rtl="0">
              <a:spcBef>
                <a:spcPts val="240"/>
              </a:spcBef>
              <a:spcAft>
                <a:spcPts val="0"/>
              </a:spcAft>
              <a:buClr>
                <a:srgbClr val="17252F"/>
              </a:buClr>
              <a:buSzPts val="1200"/>
              <a:buFont typeface="Arial"/>
              <a:buNone/>
              <a:defRPr sz="1200" b="0" i="0" u="none" strike="noStrike" cap="none">
                <a:solidFill>
                  <a:srgbClr val="17252F"/>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a:spLocks noGrp="1"/>
          </p:cNvSpPr>
          <p:nvPr>
            <p:ph type="pic" idx="6"/>
          </p:nvPr>
        </p:nvSpPr>
        <p:spPr>
          <a:xfrm>
            <a:off x="2520606" y="1962150"/>
            <a:ext cx="1440000" cy="1440000"/>
          </a:xfrm>
          <a:prstGeom prst="ellipse">
            <a:avLst/>
          </a:prstGeom>
          <a:noFill/>
          <a:ln>
            <a:noFill/>
          </a:ln>
        </p:spPr>
        <p:txBody>
          <a:bodyPr spcFirstLastPara="1" wrap="square" lIns="91425" tIns="91425" rIns="91425" bIns="91425" anchor="t" anchorCtr="0"/>
          <a:lstStyle>
            <a:lvl1pPr marR="0" lvl="0" algn="ctr" rtl="0">
              <a:spcBef>
                <a:spcPts val="240"/>
              </a:spcBef>
              <a:spcAft>
                <a:spcPts val="0"/>
              </a:spcAft>
              <a:buClr>
                <a:srgbClr val="17252F"/>
              </a:buClr>
              <a:buSzPts val="1200"/>
              <a:buFont typeface="Arial"/>
              <a:buNone/>
              <a:defRPr sz="1200" b="0" i="0" u="none" strike="noStrike" cap="none">
                <a:solidFill>
                  <a:srgbClr val="17252F"/>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a:spLocks noGrp="1"/>
          </p:cNvSpPr>
          <p:nvPr>
            <p:ph type="pic" idx="7"/>
          </p:nvPr>
        </p:nvSpPr>
        <p:spPr>
          <a:xfrm>
            <a:off x="4461601" y="1962150"/>
            <a:ext cx="1440000" cy="1440000"/>
          </a:xfrm>
          <a:prstGeom prst="ellipse">
            <a:avLst/>
          </a:prstGeom>
          <a:noFill/>
          <a:ln>
            <a:noFill/>
          </a:ln>
        </p:spPr>
        <p:txBody>
          <a:bodyPr spcFirstLastPara="1" wrap="square" lIns="91425" tIns="91425" rIns="91425" bIns="91425" anchor="t" anchorCtr="0"/>
          <a:lstStyle>
            <a:lvl1pPr marR="0" lvl="0" algn="ctr" rtl="0">
              <a:spcBef>
                <a:spcPts val="240"/>
              </a:spcBef>
              <a:spcAft>
                <a:spcPts val="0"/>
              </a:spcAft>
              <a:buClr>
                <a:srgbClr val="17252F"/>
              </a:buClr>
              <a:buSzPts val="1200"/>
              <a:buFont typeface="Arial"/>
              <a:buNone/>
              <a:defRPr sz="1200" b="0" i="0" u="none" strike="noStrike" cap="none">
                <a:solidFill>
                  <a:srgbClr val="17252F"/>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Shape 118"/>
          <p:cNvSpPr>
            <a:spLocks noGrp="1"/>
          </p:cNvSpPr>
          <p:nvPr>
            <p:ph type="pic" idx="8"/>
          </p:nvPr>
        </p:nvSpPr>
        <p:spPr>
          <a:xfrm>
            <a:off x="6442801" y="1962150"/>
            <a:ext cx="1440000" cy="1440000"/>
          </a:xfrm>
          <a:prstGeom prst="ellipse">
            <a:avLst/>
          </a:prstGeom>
          <a:noFill/>
          <a:ln>
            <a:noFill/>
          </a:ln>
        </p:spPr>
        <p:txBody>
          <a:bodyPr spcFirstLastPara="1" wrap="square" lIns="91425" tIns="91425" rIns="91425" bIns="91425" anchor="t" anchorCtr="0"/>
          <a:lstStyle>
            <a:lvl1pPr marR="0" lvl="0" algn="ctr" rtl="0">
              <a:spcBef>
                <a:spcPts val="240"/>
              </a:spcBef>
              <a:spcAft>
                <a:spcPts val="0"/>
              </a:spcAft>
              <a:buClr>
                <a:srgbClr val="17252F"/>
              </a:buClr>
              <a:buSzPts val="1200"/>
              <a:buFont typeface="Arial"/>
              <a:buNone/>
              <a:defRPr sz="1200" b="0" i="0" u="none" strike="noStrike" cap="none">
                <a:solidFill>
                  <a:srgbClr val="17252F"/>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9"/>
          </p:nvPr>
        </p:nvSpPr>
        <p:spPr>
          <a:xfrm>
            <a:off x="2286000" y="3790950"/>
            <a:ext cx="1828800" cy="533400"/>
          </a:xfrm>
          <a:prstGeom prst="rect">
            <a:avLst/>
          </a:prstGeom>
          <a:noFill/>
          <a:ln>
            <a:noFill/>
          </a:ln>
        </p:spPr>
        <p:txBody>
          <a:bodyPr spcFirstLastPara="1" wrap="square" lIns="91425" tIns="91425" rIns="91425" bIns="91425" anchor="t" anchorCtr="0"/>
          <a:lstStyle>
            <a:lvl1pPr marL="457200" marR="0" lvl="0" indent="-228600" algn="ctr"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2pPr>
            <a:lvl3pPr marL="1371600" marR="0" lvl="2"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3pPr>
            <a:lvl4pPr marL="1828800" marR="0" lvl="3"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4pPr>
            <a:lvl5pPr marL="2286000" marR="0" lvl="4"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13"/>
          </p:nvPr>
        </p:nvSpPr>
        <p:spPr>
          <a:xfrm>
            <a:off x="4267200" y="3790950"/>
            <a:ext cx="1828800" cy="533400"/>
          </a:xfrm>
          <a:prstGeom prst="rect">
            <a:avLst/>
          </a:prstGeom>
          <a:noFill/>
          <a:ln>
            <a:noFill/>
          </a:ln>
        </p:spPr>
        <p:txBody>
          <a:bodyPr spcFirstLastPara="1" wrap="square" lIns="91425" tIns="91425" rIns="91425" bIns="91425" anchor="t" anchorCtr="0"/>
          <a:lstStyle>
            <a:lvl1pPr marL="457200" marR="0" lvl="0" indent="-228600" algn="ctr"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2pPr>
            <a:lvl3pPr marL="1371600" marR="0" lvl="2"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3pPr>
            <a:lvl4pPr marL="1828800" marR="0" lvl="3"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4pPr>
            <a:lvl5pPr marL="2286000" marR="0" lvl="4"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14"/>
          </p:nvPr>
        </p:nvSpPr>
        <p:spPr>
          <a:xfrm>
            <a:off x="6248400" y="3790950"/>
            <a:ext cx="1828800" cy="533400"/>
          </a:xfrm>
          <a:prstGeom prst="rect">
            <a:avLst/>
          </a:prstGeom>
          <a:noFill/>
          <a:ln>
            <a:noFill/>
          </a:ln>
        </p:spPr>
        <p:txBody>
          <a:bodyPr spcFirstLastPara="1" wrap="square" lIns="91425" tIns="91425" rIns="91425" bIns="91425" anchor="t" anchorCtr="0"/>
          <a:lstStyle>
            <a:lvl1pPr marL="457200" marR="0" lvl="0" indent="-228600" algn="ctr"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2pPr>
            <a:lvl3pPr marL="1371600" marR="0" lvl="2"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3pPr>
            <a:lvl4pPr marL="1828800" marR="0" lvl="3"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4pPr>
            <a:lvl5pPr marL="2286000" marR="0" lvl="4"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body" idx="15"/>
          </p:nvPr>
        </p:nvSpPr>
        <p:spPr>
          <a:xfrm>
            <a:off x="304800" y="3790950"/>
            <a:ext cx="1828800" cy="533400"/>
          </a:xfrm>
          <a:prstGeom prst="rect">
            <a:avLst/>
          </a:prstGeom>
          <a:noFill/>
          <a:ln>
            <a:noFill/>
          </a:ln>
        </p:spPr>
        <p:txBody>
          <a:bodyPr spcFirstLastPara="1" wrap="square" lIns="91425" tIns="91425" rIns="91425" bIns="91425" anchor="t" anchorCtr="0"/>
          <a:lstStyle>
            <a:lvl1pPr marL="457200" marR="0" lvl="0" indent="-228600" algn="ctr"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2pPr>
            <a:lvl3pPr marL="1371600" marR="0" lvl="2"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3pPr>
            <a:lvl4pPr marL="1828800" marR="0" lvl="3"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4pPr>
            <a:lvl5pPr marL="2286000" marR="0" lvl="4"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124" name="Shape 124"/>
          <p:cNvSpPr txBox="1">
            <a:spLocks noGrp="1"/>
          </p:cNvSpPr>
          <p:nvPr>
            <p:ph type="body" idx="16"/>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0_Title and Content">
  <p:cSld name="30_Title and Conten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128" name="Shape 128"/>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9" name="Shape 129"/>
          <p:cNvSpPr>
            <a:spLocks noGrp="1"/>
          </p:cNvSpPr>
          <p:nvPr>
            <p:ph type="pic" idx="2"/>
          </p:nvPr>
        </p:nvSpPr>
        <p:spPr>
          <a:xfrm>
            <a:off x="0" y="17335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0" name="Shape 130"/>
          <p:cNvSpPr>
            <a:spLocks noGrp="1"/>
          </p:cNvSpPr>
          <p:nvPr>
            <p:ph type="pic" idx="3"/>
          </p:nvPr>
        </p:nvSpPr>
        <p:spPr>
          <a:xfrm>
            <a:off x="1308100" y="17335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a:spLocks noGrp="1"/>
          </p:cNvSpPr>
          <p:nvPr>
            <p:ph type="pic" idx="4"/>
          </p:nvPr>
        </p:nvSpPr>
        <p:spPr>
          <a:xfrm>
            <a:off x="2616200" y="17335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Shape 132"/>
          <p:cNvSpPr>
            <a:spLocks noGrp="1"/>
          </p:cNvSpPr>
          <p:nvPr>
            <p:ph type="pic" idx="5"/>
          </p:nvPr>
        </p:nvSpPr>
        <p:spPr>
          <a:xfrm>
            <a:off x="3924300" y="17335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Shape 133"/>
          <p:cNvSpPr>
            <a:spLocks noGrp="1"/>
          </p:cNvSpPr>
          <p:nvPr>
            <p:ph type="pic" idx="6"/>
          </p:nvPr>
        </p:nvSpPr>
        <p:spPr>
          <a:xfrm>
            <a:off x="5232400" y="17335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a:spLocks noGrp="1"/>
          </p:cNvSpPr>
          <p:nvPr>
            <p:ph type="pic" idx="7"/>
          </p:nvPr>
        </p:nvSpPr>
        <p:spPr>
          <a:xfrm>
            <a:off x="6540500" y="17335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Shape 135"/>
          <p:cNvSpPr>
            <a:spLocks noGrp="1"/>
          </p:cNvSpPr>
          <p:nvPr>
            <p:ph type="pic" idx="8"/>
          </p:nvPr>
        </p:nvSpPr>
        <p:spPr>
          <a:xfrm>
            <a:off x="7848600" y="17335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a:spLocks noGrp="1"/>
          </p:cNvSpPr>
          <p:nvPr>
            <p:ph type="pic" idx="9"/>
          </p:nvPr>
        </p:nvSpPr>
        <p:spPr>
          <a:xfrm>
            <a:off x="0" y="29569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a:spLocks noGrp="1"/>
          </p:cNvSpPr>
          <p:nvPr>
            <p:ph type="pic" idx="13"/>
          </p:nvPr>
        </p:nvSpPr>
        <p:spPr>
          <a:xfrm>
            <a:off x="1308100" y="29569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Shape 138"/>
          <p:cNvSpPr>
            <a:spLocks noGrp="1"/>
          </p:cNvSpPr>
          <p:nvPr>
            <p:ph type="pic" idx="14"/>
          </p:nvPr>
        </p:nvSpPr>
        <p:spPr>
          <a:xfrm>
            <a:off x="2616200" y="29569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Shape 139"/>
          <p:cNvSpPr>
            <a:spLocks noGrp="1"/>
          </p:cNvSpPr>
          <p:nvPr>
            <p:ph type="pic" idx="15"/>
          </p:nvPr>
        </p:nvSpPr>
        <p:spPr>
          <a:xfrm>
            <a:off x="3924300" y="29569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0" name="Shape 140"/>
          <p:cNvSpPr>
            <a:spLocks noGrp="1"/>
          </p:cNvSpPr>
          <p:nvPr>
            <p:ph type="pic" idx="16"/>
          </p:nvPr>
        </p:nvSpPr>
        <p:spPr>
          <a:xfrm>
            <a:off x="5232400" y="29569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1" name="Shape 141"/>
          <p:cNvSpPr>
            <a:spLocks noGrp="1"/>
          </p:cNvSpPr>
          <p:nvPr>
            <p:ph type="pic" idx="17"/>
          </p:nvPr>
        </p:nvSpPr>
        <p:spPr>
          <a:xfrm>
            <a:off x="6540500" y="29569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a:spLocks noGrp="1"/>
          </p:cNvSpPr>
          <p:nvPr>
            <p:ph type="pic" idx="18"/>
          </p:nvPr>
        </p:nvSpPr>
        <p:spPr>
          <a:xfrm>
            <a:off x="7848600" y="29569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6_Title and Content">
  <p:cSld name="36_Title and Conten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146" name="Shape 146"/>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7" name="Shape 147"/>
          <p:cNvSpPr>
            <a:spLocks noGrp="1"/>
          </p:cNvSpPr>
          <p:nvPr>
            <p:ph type="pic" idx="2"/>
          </p:nvPr>
        </p:nvSpPr>
        <p:spPr>
          <a:xfrm>
            <a:off x="0" y="17335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Shape 148"/>
          <p:cNvSpPr>
            <a:spLocks noGrp="1"/>
          </p:cNvSpPr>
          <p:nvPr>
            <p:ph type="pic" idx="3"/>
          </p:nvPr>
        </p:nvSpPr>
        <p:spPr>
          <a:xfrm>
            <a:off x="2616200" y="17335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Shape 149"/>
          <p:cNvSpPr>
            <a:spLocks noGrp="1"/>
          </p:cNvSpPr>
          <p:nvPr>
            <p:ph type="pic" idx="4"/>
          </p:nvPr>
        </p:nvSpPr>
        <p:spPr>
          <a:xfrm>
            <a:off x="5232400" y="17335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a:spLocks noGrp="1"/>
          </p:cNvSpPr>
          <p:nvPr>
            <p:ph type="pic" idx="5"/>
          </p:nvPr>
        </p:nvSpPr>
        <p:spPr>
          <a:xfrm>
            <a:off x="7848600" y="17335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1" name="Shape 151"/>
          <p:cNvSpPr>
            <a:spLocks noGrp="1"/>
          </p:cNvSpPr>
          <p:nvPr>
            <p:ph type="pic" idx="6"/>
          </p:nvPr>
        </p:nvSpPr>
        <p:spPr>
          <a:xfrm>
            <a:off x="1308100" y="29569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a:spLocks noGrp="1"/>
          </p:cNvSpPr>
          <p:nvPr>
            <p:ph type="pic" idx="7"/>
          </p:nvPr>
        </p:nvSpPr>
        <p:spPr>
          <a:xfrm>
            <a:off x="3924300" y="29569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Shape 153"/>
          <p:cNvSpPr>
            <a:spLocks noGrp="1"/>
          </p:cNvSpPr>
          <p:nvPr>
            <p:ph type="pic" idx="8"/>
          </p:nvPr>
        </p:nvSpPr>
        <p:spPr>
          <a:xfrm>
            <a:off x="6540500" y="2956950"/>
            <a:ext cx="1295400" cy="1223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55"/>
        <p:cNvGrpSpPr/>
        <p:nvPr/>
      </p:nvGrpSpPr>
      <p:grpSpPr>
        <a:xfrm>
          <a:off x="0" y="0"/>
          <a:ext cx="0" cy="0"/>
          <a:chOff x="0" y="0"/>
          <a:chExt cx="0" cy="0"/>
        </a:xfrm>
      </p:grpSpPr>
      <p:pic>
        <p:nvPicPr>
          <p:cNvPr id="156" name="Shape 156" descr="MacBook-Pro-mockup.png"/>
          <p:cNvPicPr preferRelativeResize="0"/>
          <p:nvPr/>
        </p:nvPicPr>
        <p:blipFill rotWithShape="1">
          <a:blip r:embed="rId2">
            <a:alphaModFix/>
          </a:blip>
          <a:srcRect/>
          <a:stretch/>
        </p:blipFill>
        <p:spPr>
          <a:xfrm>
            <a:off x="609600" y="1710833"/>
            <a:ext cx="4817161" cy="2994518"/>
          </a:xfrm>
          <a:prstGeom prst="rect">
            <a:avLst/>
          </a:prstGeom>
          <a:noFill/>
          <a:ln>
            <a:noFill/>
          </a:ln>
        </p:spPr>
      </p:pic>
      <p:sp>
        <p:nvSpPr>
          <p:cNvPr id="157" name="Shape 157"/>
          <p:cNvSpPr>
            <a:spLocks noGrp="1"/>
          </p:cNvSpPr>
          <p:nvPr>
            <p:ph type="pic" idx="2"/>
          </p:nvPr>
        </p:nvSpPr>
        <p:spPr>
          <a:xfrm>
            <a:off x="1231200" y="1926000"/>
            <a:ext cx="3564000" cy="2232000"/>
          </a:xfrm>
          <a:prstGeom prst="rect">
            <a:avLst/>
          </a:prstGeom>
          <a:noFill/>
          <a:ln>
            <a:noFill/>
          </a:ln>
        </p:spPr>
        <p:txBody>
          <a:bodyPr spcFirstLastPara="1" wrap="square" lIns="91425" tIns="91425" rIns="91425" bIns="91425" anchor="t" anchorCtr="0"/>
          <a:lstStyle>
            <a:lvl1pPr marR="0" lvl="0" algn="l" rtl="0">
              <a:spcBef>
                <a:spcPts val="280"/>
              </a:spcBef>
              <a:spcAft>
                <a:spcPts val="0"/>
              </a:spcAft>
              <a:buClr>
                <a:schemeClr val="lt1"/>
              </a:buClr>
              <a:buSzPts val="1400"/>
              <a:buFont typeface="Arial"/>
              <a:buChar char="•"/>
              <a:defRPr sz="1400" b="0" i="0" u="none" strike="noStrike" cap="none">
                <a:solidFill>
                  <a:schemeClr val="lt1"/>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159" name="Shape 159"/>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1_Title and Content">
  <p:cSld name="31_Title and Content">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163" name="Shape 163"/>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a:spLocks noGrp="1"/>
          </p:cNvSpPr>
          <p:nvPr>
            <p:ph type="pic" idx="2"/>
          </p:nvPr>
        </p:nvSpPr>
        <p:spPr>
          <a:xfrm>
            <a:off x="3550800" y="15811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a:spLocks noGrp="1"/>
          </p:cNvSpPr>
          <p:nvPr>
            <p:ph type="pic" idx="3"/>
          </p:nvPr>
        </p:nvSpPr>
        <p:spPr>
          <a:xfrm>
            <a:off x="4747200" y="15811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a:spLocks noGrp="1"/>
          </p:cNvSpPr>
          <p:nvPr>
            <p:ph type="pic" idx="4"/>
          </p:nvPr>
        </p:nvSpPr>
        <p:spPr>
          <a:xfrm>
            <a:off x="5966400" y="15811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7" name="Shape 167"/>
          <p:cNvSpPr>
            <a:spLocks noGrp="1"/>
          </p:cNvSpPr>
          <p:nvPr>
            <p:ph type="pic" idx="5"/>
          </p:nvPr>
        </p:nvSpPr>
        <p:spPr>
          <a:xfrm>
            <a:off x="4137600" y="25489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Shape 168"/>
          <p:cNvSpPr>
            <a:spLocks noGrp="1"/>
          </p:cNvSpPr>
          <p:nvPr>
            <p:ph type="pic" idx="6"/>
          </p:nvPr>
        </p:nvSpPr>
        <p:spPr>
          <a:xfrm>
            <a:off x="5356800" y="25489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9" name="Shape 169"/>
          <p:cNvSpPr>
            <a:spLocks noGrp="1"/>
          </p:cNvSpPr>
          <p:nvPr>
            <p:ph type="pic" idx="7"/>
          </p:nvPr>
        </p:nvSpPr>
        <p:spPr>
          <a:xfrm>
            <a:off x="7185600" y="15811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Shape 170"/>
          <p:cNvSpPr>
            <a:spLocks noGrp="1"/>
          </p:cNvSpPr>
          <p:nvPr>
            <p:ph type="pic" idx="8"/>
          </p:nvPr>
        </p:nvSpPr>
        <p:spPr>
          <a:xfrm>
            <a:off x="6598800" y="25717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Shape 171"/>
          <p:cNvSpPr>
            <a:spLocks noGrp="1"/>
          </p:cNvSpPr>
          <p:nvPr>
            <p:ph type="pic" idx="9"/>
          </p:nvPr>
        </p:nvSpPr>
        <p:spPr>
          <a:xfrm>
            <a:off x="3542400" y="35395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Shape 172"/>
          <p:cNvSpPr>
            <a:spLocks noGrp="1"/>
          </p:cNvSpPr>
          <p:nvPr>
            <p:ph type="pic" idx="13"/>
          </p:nvPr>
        </p:nvSpPr>
        <p:spPr>
          <a:xfrm>
            <a:off x="4747200" y="35395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Shape 173"/>
          <p:cNvSpPr>
            <a:spLocks noGrp="1"/>
          </p:cNvSpPr>
          <p:nvPr>
            <p:ph type="pic" idx="14"/>
          </p:nvPr>
        </p:nvSpPr>
        <p:spPr>
          <a:xfrm>
            <a:off x="5966400" y="35395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4" name="Shape 174"/>
          <p:cNvSpPr>
            <a:spLocks noGrp="1"/>
          </p:cNvSpPr>
          <p:nvPr>
            <p:ph type="pic" idx="15"/>
          </p:nvPr>
        </p:nvSpPr>
        <p:spPr>
          <a:xfrm>
            <a:off x="7261800" y="35395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4572000" y="1711278"/>
            <a:ext cx="2919600" cy="304800"/>
          </a:xfrm>
          <a:prstGeom prst="rect">
            <a:avLst/>
          </a:prstGeom>
          <a:noFill/>
          <a:ln>
            <a:noFill/>
          </a:ln>
        </p:spPr>
        <p:txBody>
          <a:bodyPr spcFirstLastPara="1" wrap="square" lIns="91425" tIns="91425" rIns="91425" bIns="91425" anchor="ctr" anchorCtr="0"/>
          <a:lstStyle>
            <a:lvl1pPr marL="457200" marR="0" lvl="0" indent="-228600" algn="l" rtl="0">
              <a:spcBef>
                <a:spcPts val="240"/>
              </a:spcBef>
              <a:spcAft>
                <a:spcPts val="0"/>
              </a:spcAft>
              <a:buClr>
                <a:srgbClr val="595959"/>
              </a:buClr>
              <a:buSzPts val="1200"/>
              <a:buFont typeface="Arial"/>
              <a:buNone/>
              <a:defRPr sz="1200" b="0" i="0" u="none" strike="noStrike" cap="none">
                <a:solidFill>
                  <a:srgbClr val="595959"/>
                </a:solidFill>
                <a:latin typeface="Roboto Light"/>
                <a:ea typeface="Roboto Light"/>
                <a:cs typeface="Roboto Light"/>
                <a:sym typeface="Roboto Light"/>
              </a:defRPr>
            </a:lvl1pPr>
            <a:lvl2pPr marL="914400" marR="0" lvl="1" indent="-228600" algn="l" rtl="0">
              <a:spcBef>
                <a:spcPts val="160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rtl="0">
              <a:spcBef>
                <a:spcPts val="16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rtl="0">
              <a:spcBef>
                <a:spcPts val="1600"/>
              </a:spcBef>
              <a:spcAft>
                <a:spcPts val="0"/>
              </a:spcAft>
              <a:buClr>
                <a:srgbClr val="3F3F3F"/>
              </a:buClr>
              <a:buSzPts val="1100"/>
              <a:buFont typeface="Arial"/>
              <a:buNone/>
              <a:defRPr sz="1100" b="0" i="0" u="none" strike="noStrike" cap="none">
                <a:solidFill>
                  <a:srgbClr val="3F3F3F"/>
                </a:solidFill>
                <a:latin typeface="Arial"/>
                <a:ea typeface="Arial"/>
                <a:cs typeface="Arial"/>
                <a:sym typeface="Arial"/>
              </a:defRPr>
            </a:lvl4pPr>
            <a:lvl5pPr marL="2286000" marR="0" lvl="4" indent="-228600" algn="l" rtl="0">
              <a:spcBef>
                <a:spcPts val="1600"/>
              </a:spcBef>
              <a:spcAft>
                <a:spcPts val="0"/>
              </a:spcAft>
              <a:buClr>
                <a:srgbClr val="3F3F3F"/>
              </a:buClr>
              <a:buSzPts val="1100"/>
              <a:buFont typeface="Arial"/>
              <a:buNone/>
              <a:defRPr sz="1100" b="0" i="0" u="none" strike="noStrike" cap="none">
                <a:solidFill>
                  <a:srgbClr val="3F3F3F"/>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2"/>
          </p:nvPr>
        </p:nvSpPr>
        <p:spPr>
          <a:xfrm>
            <a:off x="990600" y="4019550"/>
            <a:ext cx="233640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595959"/>
              </a:buClr>
              <a:buSzPts val="1200"/>
              <a:buFont typeface="Arial"/>
              <a:buNone/>
              <a:defRPr sz="1200" b="0" i="0" u="none" strike="noStrike" cap="none">
                <a:solidFill>
                  <a:srgbClr val="595959"/>
                </a:solidFill>
                <a:latin typeface="Roboto Light"/>
                <a:ea typeface="Roboto Light"/>
                <a:cs typeface="Roboto Light"/>
                <a:sym typeface="Roboto Light"/>
              </a:defRPr>
            </a:lvl1pPr>
            <a:lvl2pPr marL="914400" marR="0" lvl="1" indent="-228600" algn="l" rtl="0">
              <a:spcBef>
                <a:spcPts val="160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rtl="0">
              <a:spcBef>
                <a:spcPts val="16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rtl="0">
              <a:spcBef>
                <a:spcPts val="1600"/>
              </a:spcBef>
              <a:spcAft>
                <a:spcPts val="0"/>
              </a:spcAft>
              <a:buClr>
                <a:srgbClr val="3F3F3F"/>
              </a:buClr>
              <a:buSzPts val="1100"/>
              <a:buFont typeface="Arial"/>
              <a:buNone/>
              <a:defRPr sz="1100" b="0" i="0" u="none" strike="noStrike" cap="none">
                <a:solidFill>
                  <a:srgbClr val="3F3F3F"/>
                </a:solidFill>
                <a:latin typeface="Arial"/>
                <a:ea typeface="Arial"/>
                <a:cs typeface="Arial"/>
                <a:sym typeface="Arial"/>
              </a:defRPr>
            </a:lvl4pPr>
            <a:lvl5pPr marL="2286000" marR="0" lvl="4" indent="-228600" algn="l" rtl="0">
              <a:spcBef>
                <a:spcPts val="1600"/>
              </a:spcBef>
              <a:spcAft>
                <a:spcPts val="0"/>
              </a:spcAft>
              <a:buClr>
                <a:srgbClr val="3F3F3F"/>
              </a:buClr>
              <a:buSzPts val="1100"/>
              <a:buFont typeface="Arial"/>
              <a:buNone/>
              <a:defRPr sz="1100" b="0" i="0" u="none" strike="noStrike" cap="none">
                <a:solidFill>
                  <a:srgbClr val="3F3F3F"/>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body" idx="3"/>
          </p:nvPr>
        </p:nvSpPr>
        <p:spPr>
          <a:xfrm>
            <a:off x="4071418" y="2152650"/>
            <a:ext cx="4082100" cy="876300"/>
          </a:xfrm>
          <a:prstGeom prst="rect">
            <a:avLst/>
          </a:prstGeom>
          <a:noFill/>
          <a:ln>
            <a:noFill/>
          </a:ln>
        </p:spPr>
        <p:txBody>
          <a:bodyPr spcFirstLastPara="1" wrap="square" lIns="91425" tIns="91425" rIns="91425" bIns="91425" anchor="t"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2pPr>
            <a:lvl3pPr marL="1371600" marR="0" lvl="2"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3pPr>
            <a:lvl4pPr marL="1828800" marR="0" lvl="3"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4pPr>
            <a:lvl5pPr marL="2286000" marR="0" lvl="4" indent="-228600" algn="l" rtl="0">
              <a:spcBef>
                <a:spcPts val="160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0" name="Shape 180"/>
          <p:cNvSpPr>
            <a:spLocks noGrp="1"/>
          </p:cNvSpPr>
          <p:nvPr>
            <p:ph type="pic" idx="4"/>
          </p:nvPr>
        </p:nvSpPr>
        <p:spPr>
          <a:xfrm>
            <a:off x="1219200" y="1885950"/>
            <a:ext cx="1911000" cy="1911000"/>
          </a:xfrm>
          <a:prstGeom prst="ellipse">
            <a:avLst/>
          </a:prstGeom>
          <a:noFill/>
          <a:ln>
            <a:noFill/>
          </a:ln>
        </p:spPr>
        <p:txBody>
          <a:bodyPr spcFirstLastPara="1" wrap="square" lIns="91425" tIns="91425" rIns="91425" bIns="91425" anchor="t" anchorCtr="0"/>
          <a:lstStyle>
            <a:lvl1pPr marR="0" lvl="0" algn="ctr" rtl="0">
              <a:spcBef>
                <a:spcPts val="280"/>
              </a:spcBef>
              <a:spcAft>
                <a:spcPts val="0"/>
              </a:spcAft>
              <a:buClr>
                <a:srgbClr val="7F7F7F"/>
              </a:buClr>
              <a:buSzPts val="1400"/>
              <a:buFont typeface="Arial"/>
              <a:buNone/>
              <a:defRPr sz="1400" b="0" i="0" u="none" strike="noStrike" cap="none">
                <a:solidFill>
                  <a:srgbClr val="7F7F7F"/>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182" name="Shape 182"/>
          <p:cNvSpPr txBox="1">
            <a:spLocks noGrp="1"/>
          </p:cNvSpPr>
          <p:nvPr>
            <p:ph type="body" idx="5"/>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186" name="Shape 186"/>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Shape 187"/>
          <p:cNvSpPr>
            <a:spLocks noGrp="1"/>
          </p:cNvSpPr>
          <p:nvPr>
            <p:ph type="pic" idx="2"/>
          </p:nvPr>
        </p:nvSpPr>
        <p:spPr>
          <a:xfrm>
            <a:off x="2179200" y="14743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Shape 188"/>
          <p:cNvSpPr>
            <a:spLocks noGrp="1"/>
          </p:cNvSpPr>
          <p:nvPr>
            <p:ph type="pic" idx="3"/>
          </p:nvPr>
        </p:nvSpPr>
        <p:spPr>
          <a:xfrm>
            <a:off x="3375600" y="14743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9" name="Shape 189"/>
          <p:cNvSpPr>
            <a:spLocks noGrp="1"/>
          </p:cNvSpPr>
          <p:nvPr>
            <p:ph type="pic" idx="4"/>
          </p:nvPr>
        </p:nvSpPr>
        <p:spPr>
          <a:xfrm>
            <a:off x="4594800" y="14743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0" name="Shape 190"/>
          <p:cNvSpPr>
            <a:spLocks noGrp="1"/>
          </p:cNvSpPr>
          <p:nvPr>
            <p:ph type="pic" idx="5"/>
          </p:nvPr>
        </p:nvSpPr>
        <p:spPr>
          <a:xfrm>
            <a:off x="2766000" y="24421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Shape 191"/>
          <p:cNvSpPr>
            <a:spLocks noGrp="1"/>
          </p:cNvSpPr>
          <p:nvPr>
            <p:ph type="pic" idx="6"/>
          </p:nvPr>
        </p:nvSpPr>
        <p:spPr>
          <a:xfrm>
            <a:off x="3985200" y="24421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Shape 192"/>
          <p:cNvSpPr>
            <a:spLocks noGrp="1"/>
          </p:cNvSpPr>
          <p:nvPr>
            <p:ph type="pic" idx="7"/>
          </p:nvPr>
        </p:nvSpPr>
        <p:spPr>
          <a:xfrm>
            <a:off x="5814000" y="14743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Shape 193"/>
          <p:cNvSpPr>
            <a:spLocks noGrp="1"/>
          </p:cNvSpPr>
          <p:nvPr>
            <p:ph type="pic" idx="8"/>
          </p:nvPr>
        </p:nvSpPr>
        <p:spPr>
          <a:xfrm>
            <a:off x="5227200" y="24649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4" name="Shape 194"/>
          <p:cNvSpPr>
            <a:spLocks noGrp="1"/>
          </p:cNvSpPr>
          <p:nvPr>
            <p:ph type="pic" idx="9"/>
          </p:nvPr>
        </p:nvSpPr>
        <p:spPr>
          <a:xfrm>
            <a:off x="2170800" y="34327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5" name="Shape 195"/>
          <p:cNvSpPr>
            <a:spLocks noGrp="1"/>
          </p:cNvSpPr>
          <p:nvPr>
            <p:ph type="pic" idx="13"/>
          </p:nvPr>
        </p:nvSpPr>
        <p:spPr>
          <a:xfrm>
            <a:off x="3375600" y="34327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Shape 196"/>
          <p:cNvSpPr>
            <a:spLocks noGrp="1"/>
          </p:cNvSpPr>
          <p:nvPr>
            <p:ph type="pic" idx="14"/>
          </p:nvPr>
        </p:nvSpPr>
        <p:spPr>
          <a:xfrm>
            <a:off x="4594800" y="34327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7" name="Shape 197"/>
          <p:cNvSpPr>
            <a:spLocks noGrp="1"/>
          </p:cNvSpPr>
          <p:nvPr>
            <p:ph type="pic" idx="15"/>
          </p:nvPr>
        </p:nvSpPr>
        <p:spPr>
          <a:xfrm>
            <a:off x="5890200" y="3432750"/>
            <a:ext cx="1044000" cy="1044000"/>
          </a:xfrm>
          <a:prstGeom prst="ellipse">
            <a:avLst/>
          </a:prstGeom>
          <a:noFill/>
          <a:ln>
            <a:noFill/>
          </a:ln>
        </p:spPr>
        <p:txBody>
          <a:bodyPr spcFirstLastPara="1" wrap="square" lIns="91425" tIns="91425" rIns="91425" bIns="91425" anchor="t" anchorCtr="0"/>
          <a:lstStyle>
            <a:lvl1pPr marR="0" lvl="0" algn="ctr" rtl="0">
              <a:spcBef>
                <a:spcPts val="210"/>
              </a:spcBef>
              <a:spcAft>
                <a:spcPts val="0"/>
              </a:spcAft>
              <a:buClr>
                <a:srgbClr val="7F7F7F"/>
              </a:buClr>
              <a:buSzPts val="1050"/>
              <a:buFont typeface="Arial"/>
              <a:buNone/>
              <a:defRPr sz="1050" b="0" i="0" u="none" strike="noStrike" cap="none">
                <a:solidFill>
                  <a:srgbClr val="7F7F7F"/>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4_Title and Content">
  <p:cSld name="34_Title and Content">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201" name="Shape 201"/>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2" name="Shape 202"/>
          <p:cNvSpPr>
            <a:spLocks noGrp="1"/>
          </p:cNvSpPr>
          <p:nvPr>
            <p:ph type="pic" idx="2"/>
          </p:nvPr>
        </p:nvSpPr>
        <p:spPr>
          <a:xfrm>
            <a:off x="4572000" y="1504950"/>
            <a:ext cx="1905000" cy="15282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3" name="Shape 203"/>
          <p:cNvSpPr>
            <a:spLocks noGrp="1"/>
          </p:cNvSpPr>
          <p:nvPr>
            <p:ph type="pic" idx="3"/>
          </p:nvPr>
        </p:nvSpPr>
        <p:spPr>
          <a:xfrm>
            <a:off x="4572000" y="3105150"/>
            <a:ext cx="1905000" cy="15282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Shape 204"/>
          <p:cNvSpPr>
            <a:spLocks noGrp="1"/>
          </p:cNvSpPr>
          <p:nvPr>
            <p:ph type="pic" idx="4"/>
          </p:nvPr>
        </p:nvSpPr>
        <p:spPr>
          <a:xfrm>
            <a:off x="457200" y="1504950"/>
            <a:ext cx="1905000" cy="15282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Shape 205"/>
          <p:cNvSpPr>
            <a:spLocks noGrp="1"/>
          </p:cNvSpPr>
          <p:nvPr>
            <p:ph type="pic" idx="5"/>
          </p:nvPr>
        </p:nvSpPr>
        <p:spPr>
          <a:xfrm>
            <a:off x="457200" y="3105150"/>
            <a:ext cx="1905000" cy="15282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209" name="Shape 209"/>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0" name="Shape 210"/>
          <p:cNvSpPr>
            <a:spLocks noGrp="1"/>
          </p:cNvSpPr>
          <p:nvPr>
            <p:ph type="pic" idx="2"/>
          </p:nvPr>
        </p:nvSpPr>
        <p:spPr>
          <a:xfrm>
            <a:off x="2540000" y="1428750"/>
            <a:ext cx="1676400" cy="9906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Shape 211"/>
          <p:cNvSpPr>
            <a:spLocks noGrp="1"/>
          </p:cNvSpPr>
          <p:nvPr>
            <p:ph type="pic" idx="3"/>
          </p:nvPr>
        </p:nvSpPr>
        <p:spPr>
          <a:xfrm>
            <a:off x="457200" y="1428750"/>
            <a:ext cx="1676400" cy="9906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Shape 212"/>
          <p:cNvSpPr>
            <a:spLocks noGrp="1"/>
          </p:cNvSpPr>
          <p:nvPr>
            <p:ph type="pic" idx="4"/>
          </p:nvPr>
        </p:nvSpPr>
        <p:spPr>
          <a:xfrm>
            <a:off x="4622800" y="1428750"/>
            <a:ext cx="1676400" cy="9906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3" name="Shape 213"/>
          <p:cNvSpPr>
            <a:spLocks noGrp="1"/>
          </p:cNvSpPr>
          <p:nvPr>
            <p:ph type="pic" idx="5"/>
          </p:nvPr>
        </p:nvSpPr>
        <p:spPr>
          <a:xfrm>
            <a:off x="6705600" y="1428750"/>
            <a:ext cx="1676400" cy="9906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4" name="Shape 214"/>
          <p:cNvSpPr>
            <a:spLocks noGrp="1"/>
          </p:cNvSpPr>
          <p:nvPr>
            <p:ph type="pic" idx="6"/>
          </p:nvPr>
        </p:nvSpPr>
        <p:spPr>
          <a:xfrm>
            <a:off x="2514600" y="3028950"/>
            <a:ext cx="1676400" cy="9906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5" name="Shape 215"/>
          <p:cNvSpPr>
            <a:spLocks noGrp="1"/>
          </p:cNvSpPr>
          <p:nvPr>
            <p:ph type="pic" idx="7"/>
          </p:nvPr>
        </p:nvSpPr>
        <p:spPr>
          <a:xfrm>
            <a:off x="457200" y="3028950"/>
            <a:ext cx="1676400" cy="9906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6" name="Shape 216"/>
          <p:cNvSpPr>
            <a:spLocks noGrp="1"/>
          </p:cNvSpPr>
          <p:nvPr>
            <p:ph type="pic" idx="8"/>
          </p:nvPr>
        </p:nvSpPr>
        <p:spPr>
          <a:xfrm>
            <a:off x="4648200" y="3028950"/>
            <a:ext cx="1676400" cy="9906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7" name="Shape 217"/>
          <p:cNvSpPr>
            <a:spLocks noGrp="1"/>
          </p:cNvSpPr>
          <p:nvPr>
            <p:ph type="pic" idx="9"/>
          </p:nvPr>
        </p:nvSpPr>
        <p:spPr>
          <a:xfrm>
            <a:off x="6705600" y="3028950"/>
            <a:ext cx="1676400" cy="9906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219"/>
        <p:cNvGrpSpPr/>
        <p:nvPr/>
      </p:nvGrpSpPr>
      <p:grpSpPr>
        <a:xfrm>
          <a:off x="0" y="0"/>
          <a:ext cx="0" cy="0"/>
          <a:chOff x="0" y="0"/>
          <a:chExt cx="0" cy="0"/>
        </a:xfrm>
      </p:grpSpPr>
      <p:sp>
        <p:nvSpPr>
          <p:cNvPr id="220" name="Shape 220"/>
          <p:cNvSpPr>
            <a:spLocks noGrp="1"/>
          </p:cNvSpPr>
          <p:nvPr>
            <p:ph type="pic" idx="2"/>
          </p:nvPr>
        </p:nvSpPr>
        <p:spPr>
          <a:xfrm>
            <a:off x="0" y="1504950"/>
            <a:ext cx="9144000" cy="2133600"/>
          </a:xfrm>
          <a:prstGeom prst="rect">
            <a:avLst/>
          </a:prstGeom>
          <a:noFill/>
          <a:ln>
            <a:noFill/>
          </a:ln>
        </p:spPr>
        <p:txBody>
          <a:bodyPr spcFirstLastPara="1" wrap="square" lIns="91425" tIns="91425" rIns="91425" bIns="91425" anchor="t" anchorCtr="0"/>
          <a:lstStyle>
            <a:lvl1pPr marR="0" lvl="0" algn="l" rtl="0">
              <a:spcBef>
                <a:spcPts val="280"/>
              </a:spcBef>
              <a:spcAft>
                <a:spcPts val="0"/>
              </a:spcAft>
              <a:buClr>
                <a:srgbClr val="B4B4B4"/>
              </a:buClr>
              <a:buSzPts val="1400"/>
              <a:buFont typeface="Arial"/>
              <a:buChar char="•"/>
              <a:defRPr sz="140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222" name="Shape 222"/>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3" name="Shape 223"/>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24"/>
        <p:cNvGrpSpPr/>
        <p:nvPr/>
      </p:nvGrpSpPr>
      <p:grpSpPr>
        <a:xfrm>
          <a:off x="0" y="0"/>
          <a:ext cx="0" cy="0"/>
          <a:chOff x="0" y="0"/>
          <a:chExt cx="0" cy="0"/>
        </a:xfrm>
      </p:grpSpPr>
      <p:sp>
        <p:nvSpPr>
          <p:cNvPr id="225" name="Shape 225"/>
          <p:cNvSpPr>
            <a:spLocks noGrp="1"/>
          </p:cNvSpPr>
          <p:nvPr>
            <p:ph type="pic" idx="2"/>
          </p:nvPr>
        </p:nvSpPr>
        <p:spPr>
          <a:xfrm>
            <a:off x="0" y="1733550"/>
            <a:ext cx="4724400" cy="2895600"/>
          </a:xfrm>
          <a:prstGeom prst="rect">
            <a:avLst/>
          </a:prstGeom>
          <a:noFill/>
          <a:ln>
            <a:noFill/>
          </a:ln>
        </p:spPr>
        <p:txBody>
          <a:bodyPr spcFirstLastPara="1" wrap="square" lIns="91425" tIns="91425" rIns="91425" bIns="91425" anchor="t" anchorCtr="0"/>
          <a:lstStyle>
            <a:lvl1pPr marR="0" lvl="0" algn="l" rtl="0">
              <a:spcBef>
                <a:spcPts val="280"/>
              </a:spcBef>
              <a:spcAft>
                <a:spcPts val="0"/>
              </a:spcAft>
              <a:buClr>
                <a:srgbClr val="B4B4B4"/>
              </a:buClr>
              <a:buSzPts val="1400"/>
              <a:buFont typeface="Arial"/>
              <a:buChar char="•"/>
              <a:defRPr sz="140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body" idx="1"/>
          </p:nvPr>
        </p:nvSpPr>
        <p:spPr>
          <a:xfrm>
            <a:off x="5475291" y="2274270"/>
            <a:ext cx="2994000" cy="1219800"/>
          </a:xfrm>
          <a:prstGeom prst="rect">
            <a:avLst/>
          </a:prstGeom>
          <a:noFill/>
          <a:ln>
            <a:noFill/>
          </a:ln>
        </p:spPr>
        <p:txBody>
          <a:bodyPr spcFirstLastPara="1" wrap="square" lIns="91425" tIns="91425" rIns="91425" bIns="91425" anchor="t"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2pPr>
            <a:lvl3pPr marL="1371600" marR="0" lvl="2" indent="-228600" algn="l" rtl="0">
              <a:spcBef>
                <a:spcPts val="1600"/>
              </a:spcBef>
              <a:spcAft>
                <a:spcPts val="0"/>
              </a:spcAft>
              <a:buClr>
                <a:srgbClr val="B4B4B4"/>
              </a:buClr>
              <a:buSzPts val="1100"/>
              <a:buFont typeface="Arial"/>
              <a:buNone/>
              <a:defRPr sz="1100" b="0" i="0" u="none" strike="noStrike" cap="none">
                <a:solidFill>
                  <a:srgbClr val="B4B4B4"/>
                </a:solidFill>
                <a:latin typeface="Roboto Light"/>
                <a:ea typeface="Roboto Light"/>
                <a:cs typeface="Roboto Light"/>
                <a:sym typeface="Roboto Light"/>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body" idx="3"/>
          </p:nvPr>
        </p:nvSpPr>
        <p:spPr>
          <a:xfrm>
            <a:off x="5965829" y="1916115"/>
            <a:ext cx="1730400" cy="358800"/>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rgbClr val="B4B4B4"/>
              </a:buClr>
              <a:buSzPts val="1100"/>
              <a:buFont typeface="Arial"/>
              <a:buNone/>
              <a:defRPr sz="11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400"/>
              <a:buFont typeface="Arial"/>
              <a:buNone/>
              <a:defRPr sz="1400" b="0" i="0" u="none" strike="noStrike" cap="none">
                <a:solidFill>
                  <a:srgbClr val="B4B4B4"/>
                </a:solidFill>
                <a:latin typeface="Source Sans Pro"/>
                <a:ea typeface="Source Sans Pro"/>
                <a:cs typeface="Source Sans Pro"/>
                <a:sym typeface="Source Sans Pro"/>
              </a:defRPr>
            </a:lvl2pPr>
            <a:lvl3pPr marL="1371600" marR="0" lvl="2" indent="-228600" algn="l" rtl="0">
              <a:spcBef>
                <a:spcPts val="1600"/>
              </a:spcBef>
              <a:spcAft>
                <a:spcPts val="0"/>
              </a:spcAft>
              <a:buClr>
                <a:srgbClr val="B4B4B4"/>
              </a:buClr>
              <a:buSzPts val="1400"/>
              <a:buFont typeface="Arial"/>
              <a:buNone/>
              <a:defRPr sz="1400" b="0" i="0" u="none" strike="noStrike" cap="none">
                <a:solidFill>
                  <a:srgbClr val="B4B4B4"/>
                </a:solidFill>
                <a:latin typeface="Source Sans Pro"/>
                <a:ea typeface="Source Sans Pro"/>
                <a:cs typeface="Source Sans Pro"/>
                <a:sym typeface="Source Sans Pro"/>
              </a:defRPr>
            </a:lvl3pPr>
            <a:lvl4pPr marL="1828800" marR="0" lvl="3" indent="-228600" algn="l" rtl="0">
              <a:spcBef>
                <a:spcPts val="1600"/>
              </a:spcBef>
              <a:spcAft>
                <a:spcPts val="0"/>
              </a:spcAft>
              <a:buClr>
                <a:srgbClr val="B4B4B4"/>
              </a:buClr>
              <a:buSzPts val="1400"/>
              <a:buFont typeface="Arial"/>
              <a:buNone/>
              <a:defRPr sz="1400" b="0" i="0" u="none" strike="noStrike" cap="none">
                <a:solidFill>
                  <a:srgbClr val="B4B4B4"/>
                </a:solidFill>
                <a:latin typeface="Source Sans Pro"/>
                <a:ea typeface="Source Sans Pro"/>
                <a:cs typeface="Source Sans Pro"/>
                <a:sym typeface="Source Sans Pro"/>
              </a:defRPr>
            </a:lvl4pPr>
            <a:lvl5pPr marL="2286000" marR="0" lvl="4" indent="-228600" algn="l" rtl="0">
              <a:spcBef>
                <a:spcPts val="1600"/>
              </a:spcBef>
              <a:spcAft>
                <a:spcPts val="0"/>
              </a:spcAft>
              <a:buClr>
                <a:srgbClr val="B4B4B4"/>
              </a:buClr>
              <a:buSzPts val="1400"/>
              <a:buFont typeface="Arial"/>
              <a:buNone/>
              <a:defRPr sz="1400" b="0" i="0" u="none" strike="noStrike" cap="none">
                <a:solidFill>
                  <a:srgbClr val="B4B4B4"/>
                </a:solidFill>
                <a:latin typeface="Source Sans Pro"/>
                <a:ea typeface="Source Sans Pro"/>
                <a:cs typeface="Source Sans Pro"/>
                <a:sym typeface="Source Sans Pro"/>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229" name="Shape 229"/>
          <p:cNvSpPr txBox="1">
            <a:spLocks noGrp="1"/>
          </p:cNvSpPr>
          <p:nvPr>
            <p:ph type="body" idx="4"/>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0" name="Shape 230"/>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231"/>
        <p:cNvGrpSpPr/>
        <p:nvPr/>
      </p:nvGrpSpPr>
      <p:grpSpPr>
        <a:xfrm>
          <a:off x="0" y="0"/>
          <a:ext cx="0" cy="0"/>
          <a:chOff x="0" y="0"/>
          <a:chExt cx="0" cy="0"/>
        </a:xfrm>
      </p:grpSpPr>
      <p:sp>
        <p:nvSpPr>
          <p:cNvPr id="232" name="Shape 232"/>
          <p:cNvSpPr>
            <a:spLocks noGrp="1"/>
          </p:cNvSpPr>
          <p:nvPr>
            <p:ph type="pic" idx="2"/>
          </p:nvPr>
        </p:nvSpPr>
        <p:spPr>
          <a:xfrm>
            <a:off x="0" y="0"/>
            <a:ext cx="9144000" cy="5143500"/>
          </a:xfrm>
          <a:prstGeom prst="rect">
            <a:avLst/>
          </a:prstGeom>
          <a:noFill/>
          <a:ln>
            <a:noFill/>
          </a:ln>
        </p:spPr>
        <p:txBody>
          <a:bodyPr spcFirstLastPara="1" wrap="square" lIns="91425" tIns="91425" rIns="91425" bIns="91425" anchor="t" anchorCtr="0"/>
          <a:lstStyle>
            <a:lvl1pPr marR="0" lvl="0" algn="l" rtl="0">
              <a:spcBef>
                <a:spcPts val="280"/>
              </a:spcBef>
              <a:spcAft>
                <a:spcPts val="0"/>
              </a:spcAft>
              <a:buClr>
                <a:srgbClr val="B4B4B4"/>
              </a:buClr>
              <a:buSzPts val="1400"/>
              <a:buFont typeface="Arial"/>
              <a:buChar char="•"/>
              <a:defRPr sz="140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876800" y="514350"/>
            <a:ext cx="381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800"/>
              <a:buFont typeface="Roboto Light"/>
              <a:buNone/>
              <a:defRPr sz="28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235" name="Shape 235"/>
          <p:cNvSpPr>
            <a:spLocks noGrp="1"/>
          </p:cNvSpPr>
          <p:nvPr>
            <p:ph type="pic" idx="2"/>
          </p:nvPr>
        </p:nvSpPr>
        <p:spPr>
          <a:xfrm>
            <a:off x="0" y="0"/>
            <a:ext cx="4572000" cy="5143500"/>
          </a:xfrm>
          <a:prstGeom prst="rect">
            <a:avLst/>
          </a:prstGeom>
          <a:noFill/>
          <a:ln>
            <a:noFill/>
          </a:ln>
        </p:spPr>
        <p:txBody>
          <a:bodyPr spcFirstLastPara="1" wrap="square" lIns="91425" tIns="91425" rIns="91425" bIns="91425" anchor="t" anchorCtr="0"/>
          <a:lstStyle>
            <a:lvl1pPr marR="0" lvl="0" algn="l" rtl="0">
              <a:spcBef>
                <a:spcPts val="280"/>
              </a:spcBef>
              <a:spcAft>
                <a:spcPts val="0"/>
              </a:spcAft>
              <a:buClr>
                <a:srgbClr val="B4B4B4"/>
              </a:buClr>
              <a:buSzPts val="1400"/>
              <a:buFont typeface="Arial"/>
              <a:buChar char="•"/>
              <a:defRPr sz="140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Shape 236"/>
          <p:cNvSpPr txBox="1">
            <a:spLocks noGrp="1"/>
          </p:cNvSpPr>
          <p:nvPr>
            <p:ph type="body" idx="1"/>
          </p:nvPr>
        </p:nvSpPr>
        <p:spPr>
          <a:xfrm>
            <a:off x="5029200" y="2041523"/>
            <a:ext cx="3505200" cy="990600"/>
          </a:xfrm>
          <a:prstGeom prst="rect">
            <a:avLst/>
          </a:prstGeom>
          <a:noFill/>
          <a:ln>
            <a:noFill/>
          </a:ln>
        </p:spPr>
        <p:txBody>
          <a:bodyPr spcFirstLastPara="1" wrap="square" lIns="91425" tIns="91425" rIns="91425" bIns="91425" anchor="t"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100"/>
              <a:buFont typeface="Arial"/>
              <a:buNone/>
              <a:defRPr sz="1100" b="0" i="0" u="none" strike="noStrike" cap="none">
                <a:solidFill>
                  <a:srgbClr val="B4B4B4"/>
                </a:solidFill>
                <a:latin typeface="Roboto Light"/>
                <a:ea typeface="Roboto Light"/>
                <a:cs typeface="Roboto Light"/>
                <a:sym typeface="Roboto Light"/>
              </a:defRPr>
            </a:lvl2pPr>
            <a:lvl3pPr marL="1371600" marR="0" lvl="2" indent="-228600" algn="l" rtl="0">
              <a:spcBef>
                <a:spcPts val="1600"/>
              </a:spcBef>
              <a:spcAft>
                <a:spcPts val="0"/>
              </a:spcAft>
              <a:buClr>
                <a:srgbClr val="B4B4B4"/>
              </a:buClr>
              <a:buSzPts val="1100"/>
              <a:buFont typeface="Arial"/>
              <a:buNone/>
              <a:defRPr sz="1100" b="0" i="0" u="none" strike="noStrike" cap="none">
                <a:solidFill>
                  <a:srgbClr val="B4B4B4"/>
                </a:solidFill>
                <a:latin typeface="Roboto Light"/>
                <a:ea typeface="Roboto Light"/>
                <a:cs typeface="Roboto Light"/>
                <a:sym typeface="Roboto Light"/>
              </a:defRPr>
            </a:lvl3pPr>
            <a:lvl4pPr marL="1828800" marR="0" lvl="3" indent="-228600" algn="l" rtl="0">
              <a:spcBef>
                <a:spcPts val="1600"/>
              </a:spcBef>
              <a:spcAft>
                <a:spcPts val="0"/>
              </a:spcAft>
              <a:buClr>
                <a:srgbClr val="B4B4B4"/>
              </a:buClr>
              <a:buSzPts val="1100"/>
              <a:buFont typeface="Arial"/>
              <a:buNone/>
              <a:defRPr sz="1100" b="0" i="0" u="none" strike="noStrike" cap="none">
                <a:solidFill>
                  <a:srgbClr val="B4B4B4"/>
                </a:solidFill>
                <a:latin typeface="Roboto Light"/>
                <a:ea typeface="Roboto Light"/>
                <a:cs typeface="Roboto Light"/>
                <a:sym typeface="Roboto Light"/>
              </a:defRPr>
            </a:lvl4pPr>
            <a:lvl5pPr marL="2286000" marR="0" lvl="4" indent="-228600" algn="l" rtl="0">
              <a:spcBef>
                <a:spcPts val="1600"/>
              </a:spcBef>
              <a:spcAft>
                <a:spcPts val="0"/>
              </a:spcAft>
              <a:buClr>
                <a:srgbClr val="B4B4B4"/>
              </a:buClr>
              <a:buSzPts val="1100"/>
              <a:buFont typeface="Arial"/>
              <a:buNone/>
              <a:defRPr sz="110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7" name="Shape 237"/>
          <p:cNvSpPr txBox="1">
            <a:spLocks noGrp="1"/>
          </p:cNvSpPr>
          <p:nvPr>
            <p:ph type="body" idx="3"/>
          </p:nvPr>
        </p:nvSpPr>
        <p:spPr>
          <a:xfrm>
            <a:off x="5638800" y="3108325"/>
            <a:ext cx="2438400" cy="308100"/>
          </a:xfrm>
          <a:prstGeom prst="rect">
            <a:avLst/>
          </a:prstGeom>
          <a:noFill/>
          <a:ln>
            <a:noFill/>
          </a:ln>
        </p:spPr>
        <p:txBody>
          <a:bodyPr spcFirstLastPara="1" wrap="square" lIns="91425" tIns="91425" rIns="91425" bIns="91425" anchor="t"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2pPr>
            <a:lvl3pPr marL="1371600" marR="0" lvl="2" indent="-228600" algn="l" rtl="0">
              <a:spcBef>
                <a:spcPts val="1600"/>
              </a:spcBef>
              <a:spcAft>
                <a:spcPts val="0"/>
              </a:spcAft>
              <a:buClr>
                <a:srgbClr val="B4B4B4"/>
              </a:buClr>
              <a:buSzPts val="1100"/>
              <a:buFont typeface="Arial"/>
              <a:buNone/>
              <a:defRPr sz="1100" b="0" i="0" u="none" strike="noStrike" cap="none">
                <a:solidFill>
                  <a:srgbClr val="B4B4B4"/>
                </a:solidFill>
                <a:latin typeface="Roboto Light"/>
                <a:ea typeface="Roboto Light"/>
                <a:cs typeface="Roboto Light"/>
                <a:sym typeface="Roboto Light"/>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8" name="Shape 238"/>
          <p:cNvSpPr txBox="1">
            <a:spLocks noGrp="1"/>
          </p:cNvSpPr>
          <p:nvPr>
            <p:ph type="body" idx="4"/>
          </p:nvPr>
        </p:nvSpPr>
        <p:spPr>
          <a:xfrm>
            <a:off x="5638800" y="3562350"/>
            <a:ext cx="2438400" cy="465000"/>
          </a:xfrm>
          <a:prstGeom prst="rect">
            <a:avLst/>
          </a:prstGeom>
          <a:noFill/>
          <a:ln>
            <a:noFill/>
          </a:ln>
        </p:spPr>
        <p:txBody>
          <a:bodyPr spcFirstLastPara="1" wrap="square" lIns="91425" tIns="91425" rIns="91425" bIns="91425" anchor="t"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2pPr>
            <a:lvl3pPr marL="1371600" marR="0" lvl="2" indent="-228600" algn="l" rtl="0">
              <a:spcBef>
                <a:spcPts val="1600"/>
              </a:spcBef>
              <a:spcAft>
                <a:spcPts val="0"/>
              </a:spcAft>
              <a:buClr>
                <a:srgbClr val="B4B4B4"/>
              </a:buClr>
              <a:buSzPts val="1100"/>
              <a:buFont typeface="Arial"/>
              <a:buNone/>
              <a:defRPr sz="1100" b="0" i="0" u="none" strike="noStrike" cap="none">
                <a:solidFill>
                  <a:srgbClr val="B4B4B4"/>
                </a:solidFill>
                <a:latin typeface="Roboto Light"/>
                <a:ea typeface="Roboto Light"/>
                <a:cs typeface="Roboto Light"/>
                <a:sym typeface="Roboto Light"/>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9" name="Shape 239"/>
          <p:cNvSpPr txBox="1">
            <a:spLocks noGrp="1"/>
          </p:cNvSpPr>
          <p:nvPr>
            <p:ph type="body" idx="5"/>
          </p:nvPr>
        </p:nvSpPr>
        <p:spPr>
          <a:xfrm>
            <a:off x="5029200" y="1733552"/>
            <a:ext cx="3505200" cy="357300"/>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rgbClr val="B4B4B4"/>
              </a:buClr>
              <a:buSzPts val="1100"/>
              <a:buFont typeface="Arial"/>
              <a:buNone/>
              <a:defRPr sz="11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300"/>
              <a:buFont typeface="Arial"/>
              <a:buNone/>
              <a:defRPr sz="1300" b="0" i="0" u="none" strike="noStrike" cap="none">
                <a:solidFill>
                  <a:srgbClr val="B4B4B4"/>
                </a:solidFill>
                <a:latin typeface="Open Sans"/>
                <a:ea typeface="Open Sans"/>
                <a:cs typeface="Open Sans"/>
                <a:sym typeface="Open Sans"/>
              </a:defRPr>
            </a:lvl2pPr>
            <a:lvl3pPr marL="1371600" marR="0" lvl="2" indent="-228600" algn="l" rtl="0">
              <a:spcBef>
                <a:spcPts val="1600"/>
              </a:spcBef>
              <a:spcAft>
                <a:spcPts val="0"/>
              </a:spcAft>
              <a:buClr>
                <a:srgbClr val="B4B4B4"/>
              </a:buClr>
              <a:buSzPts val="1300"/>
              <a:buFont typeface="Arial"/>
              <a:buNone/>
              <a:defRPr sz="1300" b="0" i="0" u="none" strike="noStrike" cap="none">
                <a:solidFill>
                  <a:srgbClr val="B4B4B4"/>
                </a:solidFill>
                <a:latin typeface="Open Sans"/>
                <a:ea typeface="Open Sans"/>
                <a:cs typeface="Open Sans"/>
                <a:sym typeface="Open Sans"/>
              </a:defRPr>
            </a:lvl3pPr>
            <a:lvl4pPr marL="1828800" marR="0" lvl="3" indent="-228600" algn="l" rtl="0">
              <a:spcBef>
                <a:spcPts val="1600"/>
              </a:spcBef>
              <a:spcAft>
                <a:spcPts val="0"/>
              </a:spcAft>
              <a:buClr>
                <a:srgbClr val="B4B4B4"/>
              </a:buClr>
              <a:buSzPts val="1300"/>
              <a:buFont typeface="Arial"/>
              <a:buNone/>
              <a:defRPr sz="1300" b="0" i="0" u="none" strike="noStrike" cap="none">
                <a:solidFill>
                  <a:srgbClr val="B4B4B4"/>
                </a:solidFill>
                <a:latin typeface="Open Sans"/>
                <a:ea typeface="Open Sans"/>
                <a:cs typeface="Open Sans"/>
                <a:sym typeface="Open Sans"/>
              </a:defRPr>
            </a:lvl4pPr>
            <a:lvl5pPr marL="2286000" marR="0" lvl="4" indent="-228600" algn="l" rtl="0">
              <a:spcBef>
                <a:spcPts val="1600"/>
              </a:spcBef>
              <a:spcAft>
                <a:spcPts val="0"/>
              </a:spcAft>
              <a:buClr>
                <a:srgbClr val="B4B4B4"/>
              </a:buClr>
              <a:buSzPts val="1300"/>
              <a:buFont typeface="Arial"/>
              <a:buNone/>
              <a:defRPr sz="1300" b="0" i="0" u="none" strike="noStrike" cap="none">
                <a:solidFill>
                  <a:srgbClr val="B4B4B4"/>
                </a:solidFill>
                <a:latin typeface="Open Sans"/>
                <a:ea typeface="Open Sans"/>
                <a:cs typeface="Open Sans"/>
                <a:sym typeface="Open Sans"/>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240"/>
        <p:cNvGrpSpPr/>
        <p:nvPr/>
      </p:nvGrpSpPr>
      <p:grpSpPr>
        <a:xfrm>
          <a:off x="0" y="0"/>
          <a:ext cx="0" cy="0"/>
          <a:chOff x="0" y="0"/>
          <a:chExt cx="0" cy="0"/>
        </a:xfrm>
      </p:grpSpPr>
      <p:sp>
        <p:nvSpPr>
          <p:cNvPr id="241" name="Shape 241"/>
          <p:cNvSpPr>
            <a:spLocks noGrp="1"/>
          </p:cNvSpPr>
          <p:nvPr>
            <p:ph type="pic" idx="2"/>
          </p:nvPr>
        </p:nvSpPr>
        <p:spPr>
          <a:xfrm>
            <a:off x="609600" y="1657350"/>
            <a:ext cx="2133600" cy="1371600"/>
          </a:xfrm>
          <a:prstGeom prst="rect">
            <a:avLst/>
          </a:prstGeom>
          <a:noFill/>
          <a:ln>
            <a:noFill/>
          </a:ln>
        </p:spPr>
        <p:txBody>
          <a:bodyPr spcFirstLastPara="1" wrap="square" lIns="91425" tIns="91425" rIns="91425" bIns="91425" anchor="t" anchorCtr="0"/>
          <a:lstStyle>
            <a:lvl1pPr marR="0" lvl="0" algn="l" rtl="0">
              <a:spcBef>
                <a:spcPts val="220"/>
              </a:spcBef>
              <a:spcAft>
                <a:spcPts val="0"/>
              </a:spcAft>
              <a:buClr>
                <a:srgbClr val="17252F"/>
              </a:buClr>
              <a:buSzPts val="1100"/>
              <a:buFont typeface="Arial"/>
              <a:buNone/>
              <a:defRPr sz="1100" b="0" i="0" u="none" strike="noStrike" cap="none">
                <a:solidFill>
                  <a:srgbClr val="17252F"/>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2" name="Shape 242"/>
          <p:cNvSpPr>
            <a:spLocks noGrp="1"/>
          </p:cNvSpPr>
          <p:nvPr>
            <p:ph type="pic" idx="3"/>
          </p:nvPr>
        </p:nvSpPr>
        <p:spPr>
          <a:xfrm>
            <a:off x="2836862" y="1657350"/>
            <a:ext cx="2133600" cy="1371600"/>
          </a:xfrm>
          <a:prstGeom prst="rect">
            <a:avLst/>
          </a:prstGeom>
          <a:noFill/>
          <a:ln>
            <a:noFill/>
          </a:ln>
        </p:spPr>
        <p:txBody>
          <a:bodyPr spcFirstLastPara="1" wrap="square" lIns="91425" tIns="91425" rIns="91425" bIns="91425" anchor="t" anchorCtr="0"/>
          <a:lstStyle>
            <a:lvl1pPr marR="0" lvl="0" algn="l" rtl="0">
              <a:spcBef>
                <a:spcPts val="220"/>
              </a:spcBef>
              <a:spcAft>
                <a:spcPts val="0"/>
              </a:spcAft>
              <a:buClr>
                <a:srgbClr val="17252F"/>
              </a:buClr>
              <a:buSzPts val="1100"/>
              <a:buFont typeface="Arial"/>
              <a:buNone/>
              <a:defRPr sz="1100" b="0" i="0" u="none" strike="noStrike" cap="none">
                <a:solidFill>
                  <a:srgbClr val="17252F"/>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3" name="Shape 243"/>
          <p:cNvSpPr>
            <a:spLocks noGrp="1"/>
          </p:cNvSpPr>
          <p:nvPr>
            <p:ph type="pic" idx="4"/>
          </p:nvPr>
        </p:nvSpPr>
        <p:spPr>
          <a:xfrm>
            <a:off x="609600" y="3105150"/>
            <a:ext cx="2133600" cy="1371600"/>
          </a:xfrm>
          <a:prstGeom prst="rect">
            <a:avLst/>
          </a:prstGeom>
          <a:noFill/>
          <a:ln>
            <a:noFill/>
          </a:ln>
        </p:spPr>
        <p:txBody>
          <a:bodyPr spcFirstLastPara="1" wrap="square" lIns="91425" tIns="91425" rIns="91425" bIns="91425" anchor="t" anchorCtr="0"/>
          <a:lstStyle>
            <a:lvl1pPr marR="0" lvl="0" algn="l" rtl="0">
              <a:spcBef>
                <a:spcPts val="220"/>
              </a:spcBef>
              <a:spcAft>
                <a:spcPts val="0"/>
              </a:spcAft>
              <a:buClr>
                <a:srgbClr val="17252F"/>
              </a:buClr>
              <a:buSzPts val="1100"/>
              <a:buFont typeface="Arial"/>
              <a:buNone/>
              <a:defRPr sz="1100" b="0" i="0" u="none" strike="noStrike" cap="none">
                <a:solidFill>
                  <a:srgbClr val="17252F"/>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Shape 244"/>
          <p:cNvSpPr>
            <a:spLocks noGrp="1"/>
          </p:cNvSpPr>
          <p:nvPr>
            <p:ph type="pic" idx="5"/>
          </p:nvPr>
        </p:nvSpPr>
        <p:spPr>
          <a:xfrm>
            <a:off x="2836862" y="3105150"/>
            <a:ext cx="2133600" cy="1371600"/>
          </a:xfrm>
          <a:prstGeom prst="rect">
            <a:avLst/>
          </a:prstGeom>
          <a:noFill/>
          <a:ln>
            <a:noFill/>
          </a:ln>
        </p:spPr>
        <p:txBody>
          <a:bodyPr spcFirstLastPara="1" wrap="square" lIns="91425" tIns="91425" rIns="91425" bIns="91425" anchor="t" anchorCtr="0"/>
          <a:lstStyle>
            <a:lvl1pPr marR="0" lvl="0" algn="l" rtl="0">
              <a:spcBef>
                <a:spcPts val="220"/>
              </a:spcBef>
              <a:spcAft>
                <a:spcPts val="0"/>
              </a:spcAft>
              <a:buClr>
                <a:srgbClr val="17252F"/>
              </a:buClr>
              <a:buSzPts val="1100"/>
              <a:buFont typeface="Arial"/>
              <a:buNone/>
              <a:defRPr sz="1100" b="0" i="0" u="none" strike="noStrike" cap="none">
                <a:solidFill>
                  <a:srgbClr val="17252F"/>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5" name="Shape 245"/>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246" name="Shape 246"/>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7" name="Shape 247"/>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495800" y="342900"/>
            <a:ext cx="41148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250" name="Shape 250"/>
          <p:cNvSpPr txBox="1">
            <a:spLocks noGrp="1"/>
          </p:cNvSpPr>
          <p:nvPr>
            <p:ph type="body" idx="1"/>
          </p:nvPr>
        </p:nvSpPr>
        <p:spPr>
          <a:xfrm>
            <a:off x="4495800" y="361950"/>
            <a:ext cx="41148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Shape 251"/>
          <p:cNvSpPr>
            <a:spLocks noGrp="1"/>
          </p:cNvSpPr>
          <p:nvPr>
            <p:ph type="pic" idx="2"/>
          </p:nvPr>
        </p:nvSpPr>
        <p:spPr>
          <a:xfrm>
            <a:off x="3884" y="2571751"/>
            <a:ext cx="1295400" cy="1295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Shape 252"/>
          <p:cNvSpPr>
            <a:spLocks noGrp="1"/>
          </p:cNvSpPr>
          <p:nvPr>
            <p:ph type="pic" idx="3"/>
          </p:nvPr>
        </p:nvSpPr>
        <p:spPr>
          <a:xfrm>
            <a:off x="1311984" y="2571751"/>
            <a:ext cx="1295400" cy="1295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3" name="Shape 253"/>
          <p:cNvSpPr>
            <a:spLocks noGrp="1"/>
          </p:cNvSpPr>
          <p:nvPr>
            <p:ph type="pic" idx="4"/>
          </p:nvPr>
        </p:nvSpPr>
        <p:spPr>
          <a:xfrm>
            <a:off x="2620084" y="2571751"/>
            <a:ext cx="1295400" cy="1295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Shape 254"/>
          <p:cNvSpPr>
            <a:spLocks noGrp="1"/>
          </p:cNvSpPr>
          <p:nvPr>
            <p:ph type="pic" idx="5"/>
          </p:nvPr>
        </p:nvSpPr>
        <p:spPr>
          <a:xfrm>
            <a:off x="3884" y="3867151"/>
            <a:ext cx="1295400" cy="1295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Shape 255"/>
          <p:cNvSpPr>
            <a:spLocks noGrp="1"/>
          </p:cNvSpPr>
          <p:nvPr>
            <p:ph type="pic" idx="6"/>
          </p:nvPr>
        </p:nvSpPr>
        <p:spPr>
          <a:xfrm>
            <a:off x="1311984" y="3867151"/>
            <a:ext cx="1295400" cy="1295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Shape 256"/>
          <p:cNvSpPr>
            <a:spLocks noGrp="1"/>
          </p:cNvSpPr>
          <p:nvPr>
            <p:ph type="pic" idx="7"/>
          </p:nvPr>
        </p:nvSpPr>
        <p:spPr>
          <a:xfrm>
            <a:off x="2620084" y="3867151"/>
            <a:ext cx="1295400" cy="1295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Shape 257"/>
          <p:cNvSpPr>
            <a:spLocks noGrp="1"/>
          </p:cNvSpPr>
          <p:nvPr>
            <p:ph type="pic" idx="8"/>
          </p:nvPr>
        </p:nvSpPr>
        <p:spPr>
          <a:xfrm>
            <a:off x="3884" y="-19050"/>
            <a:ext cx="1295400" cy="1295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Shape 258"/>
          <p:cNvSpPr>
            <a:spLocks noGrp="1"/>
          </p:cNvSpPr>
          <p:nvPr>
            <p:ph type="pic" idx="9"/>
          </p:nvPr>
        </p:nvSpPr>
        <p:spPr>
          <a:xfrm>
            <a:off x="1311984" y="-19050"/>
            <a:ext cx="1295400" cy="1295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Shape 259"/>
          <p:cNvSpPr>
            <a:spLocks noGrp="1"/>
          </p:cNvSpPr>
          <p:nvPr>
            <p:ph type="pic" idx="13"/>
          </p:nvPr>
        </p:nvSpPr>
        <p:spPr>
          <a:xfrm>
            <a:off x="2620084" y="-19050"/>
            <a:ext cx="1295400" cy="1295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Shape 260"/>
          <p:cNvSpPr>
            <a:spLocks noGrp="1"/>
          </p:cNvSpPr>
          <p:nvPr>
            <p:ph type="pic" idx="14"/>
          </p:nvPr>
        </p:nvSpPr>
        <p:spPr>
          <a:xfrm>
            <a:off x="3884" y="1276351"/>
            <a:ext cx="1295400" cy="1295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Shape 261"/>
          <p:cNvSpPr>
            <a:spLocks noGrp="1"/>
          </p:cNvSpPr>
          <p:nvPr>
            <p:ph type="pic" idx="15"/>
          </p:nvPr>
        </p:nvSpPr>
        <p:spPr>
          <a:xfrm>
            <a:off x="1311984" y="1276351"/>
            <a:ext cx="1295400" cy="1295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2" name="Shape 262"/>
          <p:cNvSpPr>
            <a:spLocks noGrp="1"/>
          </p:cNvSpPr>
          <p:nvPr>
            <p:ph type="pic" idx="16"/>
          </p:nvPr>
        </p:nvSpPr>
        <p:spPr>
          <a:xfrm>
            <a:off x="2620084" y="1276351"/>
            <a:ext cx="1295400" cy="12954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22443" y="3638550"/>
            <a:ext cx="1739700" cy="681000"/>
          </a:xfrm>
          <a:prstGeom prst="rect">
            <a:avLst/>
          </a:prstGeom>
          <a:noFill/>
          <a:ln>
            <a:noFill/>
          </a:ln>
        </p:spPr>
        <p:txBody>
          <a:bodyPr spcFirstLastPara="1" wrap="square" lIns="91425" tIns="91425" rIns="91425" bIns="91425" anchor="t"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body" idx="2"/>
          </p:nvPr>
        </p:nvSpPr>
        <p:spPr>
          <a:xfrm>
            <a:off x="2559602" y="3643312"/>
            <a:ext cx="1613100" cy="681000"/>
          </a:xfrm>
          <a:prstGeom prst="rect">
            <a:avLst/>
          </a:prstGeom>
          <a:noFill/>
          <a:ln>
            <a:noFill/>
          </a:ln>
        </p:spPr>
        <p:txBody>
          <a:bodyPr spcFirstLastPara="1" wrap="square" lIns="91425" tIns="91425" rIns="91425" bIns="91425" anchor="t"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6" name="Shape 266"/>
          <p:cNvSpPr txBox="1">
            <a:spLocks noGrp="1"/>
          </p:cNvSpPr>
          <p:nvPr>
            <p:ph type="body" idx="3"/>
          </p:nvPr>
        </p:nvSpPr>
        <p:spPr>
          <a:xfrm>
            <a:off x="609601" y="3262312"/>
            <a:ext cx="1752600" cy="30000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1pPr>
            <a:lvl2pPr marL="914400" marR="0" lvl="1"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2pPr>
            <a:lvl3pPr marL="1371600" marR="0" lvl="2"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body" idx="4"/>
          </p:nvPr>
        </p:nvSpPr>
        <p:spPr>
          <a:xfrm>
            <a:off x="2559602" y="3262312"/>
            <a:ext cx="1601700" cy="30000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1pPr>
            <a:lvl2pPr marL="914400" marR="0" lvl="1"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2pPr>
            <a:lvl3pPr marL="1371600" marR="0" lvl="2"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8" name="Shape 268"/>
          <p:cNvSpPr txBox="1">
            <a:spLocks noGrp="1"/>
          </p:cNvSpPr>
          <p:nvPr>
            <p:ph type="body" idx="5"/>
          </p:nvPr>
        </p:nvSpPr>
        <p:spPr>
          <a:xfrm>
            <a:off x="4419600" y="3643312"/>
            <a:ext cx="1675200" cy="681000"/>
          </a:xfrm>
          <a:prstGeom prst="rect">
            <a:avLst/>
          </a:prstGeom>
          <a:noFill/>
          <a:ln>
            <a:noFill/>
          </a:ln>
        </p:spPr>
        <p:txBody>
          <a:bodyPr spcFirstLastPara="1" wrap="square" lIns="91425" tIns="91425" rIns="91425" bIns="91425" anchor="t"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9" name="Shape 269"/>
          <p:cNvSpPr txBox="1">
            <a:spLocks noGrp="1"/>
          </p:cNvSpPr>
          <p:nvPr>
            <p:ph type="body" idx="6"/>
          </p:nvPr>
        </p:nvSpPr>
        <p:spPr>
          <a:xfrm>
            <a:off x="4419600" y="3262312"/>
            <a:ext cx="1663500" cy="30000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1pPr>
            <a:lvl2pPr marL="914400" marR="0" lvl="1"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2pPr>
            <a:lvl3pPr marL="1371600" marR="0" lvl="2"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0" name="Shape 270"/>
          <p:cNvSpPr txBox="1">
            <a:spLocks noGrp="1"/>
          </p:cNvSpPr>
          <p:nvPr>
            <p:ph type="body" idx="7"/>
          </p:nvPr>
        </p:nvSpPr>
        <p:spPr>
          <a:xfrm>
            <a:off x="6249036" y="3643312"/>
            <a:ext cx="1752000" cy="681000"/>
          </a:xfrm>
          <a:prstGeom prst="rect">
            <a:avLst/>
          </a:prstGeom>
          <a:noFill/>
          <a:ln>
            <a:noFill/>
          </a:ln>
        </p:spPr>
        <p:txBody>
          <a:bodyPr spcFirstLastPara="1" wrap="square" lIns="91425" tIns="91425" rIns="91425" bIns="91425" anchor="t"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1" name="Shape 271"/>
          <p:cNvSpPr txBox="1">
            <a:spLocks noGrp="1"/>
          </p:cNvSpPr>
          <p:nvPr>
            <p:ph type="body" idx="8"/>
          </p:nvPr>
        </p:nvSpPr>
        <p:spPr>
          <a:xfrm>
            <a:off x="6249036" y="3262312"/>
            <a:ext cx="1739700" cy="30000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1pPr>
            <a:lvl2pPr marL="914400" marR="0" lvl="1"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2pPr>
            <a:lvl3pPr marL="1371600" marR="0" lvl="2"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2" name="Shape 272"/>
          <p:cNvSpPr>
            <a:spLocks noGrp="1"/>
          </p:cNvSpPr>
          <p:nvPr>
            <p:ph type="pic" idx="9"/>
          </p:nvPr>
        </p:nvSpPr>
        <p:spPr>
          <a:xfrm>
            <a:off x="609600" y="1657350"/>
            <a:ext cx="1692000" cy="14478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Char char="•"/>
              <a:defRPr sz="1050" b="0" i="0" u="none" strike="noStrike" cap="none">
                <a:solidFill>
                  <a:srgbClr val="B4B4B4"/>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3" name="Shape 273"/>
          <p:cNvSpPr>
            <a:spLocks noGrp="1"/>
          </p:cNvSpPr>
          <p:nvPr>
            <p:ph type="pic" idx="13"/>
          </p:nvPr>
        </p:nvSpPr>
        <p:spPr>
          <a:xfrm>
            <a:off x="2514600" y="1657350"/>
            <a:ext cx="1692000" cy="14478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Char char="•"/>
              <a:defRPr sz="1050" b="0" i="0" u="none" strike="noStrike" cap="none">
                <a:solidFill>
                  <a:srgbClr val="B4B4B4"/>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4" name="Shape 274"/>
          <p:cNvSpPr>
            <a:spLocks noGrp="1"/>
          </p:cNvSpPr>
          <p:nvPr>
            <p:ph type="pic" idx="14"/>
          </p:nvPr>
        </p:nvSpPr>
        <p:spPr>
          <a:xfrm>
            <a:off x="4404001" y="1657350"/>
            <a:ext cx="1692000" cy="14478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Char char="•"/>
              <a:defRPr sz="1050" b="0" i="0" u="none" strike="noStrike" cap="none">
                <a:solidFill>
                  <a:srgbClr val="B4B4B4"/>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5" name="Shape 275"/>
          <p:cNvSpPr>
            <a:spLocks noGrp="1"/>
          </p:cNvSpPr>
          <p:nvPr>
            <p:ph type="pic" idx="15"/>
          </p:nvPr>
        </p:nvSpPr>
        <p:spPr>
          <a:xfrm>
            <a:off x="6232801" y="1657350"/>
            <a:ext cx="1692000" cy="1447800"/>
          </a:xfrm>
          <a:prstGeom prst="rect">
            <a:avLst/>
          </a:prstGeom>
          <a:noFill/>
          <a:ln>
            <a:noFill/>
          </a:ln>
        </p:spPr>
        <p:txBody>
          <a:bodyPr spcFirstLastPara="1" wrap="square" lIns="91425" tIns="91425" rIns="91425" bIns="91425" anchor="t" anchorCtr="0"/>
          <a:lstStyle>
            <a:lvl1pPr marR="0" lvl="0" algn="l" rtl="0">
              <a:spcBef>
                <a:spcPts val="210"/>
              </a:spcBef>
              <a:spcAft>
                <a:spcPts val="0"/>
              </a:spcAft>
              <a:buClr>
                <a:srgbClr val="B4B4B4"/>
              </a:buClr>
              <a:buSzPts val="1050"/>
              <a:buFont typeface="Arial"/>
              <a:buChar char="•"/>
              <a:defRPr sz="1050" b="0" i="0" u="none" strike="noStrike" cap="none">
                <a:solidFill>
                  <a:srgbClr val="B4B4B4"/>
                </a:solidFill>
                <a:latin typeface="Calibri"/>
                <a:ea typeface="Calibri"/>
                <a:cs typeface="Calibri"/>
                <a:sym typeface="Calibri"/>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6" name="Shape 276"/>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277" name="Shape 277"/>
          <p:cNvSpPr txBox="1">
            <a:spLocks noGrp="1"/>
          </p:cNvSpPr>
          <p:nvPr>
            <p:ph type="body" idx="16"/>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279"/>
        <p:cNvGrpSpPr/>
        <p:nvPr/>
      </p:nvGrpSpPr>
      <p:grpSpPr>
        <a:xfrm>
          <a:off x="0" y="0"/>
          <a:ext cx="0" cy="0"/>
          <a:chOff x="0" y="0"/>
          <a:chExt cx="0" cy="0"/>
        </a:xfrm>
      </p:grpSpPr>
      <p:sp>
        <p:nvSpPr>
          <p:cNvPr id="280" name="Shape 280"/>
          <p:cNvSpPr>
            <a:spLocks noGrp="1"/>
          </p:cNvSpPr>
          <p:nvPr>
            <p:ph type="pic" idx="2"/>
          </p:nvPr>
        </p:nvSpPr>
        <p:spPr>
          <a:xfrm>
            <a:off x="4086001" y="1218752"/>
            <a:ext cx="972000" cy="972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lstStyle>
            <a:lvl1pPr marR="0" lvl="0" algn="ctr" rtl="0">
              <a:spcBef>
                <a:spcPts val="220"/>
              </a:spcBef>
              <a:spcAft>
                <a:spcPts val="0"/>
              </a:spcAft>
              <a:buClr>
                <a:schemeClr val="lt1"/>
              </a:buClr>
              <a:buSzPts val="1100"/>
              <a:buFont typeface="Arial"/>
              <a:buNone/>
              <a:defRPr sz="1100" b="0" i="0" u="none" strike="noStrike" cap="none">
                <a:solidFill>
                  <a:schemeClr val="lt1"/>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1" name="Shape 281"/>
          <p:cNvSpPr txBox="1">
            <a:spLocks noGrp="1"/>
          </p:cNvSpPr>
          <p:nvPr>
            <p:ph type="title"/>
          </p:nvPr>
        </p:nvSpPr>
        <p:spPr>
          <a:xfrm>
            <a:off x="609600" y="2240573"/>
            <a:ext cx="82296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2400"/>
              <a:buFont typeface="Roboto Light"/>
              <a:buNone/>
              <a:defRPr sz="2400" b="1" i="0" u="none" strike="noStrike" cap="none">
                <a:solidFill>
                  <a:schemeClr val="lt1"/>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282" name="Shape 282"/>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285" name="Shape 285"/>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6" name="Shape 286"/>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7"/>
        <p:cNvGrpSpPr/>
        <p:nvPr/>
      </p:nvGrpSpPr>
      <p:grpSpPr>
        <a:xfrm>
          <a:off x="0" y="0"/>
          <a:ext cx="0" cy="0"/>
          <a:chOff x="0" y="0"/>
          <a:chExt cx="0" cy="0"/>
        </a:xfrm>
      </p:grpSpPr>
      <p:sp>
        <p:nvSpPr>
          <p:cNvPr id="288" name="Shape 288"/>
          <p:cNvSpPr>
            <a:spLocks noGrp="1"/>
          </p:cNvSpPr>
          <p:nvPr>
            <p:ph type="pic" idx="2"/>
          </p:nvPr>
        </p:nvSpPr>
        <p:spPr>
          <a:xfrm>
            <a:off x="4572000" y="1809750"/>
            <a:ext cx="2133600" cy="3352800"/>
          </a:xfrm>
          <a:prstGeom prst="rect">
            <a:avLst/>
          </a:prstGeom>
          <a:noFill/>
          <a:ln>
            <a:noFill/>
          </a:ln>
        </p:spPr>
        <p:txBody>
          <a:bodyPr spcFirstLastPara="1" wrap="square" lIns="91425" tIns="91425" rIns="91425" bIns="91425" anchor="t" anchorCtr="0"/>
          <a:lstStyle>
            <a:lvl1pPr marR="0" lvl="0"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9" name="Shape 289"/>
          <p:cNvSpPr>
            <a:spLocks noGrp="1"/>
          </p:cNvSpPr>
          <p:nvPr>
            <p:ph type="pic" idx="3"/>
          </p:nvPr>
        </p:nvSpPr>
        <p:spPr>
          <a:xfrm>
            <a:off x="0" y="1809750"/>
            <a:ext cx="2133600" cy="3352800"/>
          </a:xfrm>
          <a:prstGeom prst="rect">
            <a:avLst/>
          </a:prstGeom>
          <a:noFill/>
          <a:ln>
            <a:noFill/>
          </a:ln>
        </p:spPr>
        <p:txBody>
          <a:bodyPr spcFirstLastPara="1" wrap="square" lIns="91425" tIns="91425" rIns="91425" bIns="91425" anchor="t" anchorCtr="0"/>
          <a:lstStyle>
            <a:lvl1pPr marR="0" lvl="0"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0" name="Shape 290"/>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291" name="Shape 291"/>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2" name="Shape 292"/>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b="0" i="0" u="none" strike="noStrike" cap="none">
                <a:solidFill>
                  <a:schemeClr val="lt1"/>
                </a:solidFill>
                <a:latin typeface="Roboto Light"/>
                <a:ea typeface="Roboto Light"/>
                <a:cs typeface="Roboto Light"/>
                <a:sym typeface="Roboto Light"/>
              </a:defRPr>
            </a:lvl1pPr>
            <a:lvl2pPr marL="0" marR="0" lvl="1" indent="0" algn="ctr" rtl="0">
              <a:spcBef>
                <a:spcPts val="0"/>
              </a:spcBef>
              <a:buNone/>
              <a:defRPr sz="1050" b="0" i="0" u="none" strike="noStrike" cap="none">
                <a:solidFill>
                  <a:schemeClr val="lt1"/>
                </a:solidFill>
                <a:latin typeface="Roboto Light"/>
                <a:ea typeface="Roboto Light"/>
                <a:cs typeface="Roboto Light"/>
                <a:sym typeface="Roboto Light"/>
              </a:defRPr>
            </a:lvl2pPr>
            <a:lvl3pPr marL="0" marR="0" lvl="2" indent="0" algn="ctr" rtl="0">
              <a:spcBef>
                <a:spcPts val="0"/>
              </a:spcBef>
              <a:buNone/>
              <a:defRPr sz="1050" b="0" i="0" u="none" strike="noStrike" cap="none">
                <a:solidFill>
                  <a:schemeClr val="lt1"/>
                </a:solidFill>
                <a:latin typeface="Roboto Light"/>
                <a:ea typeface="Roboto Light"/>
                <a:cs typeface="Roboto Light"/>
                <a:sym typeface="Roboto Light"/>
              </a:defRPr>
            </a:lvl3pPr>
            <a:lvl4pPr marL="0" marR="0" lvl="3" indent="0" algn="ctr" rtl="0">
              <a:spcBef>
                <a:spcPts val="0"/>
              </a:spcBef>
              <a:buNone/>
              <a:defRPr sz="1050" b="0" i="0" u="none" strike="noStrike" cap="none">
                <a:solidFill>
                  <a:schemeClr val="lt1"/>
                </a:solidFill>
                <a:latin typeface="Roboto Light"/>
                <a:ea typeface="Roboto Light"/>
                <a:cs typeface="Roboto Light"/>
                <a:sym typeface="Roboto Light"/>
              </a:defRPr>
            </a:lvl4pPr>
            <a:lvl5pPr marL="0" marR="0" lvl="4" indent="0" algn="ctr" rtl="0">
              <a:spcBef>
                <a:spcPts val="0"/>
              </a:spcBef>
              <a:buNone/>
              <a:defRPr sz="1050" b="0" i="0" u="none" strike="noStrike" cap="none">
                <a:solidFill>
                  <a:schemeClr val="lt1"/>
                </a:solidFill>
                <a:latin typeface="Roboto Light"/>
                <a:ea typeface="Roboto Light"/>
                <a:cs typeface="Roboto Light"/>
                <a:sym typeface="Roboto Light"/>
              </a:defRPr>
            </a:lvl5pPr>
            <a:lvl6pPr marL="0" marR="0" lvl="5" indent="0" algn="ctr" rtl="0">
              <a:spcBef>
                <a:spcPts val="0"/>
              </a:spcBef>
              <a:buNone/>
              <a:defRPr sz="1050" b="0" i="0" u="none" strike="noStrike" cap="none">
                <a:solidFill>
                  <a:schemeClr val="lt1"/>
                </a:solidFill>
                <a:latin typeface="Roboto Light"/>
                <a:ea typeface="Roboto Light"/>
                <a:cs typeface="Roboto Light"/>
                <a:sym typeface="Roboto Light"/>
              </a:defRPr>
            </a:lvl6pPr>
            <a:lvl7pPr marL="0" marR="0" lvl="6" indent="0" algn="ctr" rtl="0">
              <a:spcBef>
                <a:spcPts val="0"/>
              </a:spcBef>
              <a:buNone/>
              <a:defRPr sz="1050" b="0" i="0" u="none" strike="noStrike" cap="none">
                <a:solidFill>
                  <a:schemeClr val="lt1"/>
                </a:solidFill>
                <a:latin typeface="Roboto Light"/>
                <a:ea typeface="Roboto Light"/>
                <a:cs typeface="Roboto Light"/>
                <a:sym typeface="Roboto Light"/>
              </a:defRPr>
            </a:lvl7pPr>
            <a:lvl8pPr marL="0" marR="0" lvl="7" indent="0" algn="ctr" rtl="0">
              <a:spcBef>
                <a:spcPts val="0"/>
              </a:spcBef>
              <a:buNone/>
              <a:defRPr sz="1050" b="0" i="0" u="none" strike="noStrike" cap="none">
                <a:solidFill>
                  <a:schemeClr val="lt1"/>
                </a:solidFill>
                <a:latin typeface="Roboto Light"/>
                <a:ea typeface="Roboto Light"/>
                <a:cs typeface="Roboto Light"/>
                <a:sym typeface="Roboto Light"/>
              </a:defRPr>
            </a:lvl8pPr>
            <a:lvl9pPr marL="0" marR="0" lvl="8" indent="0" algn="ctr" rtl="0">
              <a:spcBef>
                <a:spcPts val="0"/>
              </a:spcBef>
              <a:buNone/>
              <a:defRPr sz="1050" b="0" i="0" u="none" strike="noStrike" cap="none">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3"/>
        <p:cNvGrpSpPr/>
        <p:nvPr/>
      </p:nvGrpSpPr>
      <p:grpSpPr>
        <a:xfrm>
          <a:off x="0" y="0"/>
          <a:ext cx="0" cy="0"/>
          <a:chOff x="0" y="0"/>
          <a:chExt cx="0" cy="0"/>
        </a:xfrm>
      </p:grpSpPr>
      <p:sp>
        <p:nvSpPr>
          <p:cNvPr id="294" name="Shape 294"/>
          <p:cNvSpPr>
            <a:spLocks noGrp="1"/>
          </p:cNvSpPr>
          <p:nvPr>
            <p:ph type="pic" idx="2"/>
          </p:nvPr>
        </p:nvSpPr>
        <p:spPr>
          <a:xfrm>
            <a:off x="0" y="1504950"/>
            <a:ext cx="3429000" cy="3082800"/>
          </a:xfrm>
          <a:prstGeom prst="rect">
            <a:avLst/>
          </a:prstGeom>
          <a:noFill/>
          <a:ln>
            <a:noFill/>
          </a:ln>
        </p:spPr>
        <p:txBody>
          <a:bodyPr spcFirstLastPara="1" wrap="square" lIns="91425" tIns="91425" rIns="91425" bIns="91425" anchor="t" anchorCtr="0"/>
          <a:lstStyle>
            <a:lvl1pPr marR="0" lvl="0" algn="l" rtl="0">
              <a:spcBef>
                <a:spcPts val="200"/>
              </a:spcBef>
              <a:spcAft>
                <a:spcPts val="0"/>
              </a:spcAft>
              <a:buClr>
                <a:srgbClr val="17375E"/>
              </a:buClr>
              <a:buSzPts val="1000"/>
              <a:buFont typeface="Arial"/>
              <a:buNone/>
              <a:defRPr sz="1000" b="0" i="0" u="none" strike="noStrike" cap="none">
                <a:solidFill>
                  <a:srgbClr val="17375E"/>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body" idx="1"/>
          </p:nvPr>
        </p:nvSpPr>
        <p:spPr>
          <a:xfrm>
            <a:off x="3733800" y="2046286"/>
            <a:ext cx="2127300" cy="830400"/>
          </a:xfrm>
          <a:prstGeom prst="rect">
            <a:avLst/>
          </a:prstGeom>
          <a:noFill/>
          <a:ln>
            <a:noFill/>
          </a:ln>
        </p:spPr>
        <p:txBody>
          <a:bodyPr spcFirstLastPara="1" wrap="square" lIns="91425" tIns="91425" rIns="91425" bIns="91425" anchor="t"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2pPr>
            <a:lvl3pPr marL="1371600" marR="0" lvl="2"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3pPr>
            <a:lvl4pPr marL="1828800" marR="0" lvl="3"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4pPr>
            <a:lvl5pPr marL="2286000" marR="0" lvl="4"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6" name="Shape 296"/>
          <p:cNvSpPr txBox="1">
            <a:spLocks noGrp="1"/>
          </p:cNvSpPr>
          <p:nvPr>
            <p:ph type="body" idx="3"/>
          </p:nvPr>
        </p:nvSpPr>
        <p:spPr>
          <a:xfrm>
            <a:off x="6407150" y="2038348"/>
            <a:ext cx="2127300" cy="830400"/>
          </a:xfrm>
          <a:prstGeom prst="rect">
            <a:avLst/>
          </a:prstGeom>
          <a:noFill/>
          <a:ln>
            <a:noFill/>
          </a:ln>
        </p:spPr>
        <p:txBody>
          <a:bodyPr spcFirstLastPara="1" wrap="square" lIns="91425" tIns="91425" rIns="91425" bIns="91425" anchor="t"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2pPr>
            <a:lvl3pPr marL="1371600" marR="0" lvl="2"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3pPr>
            <a:lvl4pPr marL="1828800" marR="0" lvl="3"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4pPr>
            <a:lvl5pPr marL="2286000" marR="0" lvl="4"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7" name="Shape 297"/>
          <p:cNvSpPr txBox="1">
            <a:spLocks noGrp="1"/>
          </p:cNvSpPr>
          <p:nvPr>
            <p:ph type="body" idx="4"/>
          </p:nvPr>
        </p:nvSpPr>
        <p:spPr>
          <a:xfrm>
            <a:off x="3736975" y="3633926"/>
            <a:ext cx="2127300" cy="830400"/>
          </a:xfrm>
          <a:prstGeom prst="rect">
            <a:avLst/>
          </a:prstGeom>
          <a:noFill/>
          <a:ln>
            <a:noFill/>
          </a:ln>
        </p:spPr>
        <p:txBody>
          <a:bodyPr spcFirstLastPara="1" wrap="square" lIns="91425" tIns="91425" rIns="91425" bIns="91425" anchor="t"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2pPr>
            <a:lvl3pPr marL="1371600" marR="0" lvl="2"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3pPr>
            <a:lvl4pPr marL="1828800" marR="0" lvl="3"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4pPr>
            <a:lvl5pPr marL="2286000" marR="0" lvl="4"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8" name="Shape 298"/>
          <p:cNvSpPr txBox="1">
            <a:spLocks noGrp="1"/>
          </p:cNvSpPr>
          <p:nvPr>
            <p:ph type="body" idx="5"/>
          </p:nvPr>
        </p:nvSpPr>
        <p:spPr>
          <a:xfrm>
            <a:off x="6410325" y="3625988"/>
            <a:ext cx="2127300" cy="830400"/>
          </a:xfrm>
          <a:prstGeom prst="rect">
            <a:avLst/>
          </a:prstGeom>
          <a:noFill/>
          <a:ln>
            <a:noFill/>
          </a:ln>
        </p:spPr>
        <p:txBody>
          <a:bodyPr spcFirstLastPara="1" wrap="square" lIns="91425" tIns="91425" rIns="91425" bIns="91425" anchor="t"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2pPr>
            <a:lvl3pPr marL="1371600" marR="0" lvl="2"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3pPr>
            <a:lvl4pPr marL="1828800" marR="0" lvl="3"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4pPr>
            <a:lvl5pPr marL="2286000" marR="0" lvl="4"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9" name="Shape 299"/>
          <p:cNvSpPr txBox="1">
            <a:spLocks noGrp="1"/>
          </p:cNvSpPr>
          <p:nvPr>
            <p:ph type="body" idx="6"/>
          </p:nvPr>
        </p:nvSpPr>
        <p:spPr>
          <a:xfrm>
            <a:off x="4114800" y="1673223"/>
            <a:ext cx="1600200" cy="30810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2pPr>
            <a:lvl3pPr marL="1371600" marR="0" lvl="2" indent="-228600" algn="l" rtl="0">
              <a:spcBef>
                <a:spcPts val="1600"/>
              </a:spcBef>
              <a:spcAft>
                <a:spcPts val="0"/>
              </a:spcAft>
              <a:buClr>
                <a:srgbClr val="B4B4B4"/>
              </a:buClr>
              <a:buSzPts val="1100"/>
              <a:buFont typeface="Arial"/>
              <a:buNone/>
              <a:defRPr sz="1100" b="0" i="0" u="none" strike="noStrike" cap="none">
                <a:solidFill>
                  <a:srgbClr val="B4B4B4"/>
                </a:solidFill>
                <a:latin typeface="Roboto Light"/>
                <a:ea typeface="Roboto Light"/>
                <a:cs typeface="Roboto Light"/>
                <a:sym typeface="Roboto Light"/>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body" idx="7"/>
          </p:nvPr>
        </p:nvSpPr>
        <p:spPr>
          <a:xfrm>
            <a:off x="6781800" y="1673223"/>
            <a:ext cx="1600200" cy="30810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2pPr>
            <a:lvl3pPr marL="1371600" marR="0" lvl="2" indent="-228600" algn="l" rtl="0">
              <a:spcBef>
                <a:spcPts val="1600"/>
              </a:spcBef>
              <a:spcAft>
                <a:spcPts val="0"/>
              </a:spcAft>
              <a:buClr>
                <a:srgbClr val="B4B4B4"/>
              </a:buClr>
              <a:buSzPts val="1100"/>
              <a:buFont typeface="Arial"/>
              <a:buNone/>
              <a:defRPr sz="1100" b="0" i="0" u="none" strike="noStrike" cap="none">
                <a:solidFill>
                  <a:srgbClr val="B4B4B4"/>
                </a:solidFill>
                <a:latin typeface="Roboto Light"/>
                <a:ea typeface="Roboto Light"/>
                <a:cs typeface="Roboto Light"/>
                <a:sym typeface="Roboto Light"/>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body" idx="8"/>
          </p:nvPr>
        </p:nvSpPr>
        <p:spPr>
          <a:xfrm>
            <a:off x="4114800" y="3257550"/>
            <a:ext cx="1600200" cy="30810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2pPr>
            <a:lvl3pPr marL="1371600" marR="0" lvl="2" indent="-228600" algn="l" rtl="0">
              <a:spcBef>
                <a:spcPts val="1600"/>
              </a:spcBef>
              <a:spcAft>
                <a:spcPts val="0"/>
              </a:spcAft>
              <a:buClr>
                <a:srgbClr val="B4B4B4"/>
              </a:buClr>
              <a:buSzPts val="1100"/>
              <a:buFont typeface="Arial"/>
              <a:buNone/>
              <a:defRPr sz="1100" b="0" i="0" u="none" strike="noStrike" cap="none">
                <a:solidFill>
                  <a:srgbClr val="B4B4B4"/>
                </a:solidFill>
                <a:latin typeface="Roboto Light"/>
                <a:ea typeface="Roboto Light"/>
                <a:cs typeface="Roboto Light"/>
                <a:sym typeface="Roboto Light"/>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2" name="Shape 302"/>
          <p:cNvSpPr txBox="1">
            <a:spLocks noGrp="1"/>
          </p:cNvSpPr>
          <p:nvPr>
            <p:ph type="body" idx="9"/>
          </p:nvPr>
        </p:nvSpPr>
        <p:spPr>
          <a:xfrm>
            <a:off x="6781800" y="3257550"/>
            <a:ext cx="1600200" cy="30810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3F3F3F"/>
              </a:buClr>
              <a:buSzPts val="1200"/>
              <a:buFont typeface="Arial"/>
              <a:buNone/>
              <a:defRPr sz="1200" b="0" i="0" u="none" strike="noStrike" cap="none">
                <a:solidFill>
                  <a:srgbClr val="3F3F3F"/>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200"/>
              <a:buFont typeface="Arial"/>
              <a:buNone/>
              <a:defRPr sz="1200" b="0" i="0" u="none" strike="noStrike" cap="none">
                <a:solidFill>
                  <a:srgbClr val="B4B4B4"/>
                </a:solidFill>
                <a:latin typeface="Roboto Light"/>
                <a:ea typeface="Roboto Light"/>
                <a:cs typeface="Roboto Light"/>
                <a:sym typeface="Roboto Light"/>
              </a:defRPr>
            </a:lvl2pPr>
            <a:lvl3pPr marL="1371600" marR="0" lvl="2" indent="-228600" algn="l" rtl="0">
              <a:spcBef>
                <a:spcPts val="1600"/>
              </a:spcBef>
              <a:spcAft>
                <a:spcPts val="0"/>
              </a:spcAft>
              <a:buClr>
                <a:srgbClr val="B4B4B4"/>
              </a:buClr>
              <a:buSzPts val="1100"/>
              <a:buFont typeface="Arial"/>
              <a:buNone/>
              <a:defRPr sz="1100" b="0" i="0" u="none" strike="noStrike" cap="none">
                <a:solidFill>
                  <a:srgbClr val="B4B4B4"/>
                </a:solidFill>
                <a:latin typeface="Roboto Light"/>
                <a:ea typeface="Roboto Light"/>
                <a:cs typeface="Roboto Light"/>
                <a:sym typeface="Roboto Light"/>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304" name="Shape 304"/>
          <p:cNvSpPr txBox="1">
            <a:spLocks noGrp="1"/>
          </p:cNvSpPr>
          <p:nvPr>
            <p:ph type="body" idx="13"/>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5" name="Shape 305"/>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06"/>
        <p:cNvGrpSpPr/>
        <p:nvPr/>
      </p:nvGrpSpPr>
      <p:grpSpPr>
        <a:xfrm>
          <a:off x="0" y="0"/>
          <a:ext cx="0" cy="0"/>
          <a:chOff x="0" y="0"/>
          <a:chExt cx="0" cy="0"/>
        </a:xfrm>
      </p:grpSpPr>
      <p:pic>
        <p:nvPicPr>
          <p:cNvPr id="307" name="Shape 307" descr="iMac-Cinema-Monitor-Style-Mock-up.png"/>
          <p:cNvPicPr preferRelativeResize="0"/>
          <p:nvPr/>
        </p:nvPicPr>
        <p:blipFill rotWithShape="1">
          <a:blip r:embed="rId2">
            <a:alphaModFix/>
          </a:blip>
          <a:srcRect/>
          <a:stretch/>
        </p:blipFill>
        <p:spPr>
          <a:xfrm>
            <a:off x="2362200" y="1471074"/>
            <a:ext cx="4267201" cy="3318663"/>
          </a:xfrm>
          <a:prstGeom prst="rect">
            <a:avLst/>
          </a:prstGeom>
          <a:noFill/>
          <a:ln>
            <a:noFill/>
          </a:ln>
        </p:spPr>
      </p:pic>
      <p:sp>
        <p:nvSpPr>
          <p:cNvPr id="308" name="Shape 308"/>
          <p:cNvSpPr>
            <a:spLocks noGrp="1"/>
          </p:cNvSpPr>
          <p:nvPr>
            <p:ph type="pic" idx="2"/>
          </p:nvPr>
        </p:nvSpPr>
        <p:spPr>
          <a:xfrm>
            <a:off x="2716924" y="1764000"/>
            <a:ext cx="3531600" cy="2207100"/>
          </a:xfrm>
          <a:prstGeom prst="rect">
            <a:avLst/>
          </a:prstGeom>
          <a:noFill/>
          <a:ln>
            <a:noFill/>
          </a:ln>
        </p:spPr>
        <p:txBody>
          <a:bodyPr spcFirstLastPara="1" wrap="square" lIns="91425" tIns="91425" rIns="91425" bIns="91425" anchor="t" anchorCtr="0"/>
          <a:lstStyle>
            <a:lvl1pPr marR="0" lvl="0" algn="ctr" rtl="0">
              <a:spcBef>
                <a:spcPts val="240"/>
              </a:spcBef>
              <a:spcAft>
                <a:spcPts val="0"/>
              </a:spcAft>
              <a:buClr>
                <a:srgbClr val="F2F2F2"/>
              </a:buClr>
              <a:buSzPts val="1200"/>
              <a:buFont typeface="Arial"/>
              <a:buNone/>
              <a:defRPr sz="1200" b="0" i="0" u="none" strike="noStrike" cap="none">
                <a:solidFill>
                  <a:srgbClr val="F2F2F2"/>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310" name="Shape 310"/>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1" name="Shape 311"/>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312"/>
        <p:cNvGrpSpPr/>
        <p:nvPr/>
      </p:nvGrpSpPr>
      <p:grpSpPr>
        <a:xfrm>
          <a:off x="0" y="0"/>
          <a:ext cx="0" cy="0"/>
          <a:chOff x="0" y="0"/>
          <a:chExt cx="0" cy="0"/>
        </a:xfrm>
      </p:grpSpPr>
      <p:pic>
        <p:nvPicPr>
          <p:cNvPr id="313" name="Shape 313" descr="iPhone-5S-3-colors-Mock-up.png"/>
          <p:cNvPicPr preferRelativeResize="0"/>
          <p:nvPr/>
        </p:nvPicPr>
        <p:blipFill rotWithShape="1">
          <a:blip r:embed="rId2">
            <a:alphaModFix/>
          </a:blip>
          <a:srcRect/>
          <a:stretch/>
        </p:blipFill>
        <p:spPr>
          <a:xfrm>
            <a:off x="4495800" y="1524000"/>
            <a:ext cx="1672642" cy="3333750"/>
          </a:xfrm>
          <a:prstGeom prst="rect">
            <a:avLst/>
          </a:prstGeom>
          <a:noFill/>
          <a:ln>
            <a:noFill/>
          </a:ln>
        </p:spPr>
      </p:pic>
      <p:sp>
        <p:nvSpPr>
          <p:cNvPr id="314" name="Shape 314"/>
          <p:cNvSpPr>
            <a:spLocks noGrp="1"/>
          </p:cNvSpPr>
          <p:nvPr>
            <p:ph type="pic" idx="2"/>
          </p:nvPr>
        </p:nvSpPr>
        <p:spPr>
          <a:xfrm>
            <a:off x="4666949" y="2057400"/>
            <a:ext cx="1276800" cy="2232300"/>
          </a:xfrm>
          <a:prstGeom prst="rect">
            <a:avLst/>
          </a:prstGeom>
          <a:noFill/>
          <a:ln>
            <a:noFill/>
          </a:ln>
        </p:spPr>
        <p:txBody>
          <a:bodyPr spcFirstLastPara="1" wrap="square" lIns="91425" tIns="91425" rIns="91425" bIns="91425" anchor="t" anchorCtr="0"/>
          <a:lstStyle>
            <a:lvl1pPr marR="0" lvl="0" algn="l" rtl="0">
              <a:spcBef>
                <a:spcPts val="280"/>
              </a:spcBef>
              <a:spcAft>
                <a:spcPts val="0"/>
              </a:spcAft>
              <a:buClr>
                <a:srgbClr val="B4B4B4"/>
              </a:buClr>
              <a:buSzPts val="1400"/>
              <a:buFont typeface="Arial"/>
              <a:buChar char="•"/>
              <a:defRPr sz="140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15" name="Shape 315" descr="iPhone-5S-3-colors-Mock-up.png"/>
          <p:cNvPicPr preferRelativeResize="0"/>
          <p:nvPr/>
        </p:nvPicPr>
        <p:blipFill rotWithShape="1">
          <a:blip r:embed="rId2">
            <a:alphaModFix/>
          </a:blip>
          <a:srcRect/>
          <a:stretch/>
        </p:blipFill>
        <p:spPr>
          <a:xfrm>
            <a:off x="2895600" y="1524000"/>
            <a:ext cx="1672642" cy="3333750"/>
          </a:xfrm>
          <a:prstGeom prst="rect">
            <a:avLst/>
          </a:prstGeom>
          <a:noFill/>
          <a:ln>
            <a:noFill/>
          </a:ln>
        </p:spPr>
      </p:pic>
      <p:sp>
        <p:nvSpPr>
          <p:cNvPr id="316" name="Shape 316"/>
          <p:cNvSpPr>
            <a:spLocks noGrp="1"/>
          </p:cNvSpPr>
          <p:nvPr>
            <p:ph type="pic" idx="3"/>
          </p:nvPr>
        </p:nvSpPr>
        <p:spPr>
          <a:xfrm>
            <a:off x="3066749" y="2057400"/>
            <a:ext cx="1276800" cy="2232300"/>
          </a:xfrm>
          <a:prstGeom prst="rect">
            <a:avLst/>
          </a:prstGeom>
          <a:noFill/>
          <a:ln>
            <a:noFill/>
          </a:ln>
        </p:spPr>
        <p:txBody>
          <a:bodyPr spcFirstLastPara="1" wrap="square" lIns="91425" tIns="91425" rIns="91425" bIns="91425" anchor="t" anchorCtr="0"/>
          <a:lstStyle>
            <a:lvl1pPr marR="0" lvl="0" algn="l" rtl="0">
              <a:spcBef>
                <a:spcPts val="280"/>
              </a:spcBef>
              <a:spcAft>
                <a:spcPts val="0"/>
              </a:spcAft>
              <a:buClr>
                <a:srgbClr val="B4B4B4"/>
              </a:buClr>
              <a:buSzPts val="1400"/>
              <a:buFont typeface="Arial"/>
              <a:buChar char="•"/>
              <a:defRPr sz="140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7" name="Shape 317"/>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318" name="Shape 318"/>
          <p:cNvSpPr txBox="1">
            <a:spLocks noGrp="1"/>
          </p:cNvSpPr>
          <p:nvPr>
            <p:ph type="body" idx="1"/>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9" name="Shape 319"/>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20"/>
        <p:cNvGrpSpPr/>
        <p:nvPr/>
      </p:nvGrpSpPr>
      <p:grpSpPr>
        <a:xfrm>
          <a:off x="0" y="0"/>
          <a:ext cx="0" cy="0"/>
          <a:chOff x="0" y="0"/>
          <a:chExt cx="0" cy="0"/>
        </a:xfrm>
      </p:grpSpPr>
      <p:sp>
        <p:nvSpPr>
          <p:cNvPr id="321" name="Shape 321"/>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2" name="Shape 322" descr="iPhone-5S-3-colors-Mock-up.png"/>
          <p:cNvPicPr preferRelativeResize="0"/>
          <p:nvPr/>
        </p:nvPicPr>
        <p:blipFill rotWithShape="1">
          <a:blip r:embed="rId2">
            <a:alphaModFix/>
          </a:blip>
          <a:srcRect/>
          <a:stretch/>
        </p:blipFill>
        <p:spPr>
          <a:xfrm>
            <a:off x="3487172" y="381000"/>
            <a:ext cx="2169658" cy="4324351"/>
          </a:xfrm>
          <a:prstGeom prst="rect">
            <a:avLst/>
          </a:prstGeom>
          <a:noFill/>
          <a:ln>
            <a:noFill/>
          </a:ln>
        </p:spPr>
      </p:pic>
      <p:sp>
        <p:nvSpPr>
          <p:cNvPr id="323" name="Shape 323"/>
          <p:cNvSpPr>
            <a:spLocks noGrp="1"/>
          </p:cNvSpPr>
          <p:nvPr>
            <p:ph type="pic" idx="2"/>
          </p:nvPr>
        </p:nvSpPr>
        <p:spPr>
          <a:xfrm>
            <a:off x="3733800" y="1047750"/>
            <a:ext cx="1656000" cy="2895600"/>
          </a:xfrm>
          <a:prstGeom prst="rect">
            <a:avLst/>
          </a:prstGeom>
          <a:noFill/>
          <a:ln>
            <a:noFill/>
          </a:ln>
        </p:spPr>
        <p:txBody>
          <a:bodyPr spcFirstLastPara="1" wrap="square" lIns="91425" tIns="91425" rIns="91425" bIns="91425" anchor="t" anchorCtr="0"/>
          <a:lstStyle>
            <a:lvl1pPr marR="0" lvl="0" algn="l" rtl="0">
              <a:spcBef>
                <a:spcPts val="280"/>
              </a:spcBef>
              <a:spcAft>
                <a:spcPts val="0"/>
              </a:spcAft>
              <a:buClr>
                <a:srgbClr val="B4B4B4"/>
              </a:buClr>
              <a:buSzPts val="1400"/>
              <a:buFont typeface="Arial"/>
              <a:buChar char="•"/>
              <a:defRPr sz="140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24"/>
        <p:cNvGrpSpPr/>
        <p:nvPr/>
      </p:nvGrpSpPr>
      <p:grpSpPr>
        <a:xfrm>
          <a:off x="0" y="0"/>
          <a:ext cx="0" cy="0"/>
          <a:chOff x="0" y="0"/>
          <a:chExt cx="0" cy="0"/>
        </a:xfrm>
      </p:grpSpPr>
      <p:sp>
        <p:nvSpPr>
          <p:cNvPr id="325" name="Shape 325"/>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6" name="Shape 326" descr="01-iPad-Air-Mock-up.png"/>
          <p:cNvPicPr preferRelativeResize="0"/>
          <p:nvPr/>
        </p:nvPicPr>
        <p:blipFill rotWithShape="1">
          <a:blip r:embed="rId2">
            <a:alphaModFix/>
          </a:blip>
          <a:srcRect/>
          <a:stretch/>
        </p:blipFill>
        <p:spPr>
          <a:xfrm>
            <a:off x="3276600" y="666750"/>
            <a:ext cx="2655650" cy="3733801"/>
          </a:xfrm>
          <a:prstGeom prst="rect">
            <a:avLst/>
          </a:prstGeom>
          <a:noFill/>
          <a:ln>
            <a:noFill/>
          </a:ln>
        </p:spPr>
      </p:pic>
      <p:sp>
        <p:nvSpPr>
          <p:cNvPr id="327" name="Shape 327"/>
          <p:cNvSpPr>
            <a:spLocks noGrp="1"/>
          </p:cNvSpPr>
          <p:nvPr>
            <p:ph type="pic" idx="2"/>
          </p:nvPr>
        </p:nvSpPr>
        <p:spPr>
          <a:xfrm>
            <a:off x="3508973" y="1200149"/>
            <a:ext cx="2190900" cy="2808000"/>
          </a:xfrm>
          <a:prstGeom prst="rect">
            <a:avLst/>
          </a:prstGeom>
          <a:noFill/>
          <a:ln>
            <a:noFill/>
          </a:ln>
        </p:spPr>
        <p:txBody>
          <a:bodyPr spcFirstLastPara="1" wrap="square" lIns="91425" tIns="91425" rIns="91425" bIns="91425" anchor="t" anchorCtr="0"/>
          <a:lstStyle>
            <a:lvl1pPr marR="0" lvl="0" algn="l" rtl="0">
              <a:spcBef>
                <a:spcPts val="280"/>
              </a:spcBef>
              <a:spcAft>
                <a:spcPts val="0"/>
              </a:spcAft>
              <a:buClr>
                <a:srgbClr val="B4B4B4"/>
              </a:buClr>
              <a:buSzPts val="1400"/>
              <a:buFont typeface="Arial"/>
              <a:buChar char="•"/>
              <a:defRPr sz="1400" b="0" i="0" u="none" strike="noStrike" cap="none">
                <a:solidFill>
                  <a:srgbClr val="B4B4B4"/>
                </a:solidFill>
                <a:latin typeface="Roboto Light"/>
                <a:ea typeface="Roboto Light"/>
                <a:cs typeface="Roboto Light"/>
                <a:sym typeface="Roboto Light"/>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09600" y="1428750"/>
            <a:ext cx="8229600" cy="2971800"/>
          </a:xfrm>
          <a:prstGeom prst="rect">
            <a:avLst/>
          </a:prstGeom>
          <a:noFill/>
          <a:ln>
            <a:noFill/>
          </a:ln>
        </p:spPr>
        <p:txBody>
          <a:bodyPr spcFirstLastPara="1" wrap="square" lIns="91425" tIns="91425" rIns="91425" bIns="91425" anchor="t" anchorCtr="0"/>
          <a:lstStyle>
            <a:lvl1pPr marL="457200" marR="0" lvl="0" indent="-317500" algn="l" rtl="0">
              <a:spcBef>
                <a:spcPts val="280"/>
              </a:spcBef>
              <a:spcAft>
                <a:spcPts val="0"/>
              </a:spcAft>
              <a:buClr>
                <a:srgbClr val="B4B4B4"/>
              </a:buClr>
              <a:buSzPts val="1400"/>
              <a:buFont typeface="Arial"/>
              <a:buChar char="•"/>
              <a:defRPr sz="14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0" name="Shape 330"/>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331" name="Shape 331"/>
          <p:cNvSpPr txBox="1">
            <a:spLocks noGrp="1"/>
          </p:cNvSpPr>
          <p:nvPr>
            <p:ph type="body" idx="2"/>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2" name="Shape 332"/>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9_Title and Content">
  <p:cSld name="29_Title and Content">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09600" y="2133600"/>
            <a:ext cx="2362200" cy="2266800"/>
          </a:xfrm>
          <a:prstGeom prst="rect">
            <a:avLst/>
          </a:prstGeom>
          <a:noFill/>
          <a:ln>
            <a:noFill/>
          </a:ln>
        </p:spPr>
        <p:txBody>
          <a:bodyPr spcFirstLastPara="1" wrap="square" lIns="91425" tIns="91425" rIns="91425" bIns="91425" anchor="t" anchorCtr="0"/>
          <a:lstStyle>
            <a:lvl1pPr marL="457200" marR="0" lvl="0" indent="-228600" algn="ctr"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5" name="Shape 335"/>
          <p:cNvSpPr txBox="1">
            <a:spLocks noGrp="1"/>
          </p:cNvSpPr>
          <p:nvPr>
            <p:ph type="body" idx="2"/>
          </p:nvPr>
        </p:nvSpPr>
        <p:spPr>
          <a:xfrm>
            <a:off x="3429000" y="2133600"/>
            <a:ext cx="2362200" cy="2266800"/>
          </a:xfrm>
          <a:prstGeom prst="rect">
            <a:avLst/>
          </a:prstGeom>
          <a:noFill/>
          <a:ln>
            <a:noFill/>
          </a:ln>
        </p:spPr>
        <p:txBody>
          <a:bodyPr spcFirstLastPara="1" wrap="square" lIns="91425" tIns="91425" rIns="91425" bIns="91425" anchor="t" anchorCtr="0"/>
          <a:lstStyle>
            <a:lvl1pPr marL="457200" marR="0" lvl="0" indent="-228600" algn="ctr"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6" name="Shape 336"/>
          <p:cNvSpPr txBox="1">
            <a:spLocks noGrp="1"/>
          </p:cNvSpPr>
          <p:nvPr>
            <p:ph type="body" idx="3"/>
          </p:nvPr>
        </p:nvSpPr>
        <p:spPr>
          <a:xfrm>
            <a:off x="6324600" y="2133600"/>
            <a:ext cx="2362200" cy="2266800"/>
          </a:xfrm>
          <a:prstGeom prst="rect">
            <a:avLst/>
          </a:prstGeom>
          <a:noFill/>
          <a:ln>
            <a:noFill/>
          </a:ln>
        </p:spPr>
        <p:txBody>
          <a:bodyPr spcFirstLastPara="1" wrap="square" lIns="91425" tIns="91425" rIns="91425" bIns="91425" anchor="t" anchorCtr="0"/>
          <a:lstStyle>
            <a:lvl1pPr marL="457200" marR="0" lvl="0" indent="-228600" algn="ctr"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7" name="Shape 337"/>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338" name="Shape 338"/>
          <p:cNvSpPr txBox="1">
            <a:spLocks noGrp="1"/>
          </p:cNvSpPr>
          <p:nvPr>
            <p:ph type="body" idx="4"/>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9" name="Shape 339"/>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959484" y="1778563"/>
            <a:ext cx="3048000" cy="403200"/>
          </a:xfrm>
          <a:prstGeom prst="rect">
            <a:avLst/>
          </a:prstGeom>
          <a:noFill/>
          <a:ln>
            <a:noFill/>
          </a:ln>
        </p:spPr>
        <p:txBody>
          <a:bodyPr spcFirstLastPara="1" wrap="square" lIns="91425" tIns="91425" rIns="91425" bIns="91425" anchor="ctr"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2" name="Shape 342"/>
          <p:cNvSpPr txBox="1">
            <a:spLocks noGrp="1"/>
          </p:cNvSpPr>
          <p:nvPr>
            <p:ph type="body" idx="2"/>
          </p:nvPr>
        </p:nvSpPr>
        <p:spPr>
          <a:xfrm>
            <a:off x="959802" y="2311963"/>
            <a:ext cx="3048000" cy="403200"/>
          </a:xfrm>
          <a:prstGeom prst="rect">
            <a:avLst/>
          </a:prstGeom>
          <a:noFill/>
          <a:ln>
            <a:noFill/>
          </a:ln>
        </p:spPr>
        <p:txBody>
          <a:bodyPr spcFirstLastPara="1" wrap="square" lIns="91425" tIns="91425" rIns="91425" bIns="91425" anchor="ctr"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3" name="Shape 343"/>
          <p:cNvSpPr txBox="1">
            <a:spLocks noGrp="1"/>
          </p:cNvSpPr>
          <p:nvPr>
            <p:ph type="body" idx="3"/>
          </p:nvPr>
        </p:nvSpPr>
        <p:spPr>
          <a:xfrm>
            <a:off x="960120" y="2845363"/>
            <a:ext cx="3048000" cy="403200"/>
          </a:xfrm>
          <a:prstGeom prst="rect">
            <a:avLst/>
          </a:prstGeom>
          <a:noFill/>
          <a:ln>
            <a:noFill/>
          </a:ln>
        </p:spPr>
        <p:txBody>
          <a:bodyPr spcFirstLastPara="1" wrap="square" lIns="91425" tIns="91425" rIns="91425" bIns="91425" anchor="ctr"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4" name="Shape 344"/>
          <p:cNvSpPr txBox="1">
            <a:spLocks noGrp="1"/>
          </p:cNvSpPr>
          <p:nvPr>
            <p:ph type="body" idx="4"/>
          </p:nvPr>
        </p:nvSpPr>
        <p:spPr>
          <a:xfrm>
            <a:off x="960120" y="3400988"/>
            <a:ext cx="3048000" cy="403200"/>
          </a:xfrm>
          <a:prstGeom prst="rect">
            <a:avLst/>
          </a:prstGeom>
          <a:noFill/>
          <a:ln>
            <a:noFill/>
          </a:ln>
        </p:spPr>
        <p:txBody>
          <a:bodyPr spcFirstLastPara="1" wrap="square" lIns="91425" tIns="91425" rIns="91425" bIns="91425" anchor="ctr"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5" name="Shape 345"/>
          <p:cNvSpPr txBox="1">
            <a:spLocks noGrp="1"/>
          </p:cNvSpPr>
          <p:nvPr>
            <p:ph type="body" idx="5"/>
          </p:nvPr>
        </p:nvSpPr>
        <p:spPr>
          <a:xfrm>
            <a:off x="960120" y="3912163"/>
            <a:ext cx="3048000" cy="403200"/>
          </a:xfrm>
          <a:prstGeom prst="rect">
            <a:avLst/>
          </a:prstGeom>
          <a:noFill/>
          <a:ln>
            <a:noFill/>
          </a:ln>
        </p:spPr>
        <p:txBody>
          <a:bodyPr spcFirstLastPara="1" wrap="square" lIns="91425" tIns="91425" rIns="91425" bIns="91425" anchor="ctr"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6" name="Shape 346"/>
          <p:cNvSpPr>
            <a:spLocks noGrp="1"/>
          </p:cNvSpPr>
          <p:nvPr>
            <p:ph type="body" idx="6"/>
          </p:nvPr>
        </p:nvSpPr>
        <p:spPr>
          <a:xfrm>
            <a:off x="533400" y="1748790"/>
            <a:ext cx="411600" cy="432000"/>
          </a:xfrm>
          <a:prstGeom prst="roundRect">
            <a:avLst>
              <a:gd name="adj" fmla="val 50000"/>
            </a:avLst>
          </a:prstGeom>
          <a:solidFill>
            <a:srgbClr val="10AE99"/>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7" name="Shape 347"/>
          <p:cNvSpPr txBox="1">
            <a:spLocks noGrp="1"/>
          </p:cNvSpPr>
          <p:nvPr>
            <p:ph type="body" idx="7"/>
          </p:nvPr>
        </p:nvSpPr>
        <p:spPr>
          <a:xfrm>
            <a:off x="5105082" y="1778563"/>
            <a:ext cx="3048000" cy="403200"/>
          </a:xfrm>
          <a:prstGeom prst="rect">
            <a:avLst/>
          </a:prstGeom>
          <a:noFill/>
          <a:ln>
            <a:noFill/>
          </a:ln>
        </p:spPr>
        <p:txBody>
          <a:bodyPr spcFirstLastPara="1" wrap="square" lIns="91425" tIns="91425" rIns="91425" bIns="91425" anchor="ctr"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8" name="Shape 348"/>
          <p:cNvSpPr txBox="1">
            <a:spLocks noGrp="1"/>
          </p:cNvSpPr>
          <p:nvPr>
            <p:ph type="body" idx="8"/>
          </p:nvPr>
        </p:nvSpPr>
        <p:spPr>
          <a:xfrm>
            <a:off x="5105400" y="2311963"/>
            <a:ext cx="3048000" cy="403200"/>
          </a:xfrm>
          <a:prstGeom prst="rect">
            <a:avLst/>
          </a:prstGeom>
          <a:noFill/>
          <a:ln>
            <a:noFill/>
          </a:ln>
        </p:spPr>
        <p:txBody>
          <a:bodyPr spcFirstLastPara="1" wrap="square" lIns="91425" tIns="91425" rIns="91425" bIns="91425" anchor="ctr"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9" name="Shape 349"/>
          <p:cNvSpPr txBox="1">
            <a:spLocks noGrp="1"/>
          </p:cNvSpPr>
          <p:nvPr>
            <p:ph type="body" idx="9"/>
          </p:nvPr>
        </p:nvSpPr>
        <p:spPr>
          <a:xfrm>
            <a:off x="5105400" y="2845363"/>
            <a:ext cx="3048000" cy="403200"/>
          </a:xfrm>
          <a:prstGeom prst="rect">
            <a:avLst/>
          </a:prstGeom>
          <a:noFill/>
          <a:ln>
            <a:noFill/>
          </a:ln>
        </p:spPr>
        <p:txBody>
          <a:bodyPr spcFirstLastPara="1" wrap="square" lIns="91425" tIns="91425" rIns="91425" bIns="91425" anchor="ctr"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0" name="Shape 350"/>
          <p:cNvSpPr txBox="1">
            <a:spLocks noGrp="1"/>
          </p:cNvSpPr>
          <p:nvPr>
            <p:ph type="body" idx="13"/>
          </p:nvPr>
        </p:nvSpPr>
        <p:spPr>
          <a:xfrm>
            <a:off x="5105400" y="3400988"/>
            <a:ext cx="3048000" cy="403200"/>
          </a:xfrm>
          <a:prstGeom prst="rect">
            <a:avLst/>
          </a:prstGeom>
          <a:noFill/>
          <a:ln>
            <a:noFill/>
          </a:ln>
        </p:spPr>
        <p:txBody>
          <a:bodyPr spcFirstLastPara="1" wrap="square" lIns="91425" tIns="91425" rIns="91425" bIns="91425" anchor="ctr"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1" name="Shape 351"/>
          <p:cNvSpPr txBox="1">
            <a:spLocks noGrp="1"/>
          </p:cNvSpPr>
          <p:nvPr>
            <p:ph type="body" idx="14"/>
          </p:nvPr>
        </p:nvSpPr>
        <p:spPr>
          <a:xfrm>
            <a:off x="5105400" y="3912163"/>
            <a:ext cx="3048000" cy="403200"/>
          </a:xfrm>
          <a:prstGeom prst="rect">
            <a:avLst/>
          </a:prstGeom>
          <a:noFill/>
          <a:ln>
            <a:noFill/>
          </a:ln>
        </p:spPr>
        <p:txBody>
          <a:bodyPr spcFirstLastPara="1" wrap="square" lIns="91425" tIns="91425" rIns="91425" bIns="91425" anchor="ctr" anchorCtr="0"/>
          <a:lstStyle>
            <a:lvl1pPr marL="457200" marR="0" lvl="0" indent="-228600" algn="l" rtl="0">
              <a:spcBef>
                <a:spcPts val="160"/>
              </a:spcBef>
              <a:spcAft>
                <a:spcPts val="0"/>
              </a:spcAft>
              <a:buClr>
                <a:srgbClr val="B4B4B4"/>
              </a:buClr>
              <a:buSzPts val="800"/>
              <a:buFont typeface="Arial"/>
              <a:buNone/>
              <a:defRPr sz="800" b="0" i="0" u="none" strike="noStrike" cap="none">
                <a:solidFill>
                  <a:srgbClr val="B4B4B4"/>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2" name="Shape 352"/>
          <p:cNvSpPr>
            <a:spLocks noGrp="1"/>
          </p:cNvSpPr>
          <p:nvPr>
            <p:ph type="body" idx="15"/>
          </p:nvPr>
        </p:nvSpPr>
        <p:spPr>
          <a:xfrm>
            <a:off x="533400" y="2297430"/>
            <a:ext cx="411600" cy="432000"/>
          </a:xfrm>
          <a:prstGeom prst="roundRect">
            <a:avLst>
              <a:gd name="adj" fmla="val 50000"/>
            </a:avLst>
          </a:prstGeom>
          <a:solidFill>
            <a:srgbClr val="10AE99"/>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3" name="Shape 353"/>
          <p:cNvSpPr>
            <a:spLocks noGrp="1"/>
          </p:cNvSpPr>
          <p:nvPr>
            <p:ph type="body" idx="16"/>
          </p:nvPr>
        </p:nvSpPr>
        <p:spPr>
          <a:xfrm>
            <a:off x="533400" y="2891790"/>
            <a:ext cx="411600" cy="432000"/>
          </a:xfrm>
          <a:prstGeom prst="roundRect">
            <a:avLst>
              <a:gd name="adj" fmla="val 50000"/>
            </a:avLst>
          </a:prstGeom>
          <a:solidFill>
            <a:srgbClr val="10AE99"/>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4" name="Shape 354"/>
          <p:cNvSpPr>
            <a:spLocks noGrp="1"/>
          </p:cNvSpPr>
          <p:nvPr>
            <p:ph type="body" idx="17"/>
          </p:nvPr>
        </p:nvSpPr>
        <p:spPr>
          <a:xfrm>
            <a:off x="533400" y="3425190"/>
            <a:ext cx="411600" cy="432000"/>
          </a:xfrm>
          <a:prstGeom prst="roundRect">
            <a:avLst>
              <a:gd name="adj" fmla="val 50000"/>
            </a:avLst>
          </a:prstGeom>
          <a:solidFill>
            <a:srgbClr val="10AE99"/>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5" name="Shape 355"/>
          <p:cNvSpPr>
            <a:spLocks noGrp="1"/>
          </p:cNvSpPr>
          <p:nvPr>
            <p:ph type="body" idx="18"/>
          </p:nvPr>
        </p:nvSpPr>
        <p:spPr>
          <a:xfrm>
            <a:off x="533400" y="3958590"/>
            <a:ext cx="411600" cy="432000"/>
          </a:xfrm>
          <a:prstGeom prst="roundRect">
            <a:avLst>
              <a:gd name="adj" fmla="val 50000"/>
            </a:avLst>
          </a:prstGeom>
          <a:solidFill>
            <a:srgbClr val="10AE99"/>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6" name="Shape 356"/>
          <p:cNvSpPr>
            <a:spLocks noGrp="1"/>
          </p:cNvSpPr>
          <p:nvPr>
            <p:ph type="body" idx="19"/>
          </p:nvPr>
        </p:nvSpPr>
        <p:spPr>
          <a:xfrm>
            <a:off x="4693920" y="1748790"/>
            <a:ext cx="411600" cy="432000"/>
          </a:xfrm>
          <a:prstGeom prst="roundRect">
            <a:avLst>
              <a:gd name="adj" fmla="val 50000"/>
            </a:avLst>
          </a:prstGeom>
          <a:solidFill>
            <a:srgbClr val="825FE0"/>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7" name="Shape 357"/>
          <p:cNvSpPr>
            <a:spLocks noGrp="1"/>
          </p:cNvSpPr>
          <p:nvPr>
            <p:ph type="body" idx="20"/>
          </p:nvPr>
        </p:nvSpPr>
        <p:spPr>
          <a:xfrm>
            <a:off x="4693920" y="2297430"/>
            <a:ext cx="411600" cy="432000"/>
          </a:xfrm>
          <a:prstGeom prst="roundRect">
            <a:avLst>
              <a:gd name="adj" fmla="val 50000"/>
            </a:avLst>
          </a:prstGeom>
          <a:solidFill>
            <a:srgbClr val="825FE0"/>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8" name="Shape 358"/>
          <p:cNvSpPr>
            <a:spLocks noGrp="1"/>
          </p:cNvSpPr>
          <p:nvPr>
            <p:ph type="body" idx="21"/>
          </p:nvPr>
        </p:nvSpPr>
        <p:spPr>
          <a:xfrm>
            <a:off x="4693920" y="2891790"/>
            <a:ext cx="411600" cy="432000"/>
          </a:xfrm>
          <a:prstGeom prst="roundRect">
            <a:avLst>
              <a:gd name="adj" fmla="val 50000"/>
            </a:avLst>
          </a:prstGeom>
          <a:solidFill>
            <a:srgbClr val="825FE0"/>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9" name="Shape 359"/>
          <p:cNvSpPr>
            <a:spLocks noGrp="1"/>
          </p:cNvSpPr>
          <p:nvPr>
            <p:ph type="body" idx="22"/>
          </p:nvPr>
        </p:nvSpPr>
        <p:spPr>
          <a:xfrm>
            <a:off x="4693920" y="3425190"/>
            <a:ext cx="411600" cy="432000"/>
          </a:xfrm>
          <a:prstGeom prst="roundRect">
            <a:avLst>
              <a:gd name="adj" fmla="val 50000"/>
            </a:avLst>
          </a:prstGeom>
          <a:solidFill>
            <a:srgbClr val="825FE0"/>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0" name="Shape 360"/>
          <p:cNvSpPr>
            <a:spLocks noGrp="1"/>
          </p:cNvSpPr>
          <p:nvPr>
            <p:ph type="body" idx="23"/>
          </p:nvPr>
        </p:nvSpPr>
        <p:spPr>
          <a:xfrm>
            <a:off x="4693920" y="3958590"/>
            <a:ext cx="411600" cy="432000"/>
          </a:xfrm>
          <a:prstGeom prst="roundRect">
            <a:avLst>
              <a:gd name="adj" fmla="val 50000"/>
            </a:avLst>
          </a:prstGeom>
          <a:solidFill>
            <a:srgbClr val="825FE0"/>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Roboto Light"/>
                <a:ea typeface="Roboto Light"/>
                <a:cs typeface="Roboto Light"/>
                <a:sym typeface="Roboto 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1" name="Shape 361"/>
          <p:cNvSpPr txBox="1">
            <a:spLocks noGrp="1"/>
          </p:cNvSpPr>
          <p:nvPr>
            <p:ph type="title"/>
          </p:nvPr>
        </p:nvSpPr>
        <p:spPr>
          <a:xfrm>
            <a:off x="304800" y="342900"/>
            <a:ext cx="76200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43E48"/>
              </a:buClr>
              <a:buSzPts val="2400"/>
              <a:buFont typeface="Roboto Light"/>
              <a:buNone/>
              <a:defRPr sz="2400" b="1" i="0" u="none" strike="noStrike" cap="none">
                <a:solidFill>
                  <a:srgbClr val="343E48"/>
                </a:solidFill>
                <a:latin typeface="Roboto Light"/>
                <a:ea typeface="Roboto Light"/>
                <a:cs typeface="Roboto Light"/>
                <a:sym typeface="Roboto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362" name="Shape 362"/>
          <p:cNvSpPr txBox="1">
            <a:spLocks noGrp="1"/>
          </p:cNvSpPr>
          <p:nvPr>
            <p:ph type="body" idx="24"/>
          </p:nvPr>
        </p:nvSpPr>
        <p:spPr>
          <a:xfrm>
            <a:off x="609600" y="361950"/>
            <a:ext cx="5029200" cy="324000"/>
          </a:xfrm>
          <a:prstGeom prst="rect">
            <a:avLst/>
          </a:prstGeom>
          <a:noFill/>
          <a:ln>
            <a:noFill/>
          </a:ln>
        </p:spPr>
        <p:txBody>
          <a:bodyPr spcFirstLastPara="1" wrap="square" lIns="91425" tIns="91425" rIns="91425" bIns="91425" anchor="t" anchorCtr="0"/>
          <a:lstStyle>
            <a:lvl1pPr marL="457200" marR="0" lvl="0" indent="-228600" algn="l" rtl="0">
              <a:spcBef>
                <a:spcPts val="210"/>
              </a:spcBef>
              <a:spcAft>
                <a:spcPts val="0"/>
              </a:spcAft>
              <a:buClr>
                <a:srgbClr val="8D98A5"/>
              </a:buClr>
              <a:buSzPts val="1050"/>
              <a:buFont typeface="Arial"/>
              <a:buNone/>
              <a:defRPr sz="1050" b="0" i="0" u="none" strike="noStrike" cap="none">
                <a:solidFill>
                  <a:srgbClr val="8D98A5"/>
                </a:solidFill>
                <a:latin typeface="Roboto Light"/>
                <a:ea typeface="Roboto Light"/>
                <a:cs typeface="Roboto Light"/>
                <a:sym typeface="Roboto Light"/>
              </a:defRPr>
            </a:lvl1pPr>
            <a:lvl2pPr marL="914400" marR="0" lvl="1"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2pPr>
            <a:lvl3pPr marL="1371600" marR="0" lvl="2"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3pPr>
            <a:lvl4pPr marL="1828800" marR="0" lvl="3"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4pPr>
            <a:lvl5pPr marL="2286000" marR="0" lvl="4" indent="-228600" algn="l" rtl="0">
              <a:spcBef>
                <a:spcPts val="1600"/>
              </a:spcBef>
              <a:spcAft>
                <a:spcPts val="0"/>
              </a:spcAft>
              <a:buClr>
                <a:srgbClr val="B4B4B4"/>
              </a:buClr>
              <a:buSzPts val="1050"/>
              <a:buFont typeface="Arial"/>
              <a:buNone/>
              <a:defRPr sz="1050" b="0" i="0" u="none" strike="noStrike" cap="none">
                <a:solidFill>
                  <a:srgbClr val="B4B4B4"/>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3" name="Shape 363"/>
          <p:cNvSpPr txBox="1">
            <a:spLocks noGrp="1"/>
          </p:cNvSpPr>
          <p:nvPr>
            <p:ph type="sldNum" idx="12"/>
          </p:nvPr>
        </p:nvSpPr>
        <p:spPr>
          <a:xfrm>
            <a:off x="0" y="361950"/>
            <a:ext cx="457200" cy="2745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50">
                <a:solidFill>
                  <a:schemeClr val="lt1"/>
                </a:solidFill>
                <a:latin typeface="Roboto Light"/>
                <a:ea typeface="Roboto Light"/>
                <a:cs typeface="Roboto Light"/>
                <a:sym typeface="Roboto Light"/>
              </a:defRPr>
            </a:lvl1pPr>
            <a:lvl2pPr marL="0" marR="0" lvl="1" indent="0" algn="ctr" rtl="0">
              <a:spcBef>
                <a:spcPts val="0"/>
              </a:spcBef>
              <a:buNone/>
              <a:defRPr sz="1050">
                <a:solidFill>
                  <a:schemeClr val="lt1"/>
                </a:solidFill>
                <a:latin typeface="Roboto Light"/>
                <a:ea typeface="Roboto Light"/>
                <a:cs typeface="Roboto Light"/>
                <a:sym typeface="Roboto Light"/>
              </a:defRPr>
            </a:lvl2pPr>
            <a:lvl3pPr marL="0" marR="0" lvl="2" indent="0" algn="ctr" rtl="0">
              <a:spcBef>
                <a:spcPts val="0"/>
              </a:spcBef>
              <a:buNone/>
              <a:defRPr sz="1050">
                <a:solidFill>
                  <a:schemeClr val="lt1"/>
                </a:solidFill>
                <a:latin typeface="Roboto Light"/>
                <a:ea typeface="Roboto Light"/>
                <a:cs typeface="Roboto Light"/>
                <a:sym typeface="Roboto Light"/>
              </a:defRPr>
            </a:lvl3pPr>
            <a:lvl4pPr marL="0" marR="0" lvl="3" indent="0" algn="ctr" rtl="0">
              <a:spcBef>
                <a:spcPts val="0"/>
              </a:spcBef>
              <a:buNone/>
              <a:defRPr sz="1050">
                <a:solidFill>
                  <a:schemeClr val="lt1"/>
                </a:solidFill>
                <a:latin typeface="Roboto Light"/>
                <a:ea typeface="Roboto Light"/>
                <a:cs typeface="Roboto Light"/>
                <a:sym typeface="Roboto Light"/>
              </a:defRPr>
            </a:lvl4pPr>
            <a:lvl5pPr marL="0" marR="0" lvl="4" indent="0" algn="ctr" rtl="0">
              <a:spcBef>
                <a:spcPts val="0"/>
              </a:spcBef>
              <a:buNone/>
              <a:defRPr sz="1050">
                <a:solidFill>
                  <a:schemeClr val="lt1"/>
                </a:solidFill>
                <a:latin typeface="Roboto Light"/>
                <a:ea typeface="Roboto Light"/>
                <a:cs typeface="Roboto Light"/>
                <a:sym typeface="Roboto Light"/>
              </a:defRPr>
            </a:lvl5pPr>
            <a:lvl6pPr marL="0" marR="0" lvl="5" indent="0" algn="ctr" rtl="0">
              <a:spcBef>
                <a:spcPts val="0"/>
              </a:spcBef>
              <a:buNone/>
              <a:defRPr sz="1050">
                <a:solidFill>
                  <a:schemeClr val="lt1"/>
                </a:solidFill>
                <a:latin typeface="Roboto Light"/>
                <a:ea typeface="Roboto Light"/>
                <a:cs typeface="Roboto Light"/>
                <a:sym typeface="Roboto Light"/>
              </a:defRPr>
            </a:lvl6pPr>
            <a:lvl7pPr marL="0" marR="0" lvl="6" indent="0" algn="ctr" rtl="0">
              <a:spcBef>
                <a:spcPts val="0"/>
              </a:spcBef>
              <a:buNone/>
              <a:defRPr sz="1050">
                <a:solidFill>
                  <a:schemeClr val="lt1"/>
                </a:solidFill>
                <a:latin typeface="Roboto Light"/>
                <a:ea typeface="Roboto Light"/>
                <a:cs typeface="Roboto Light"/>
                <a:sym typeface="Roboto Light"/>
              </a:defRPr>
            </a:lvl7pPr>
            <a:lvl8pPr marL="0" marR="0" lvl="7" indent="0" algn="ctr" rtl="0">
              <a:spcBef>
                <a:spcPts val="0"/>
              </a:spcBef>
              <a:buNone/>
              <a:defRPr sz="1050">
                <a:solidFill>
                  <a:schemeClr val="lt1"/>
                </a:solidFill>
                <a:latin typeface="Roboto Light"/>
                <a:ea typeface="Roboto Light"/>
                <a:cs typeface="Roboto Light"/>
                <a:sym typeface="Roboto Light"/>
              </a:defRPr>
            </a:lvl8pPr>
            <a:lvl9pPr marL="0" marR="0" lvl="8" indent="0" algn="ctr" rtl="0">
              <a:spcBef>
                <a:spcPts val="0"/>
              </a:spcBef>
              <a:buNone/>
              <a:defRPr sz="1050">
                <a:solidFill>
                  <a:schemeClr val="lt1"/>
                </a:solidFill>
                <a:latin typeface="Roboto Light"/>
                <a:ea typeface="Roboto Light"/>
                <a:cs typeface="Roboto Light"/>
                <a:sym typeface="Roboto Light"/>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70_Custom Layout">
  <p:cSld name="70_Custom Layout">
    <p:spTree>
      <p:nvGrpSpPr>
        <p:cNvPr id="1" name="Shape 364"/>
        <p:cNvGrpSpPr/>
        <p:nvPr/>
      </p:nvGrpSpPr>
      <p:grpSpPr>
        <a:xfrm>
          <a:off x="0" y="0"/>
          <a:ext cx="0" cy="0"/>
          <a:chOff x="0" y="0"/>
          <a:chExt cx="0" cy="0"/>
        </a:xfrm>
      </p:grpSpPr>
      <p:sp>
        <p:nvSpPr>
          <p:cNvPr id="365" name="Shape 365"/>
          <p:cNvSpPr>
            <a:spLocks noGrp="1"/>
          </p:cNvSpPr>
          <p:nvPr>
            <p:ph type="pic" idx="2"/>
          </p:nvPr>
        </p:nvSpPr>
        <p:spPr>
          <a:xfrm>
            <a:off x="977689" y="696861"/>
            <a:ext cx="2197800" cy="12561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6" name="Shape 366"/>
          <p:cNvSpPr>
            <a:spLocks noGrp="1"/>
          </p:cNvSpPr>
          <p:nvPr>
            <p:ph type="pic" idx="3"/>
          </p:nvPr>
        </p:nvSpPr>
        <p:spPr>
          <a:xfrm>
            <a:off x="977689" y="2587807"/>
            <a:ext cx="2197800" cy="12561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7" name="Shape 367"/>
          <p:cNvSpPr>
            <a:spLocks noGrp="1"/>
          </p:cNvSpPr>
          <p:nvPr>
            <p:ph type="pic" idx="4"/>
          </p:nvPr>
        </p:nvSpPr>
        <p:spPr>
          <a:xfrm>
            <a:off x="3483724" y="696861"/>
            <a:ext cx="2197800" cy="12561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8" name="Shape 368"/>
          <p:cNvSpPr>
            <a:spLocks noGrp="1"/>
          </p:cNvSpPr>
          <p:nvPr>
            <p:ph type="pic" idx="5"/>
          </p:nvPr>
        </p:nvSpPr>
        <p:spPr>
          <a:xfrm>
            <a:off x="3483724" y="2587807"/>
            <a:ext cx="2197800" cy="12561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9" name="Shape 369"/>
          <p:cNvSpPr>
            <a:spLocks noGrp="1"/>
          </p:cNvSpPr>
          <p:nvPr>
            <p:ph type="pic" idx="6"/>
          </p:nvPr>
        </p:nvSpPr>
        <p:spPr>
          <a:xfrm>
            <a:off x="5989758" y="696861"/>
            <a:ext cx="2197800" cy="12561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0" name="Shape 370"/>
          <p:cNvSpPr>
            <a:spLocks noGrp="1"/>
          </p:cNvSpPr>
          <p:nvPr>
            <p:ph type="pic" idx="7"/>
          </p:nvPr>
        </p:nvSpPr>
        <p:spPr>
          <a:xfrm>
            <a:off x="5989758" y="2587807"/>
            <a:ext cx="2197800" cy="12561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69_Custom Layout">
  <p:cSld name="69_Custom Layout">
    <p:spTree>
      <p:nvGrpSpPr>
        <p:cNvPr id="1" name="Shape 371"/>
        <p:cNvGrpSpPr/>
        <p:nvPr/>
      </p:nvGrpSpPr>
      <p:grpSpPr>
        <a:xfrm>
          <a:off x="0" y="0"/>
          <a:ext cx="0" cy="0"/>
          <a:chOff x="0" y="0"/>
          <a:chExt cx="0" cy="0"/>
        </a:xfrm>
      </p:grpSpPr>
      <p:sp>
        <p:nvSpPr>
          <p:cNvPr id="372" name="Shape 372"/>
          <p:cNvSpPr>
            <a:spLocks noGrp="1"/>
          </p:cNvSpPr>
          <p:nvPr>
            <p:ph type="pic" idx="2"/>
          </p:nvPr>
        </p:nvSpPr>
        <p:spPr>
          <a:xfrm>
            <a:off x="752365" y="696861"/>
            <a:ext cx="2471400" cy="23943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3" name="Shape 373"/>
          <p:cNvSpPr>
            <a:spLocks noGrp="1"/>
          </p:cNvSpPr>
          <p:nvPr>
            <p:ph type="pic" idx="3"/>
          </p:nvPr>
        </p:nvSpPr>
        <p:spPr>
          <a:xfrm>
            <a:off x="3320229" y="1952852"/>
            <a:ext cx="2471400" cy="23943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4" name="Shape 374"/>
          <p:cNvSpPr>
            <a:spLocks noGrp="1"/>
          </p:cNvSpPr>
          <p:nvPr>
            <p:ph type="pic" idx="4"/>
          </p:nvPr>
        </p:nvSpPr>
        <p:spPr>
          <a:xfrm>
            <a:off x="5888094" y="696861"/>
            <a:ext cx="2471400" cy="23943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8_Custom Layout">
  <p:cSld name="68_Custom Layout">
    <p:spTree>
      <p:nvGrpSpPr>
        <p:cNvPr id="1" name="Shape 375"/>
        <p:cNvGrpSpPr/>
        <p:nvPr/>
      </p:nvGrpSpPr>
      <p:grpSpPr>
        <a:xfrm>
          <a:off x="0" y="0"/>
          <a:ext cx="0" cy="0"/>
          <a:chOff x="0" y="0"/>
          <a:chExt cx="0" cy="0"/>
        </a:xfrm>
      </p:grpSpPr>
      <p:sp>
        <p:nvSpPr>
          <p:cNvPr id="376" name="Shape 376"/>
          <p:cNvSpPr>
            <a:spLocks noGrp="1"/>
          </p:cNvSpPr>
          <p:nvPr>
            <p:ph type="pic" idx="2"/>
          </p:nvPr>
        </p:nvSpPr>
        <p:spPr>
          <a:xfrm>
            <a:off x="752365" y="696861"/>
            <a:ext cx="3756300" cy="23943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7" name="Shape 377"/>
          <p:cNvSpPr>
            <a:spLocks noGrp="1"/>
          </p:cNvSpPr>
          <p:nvPr>
            <p:ph type="pic" idx="3"/>
          </p:nvPr>
        </p:nvSpPr>
        <p:spPr>
          <a:xfrm>
            <a:off x="4603186" y="1845128"/>
            <a:ext cx="1742100" cy="25020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8" name="Shape 378"/>
          <p:cNvSpPr>
            <a:spLocks noGrp="1"/>
          </p:cNvSpPr>
          <p:nvPr>
            <p:ph type="pic" idx="4"/>
          </p:nvPr>
        </p:nvSpPr>
        <p:spPr>
          <a:xfrm>
            <a:off x="6439869" y="1845128"/>
            <a:ext cx="1919700" cy="25020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63_Custom Layout">
  <p:cSld name="63_Custom Layout">
    <p:spTree>
      <p:nvGrpSpPr>
        <p:cNvPr id="1" name="Shape 379"/>
        <p:cNvGrpSpPr/>
        <p:nvPr/>
      </p:nvGrpSpPr>
      <p:grpSpPr>
        <a:xfrm>
          <a:off x="0" y="0"/>
          <a:ext cx="0" cy="0"/>
          <a:chOff x="0" y="0"/>
          <a:chExt cx="0" cy="0"/>
        </a:xfrm>
      </p:grpSpPr>
      <p:sp>
        <p:nvSpPr>
          <p:cNvPr id="380" name="Shape 380"/>
          <p:cNvSpPr>
            <a:spLocks noGrp="1"/>
          </p:cNvSpPr>
          <p:nvPr>
            <p:ph type="pic" idx="2"/>
          </p:nvPr>
        </p:nvSpPr>
        <p:spPr>
          <a:xfrm>
            <a:off x="1045794" y="98051"/>
            <a:ext cx="2500500" cy="40212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1" name="Shape 381"/>
          <p:cNvSpPr>
            <a:spLocks noGrp="1"/>
          </p:cNvSpPr>
          <p:nvPr>
            <p:ph type="pic" idx="3"/>
          </p:nvPr>
        </p:nvSpPr>
        <p:spPr>
          <a:xfrm>
            <a:off x="3737375" y="1857343"/>
            <a:ext cx="2510700" cy="22620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2" name="Shape 382"/>
          <p:cNvSpPr>
            <a:spLocks noGrp="1"/>
          </p:cNvSpPr>
          <p:nvPr>
            <p:ph type="pic" idx="4"/>
          </p:nvPr>
        </p:nvSpPr>
        <p:spPr>
          <a:xfrm>
            <a:off x="3737376" y="98051"/>
            <a:ext cx="4367400" cy="15717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3" name="Shape 383"/>
          <p:cNvSpPr>
            <a:spLocks noGrp="1"/>
          </p:cNvSpPr>
          <p:nvPr>
            <p:ph type="pic" idx="5"/>
          </p:nvPr>
        </p:nvSpPr>
        <p:spPr>
          <a:xfrm>
            <a:off x="6435659" y="1857343"/>
            <a:ext cx="1669200" cy="22620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62_Custom Layout">
  <p:cSld name="62_Custom Layout">
    <p:spTree>
      <p:nvGrpSpPr>
        <p:cNvPr id="1" name="Shape 384"/>
        <p:cNvGrpSpPr/>
        <p:nvPr/>
      </p:nvGrpSpPr>
      <p:grpSpPr>
        <a:xfrm>
          <a:off x="0" y="0"/>
          <a:ext cx="0" cy="0"/>
          <a:chOff x="0" y="0"/>
          <a:chExt cx="0" cy="0"/>
        </a:xfrm>
      </p:grpSpPr>
      <p:sp>
        <p:nvSpPr>
          <p:cNvPr id="385" name="Shape 385"/>
          <p:cNvSpPr>
            <a:spLocks noGrp="1"/>
          </p:cNvSpPr>
          <p:nvPr>
            <p:ph type="pic" idx="2"/>
          </p:nvPr>
        </p:nvSpPr>
        <p:spPr>
          <a:xfrm>
            <a:off x="3006660" y="3070082"/>
            <a:ext cx="2812200" cy="19806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6" name="Shape 386"/>
          <p:cNvSpPr>
            <a:spLocks noGrp="1"/>
          </p:cNvSpPr>
          <p:nvPr>
            <p:ph type="pic" idx="3"/>
          </p:nvPr>
        </p:nvSpPr>
        <p:spPr>
          <a:xfrm>
            <a:off x="1045795" y="3070082"/>
            <a:ext cx="1773300" cy="19806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7" name="Shape 387"/>
          <p:cNvSpPr>
            <a:spLocks noGrp="1"/>
          </p:cNvSpPr>
          <p:nvPr>
            <p:ph type="pic" idx="4"/>
          </p:nvPr>
        </p:nvSpPr>
        <p:spPr>
          <a:xfrm>
            <a:off x="1045795" y="104417"/>
            <a:ext cx="3429000" cy="27747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8" name="Shape 388"/>
          <p:cNvSpPr>
            <a:spLocks noGrp="1"/>
          </p:cNvSpPr>
          <p:nvPr>
            <p:ph type="pic" idx="5"/>
          </p:nvPr>
        </p:nvSpPr>
        <p:spPr>
          <a:xfrm>
            <a:off x="4665853" y="104417"/>
            <a:ext cx="3439200" cy="27747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9" name="Shape 389"/>
          <p:cNvSpPr>
            <a:spLocks noGrp="1"/>
          </p:cNvSpPr>
          <p:nvPr>
            <p:ph type="pic" idx="6"/>
          </p:nvPr>
        </p:nvSpPr>
        <p:spPr>
          <a:xfrm>
            <a:off x="6009968" y="3070082"/>
            <a:ext cx="2094900" cy="19806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1_Custom Layout">
  <p:cSld name="61_Custom Layout">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1045795" y="642228"/>
            <a:ext cx="7057200" cy="334200"/>
          </a:xfrm>
          <a:prstGeom prst="rect">
            <a:avLst/>
          </a:prstGeom>
          <a:noFill/>
          <a:ln>
            <a:noFill/>
          </a:ln>
        </p:spPr>
        <p:txBody>
          <a:bodyPr spcFirstLastPara="1" wrap="square" lIns="91425" tIns="91425" rIns="91425" bIns="91425" anchor="t" anchorCtr="0"/>
          <a:lstStyle>
            <a:lvl1pPr marL="457200" marR="0" lvl="0" indent="-385762" algn="ctr" rtl="0">
              <a:spcBef>
                <a:spcPts val="495"/>
              </a:spcBef>
              <a:spcAft>
                <a:spcPts val="0"/>
              </a:spcAft>
              <a:buClr>
                <a:srgbClr val="B4B4B4"/>
              </a:buClr>
              <a:buSzPts val="2475"/>
              <a:buFont typeface="Arial"/>
              <a:buChar char="•"/>
              <a:defRPr sz="2475" b="0" i="0" u="none" strike="noStrike" cap="none">
                <a:solidFill>
                  <a:srgbClr val="B4B4B4"/>
                </a:solidFill>
                <a:latin typeface="Montserrat ExtraLight"/>
                <a:ea typeface="Montserrat ExtraLight"/>
                <a:cs typeface="Montserrat ExtraLight"/>
                <a:sym typeface="Montserrat Extra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2" name="Shape 392"/>
          <p:cNvSpPr>
            <a:spLocks noGrp="1"/>
          </p:cNvSpPr>
          <p:nvPr>
            <p:ph type="pic" idx="2"/>
          </p:nvPr>
        </p:nvSpPr>
        <p:spPr>
          <a:xfrm>
            <a:off x="1045794" y="1678185"/>
            <a:ext cx="1722900" cy="33645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3" name="Shape 393"/>
          <p:cNvSpPr>
            <a:spLocks noGrp="1"/>
          </p:cNvSpPr>
          <p:nvPr>
            <p:ph type="pic" idx="3"/>
          </p:nvPr>
        </p:nvSpPr>
        <p:spPr>
          <a:xfrm>
            <a:off x="2959733" y="3789336"/>
            <a:ext cx="2762100" cy="12534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4" name="Shape 394"/>
          <p:cNvSpPr>
            <a:spLocks noGrp="1"/>
          </p:cNvSpPr>
          <p:nvPr>
            <p:ph type="pic" idx="4"/>
          </p:nvPr>
        </p:nvSpPr>
        <p:spPr>
          <a:xfrm>
            <a:off x="2959733" y="1678184"/>
            <a:ext cx="2762100" cy="19200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5" name="Shape 395"/>
          <p:cNvSpPr>
            <a:spLocks noGrp="1"/>
          </p:cNvSpPr>
          <p:nvPr>
            <p:ph type="pic" idx="5"/>
          </p:nvPr>
        </p:nvSpPr>
        <p:spPr>
          <a:xfrm>
            <a:off x="5912762" y="1678184"/>
            <a:ext cx="2192100" cy="12399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6" name="Shape 396"/>
          <p:cNvSpPr>
            <a:spLocks noGrp="1"/>
          </p:cNvSpPr>
          <p:nvPr>
            <p:ph type="pic" idx="6"/>
          </p:nvPr>
        </p:nvSpPr>
        <p:spPr>
          <a:xfrm>
            <a:off x="5912762" y="3105724"/>
            <a:ext cx="2192100" cy="19368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72_Custom Layout">
  <p:cSld name="72_Custom Layout">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1080179" y="553738"/>
            <a:ext cx="7057200" cy="334200"/>
          </a:xfrm>
          <a:prstGeom prst="rect">
            <a:avLst/>
          </a:prstGeom>
          <a:noFill/>
          <a:ln>
            <a:noFill/>
          </a:ln>
        </p:spPr>
        <p:txBody>
          <a:bodyPr spcFirstLastPara="1" wrap="square" lIns="91425" tIns="91425" rIns="91425" bIns="91425" anchor="t" anchorCtr="0"/>
          <a:lstStyle>
            <a:lvl1pPr marL="457200" marR="0" lvl="0" indent="-371475" algn="ctr" rtl="0">
              <a:spcBef>
                <a:spcPts val="450"/>
              </a:spcBef>
              <a:spcAft>
                <a:spcPts val="0"/>
              </a:spcAft>
              <a:buClr>
                <a:srgbClr val="B4B4B4"/>
              </a:buClr>
              <a:buSzPts val="2250"/>
              <a:buFont typeface="Arial"/>
              <a:buChar char="•"/>
              <a:defRPr sz="2250" b="0" i="0" u="none" strike="noStrike" cap="none">
                <a:solidFill>
                  <a:srgbClr val="B4B4B4"/>
                </a:solidFill>
                <a:latin typeface="Montserrat ExtraLight"/>
                <a:ea typeface="Montserrat ExtraLight"/>
                <a:cs typeface="Montserrat ExtraLight"/>
                <a:sym typeface="Montserrat Extra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7_Custom Layout">
  <p:cSld name="57_Custom Layout">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1080179" y="874515"/>
            <a:ext cx="7057200" cy="334200"/>
          </a:xfrm>
          <a:prstGeom prst="rect">
            <a:avLst/>
          </a:prstGeom>
          <a:noFill/>
          <a:ln>
            <a:noFill/>
          </a:ln>
        </p:spPr>
        <p:txBody>
          <a:bodyPr spcFirstLastPara="1" wrap="square" lIns="91425" tIns="91425" rIns="91425" bIns="91425" anchor="t" anchorCtr="0"/>
          <a:lstStyle>
            <a:lvl1pPr marL="457200" marR="0" lvl="0" indent="-371475" algn="l" rtl="0">
              <a:spcBef>
                <a:spcPts val="450"/>
              </a:spcBef>
              <a:spcAft>
                <a:spcPts val="0"/>
              </a:spcAft>
              <a:buClr>
                <a:srgbClr val="B4B4B4"/>
              </a:buClr>
              <a:buSzPts val="2250"/>
              <a:buFont typeface="Arial"/>
              <a:buChar char="•"/>
              <a:defRPr sz="2250" b="0" i="0" u="none" strike="noStrike" cap="none">
                <a:solidFill>
                  <a:srgbClr val="B4B4B4"/>
                </a:solidFill>
                <a:latin typeface="Montserrat ExtraLight"/>
                <a:ea typeface="Montserrat ExtraLight"/>
                <a:cs typeface="Montserrat ExtraLight"/>
                <a:sym typeface="Montserrat ExtraLight"/>
              </a:defRPr>
            </a:lvl1pPr>
            <a:lvl2pPr marL="914400" marR="0" lvl="1" indent="-304800" algn="l" rtl="0">
              <a:spcBef>
                <a:spcPts val="160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L="1371600" marR="0" lvl="2" indent="-298450" algn="l" rtl="0">
              <a:spcBef>
                <a:spcPts val="160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L="1828800" marR="0" lvl="3"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L="2286000" marR="0" lvl="4" indent="-295275" algn="l" rtl="0">
              <a:spcBef>
                <a:spcPts val="160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7_Custom Layout">
  <p:cSld name="47_Custom Layout">
    <p:spTree>
      <p:nvGrpSpPr>
        <p:cNvPr id="1" name="Shape 401"/>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97_Custom Layout">
  <p:cSld name="97_Custom Layout">
    <p:spTree>
      <p:nvGrpSpPr>
        <p:cNvPr id="1" name="Shape 402"/>
        <p:cNvGrpSpPr/>
        <p:nvPr/>
      </p:nvGrpSpPr>
      <p:grpSpPr>
        <a:xfrm>
          <a:off x="0" y="0"/>
          <a:ext cx="0" cy="0"/>
          <a:chOff x="0" y="0"/>
          <a:chExt cx="0" cy="0"/>
        </a:xfrm>
      </p:grpSpPr>
      <p:grpSp>
        <p:nvGrpSpPr>
          <p:cNvPr id="403" name="Shape 403"/>
          <p:cNvGrpSpPr/>
          <p:nvPr/>
        </p:nvGrpSpPr>
        <p:grpSpPr>
          <a:xfrm>
            <a:off x="5426665" y="721826"/>
            <a:ext cx="7435080" cy="3993451"/>
            <a:chOff x="11404888" y="8353757"/>
            <a:chExt cx="4813596" cy="2586097"/>
          </a:xfrm>
        </p:grpSpPr>
        <p:sp>
          <p:nvSpPr>
            <p:cNvPr id="404" name="Shape 404"/>
            <p:cNvSpPr/>
            <p:nvPr/>
          </p:nvSpPr>
          <p:spPr>
            <a:xfrm>
              <a:off x="12012852" y="8353757"/>
              <a:ext cx="3602294" cy="2370589"/>
            </a:xfrm>
            <a:custGeom>
              <a:avLst/>
              <a:gdLst/>
              <a:ahLst/>
              <a:cxnLst/>
              <a:rect l="0" t="0" r="0" b="0"/>
              <a:pathLst>
                <a:path w="1606" h="1057" extrusionOk="0">
                  <a:moveTo>
                    <a:pt x="1568" y="0"/>
                  </a:moveTo>
                  <a:cubicBezTo>
                    <a:pt x="39" y="0"/>
                    <a:pt x="39" y="0"/>
                    <a:pt x="39" y="0"/>
                  </a:cubicBezTo>
                  <a:cubicBezTo>
                    <a:pt x="18" y="0"/>
                    <a:pt x="0" y="17"/>
                    <a:pt x="0" y="39"/>
                  </a:cubicBezTo>
                  <a:cubicBezTo>
                    <a:pt x="0" y="1057"/>
                    <a:pt x="0" y="1057"/>
                    <a:pt x="0" y="1057"/>
                  </a:cubicBezTo>
                  <a:cubicBezTo>
                    <a:pt x="1606" y="1057"/>
                    <a:pt x="1606" y="1057"/>
                    <a:pt x="1606" y="1057"/>
                  </a:cubicBezTo>
                  <a:cubicBezTo>
                    <a:pt x="1606" y="39"/>
                    <a:pt x="1606" y="39"/>
                    <a:pt x="1606" y="39"/>
                  </a:cubicBezTo>
                  <a:cubicBezTo>
                    <a:pt x="1606" y="17"/>
                    <a:pt x="1589" y="0"/>
                    <a:pt x="1568" y="0"/>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05" name="Shape 405"/>
            <p:cNvSpPr/>
            <p:nvPr/>
          </p:nvSpPr>
          <p:spPr>
            <a:xfrm>
              <a:off x="12174385" y="8501798"/>
              <a:ext cx="3283200" cy="2112600"/>
            </a:xfrm>
            <a:prstGeom prst="rect">
              <a:avLst/>
            </a:prstGeom>
            <a:solidFill>
              <a:srgbClr val="E6E7E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06" name="Shape 406"/>
            <p:cNvSpPr/>
            <p:nvPr/>
          </p:nvSpPr>
          <p:spPr>
            <a:xfrm>
              <a:off x="11404888" y="10859280"/>
              <a:ext cx="4813590" cy="80574"/>
            </a:xfrm>
            <a:custGeom>
              <a:avLst/>
              <a:gdLst/>
              <a:ahLst/>
              <a:cxnLst/>
              <a:rect l="0" t="0" r="0" b="0"/>
              <a:pathLst>
                <a:path w="5074" h="85" extrusionOk="0">
                  <a:moveTo>
                    <a:pt x="4845" y="85"/>
                  </a:moveTo>
                  <a:lnTo>
                    <a:pt x="227" y="85"/>
                  </a:lnTo>
                  <a:lnTo>
                    <a:pt x="0" y="0"/>
                  </a:lnTo>
                  <a:lnTo>
                    <a:pt x="5074" y="0"/>
                  </a:lnTo>
                  <a:lnTo>
                    <a:pt x="4845" y="85"/>
                  </a:lnTo>
                  <a:close/>
                </a:path>
              </a:pathLst>
            </a:custGeom>
            <a:solidFill>
              <a:srgbClr val="7C82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07" name="Shape 407"/>
            <p:cNvSpPr/>
            <p:nvPr/>
          </p:nvSpPr>
          <p:spPr>
            <a:xfrm>
              <a:off x="13795494" y="8427778"/>
              <a:ext cx="31200" cy="31200"/>
            </a:xfrm>
            <a:prstGeom prst="ellipse">
              <a:avLst/>
            </a:prstGeom>
            <a:solidFill>
              <a:srgbClr val="8082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08" name="Shape 408"/>
            <p:cNvSpPr/>
            <p:nvPr/>
          </p:nvSpPr>
          <p:spPr>
            <a:xfrm>
              <a:off x="13418841" y="10724346"/>
              <a:ext cx="780600" cy="81000"/>
            </a:xfrm>
            <a:prstGeom prst="rect">
              <a:avLst/>
            </a:prstGeom>
            <a:solidFill>
              <a:srgbClr val="A7A9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09" name="Shape 409"/>
            <p:cNvSpPr/>
            <p:nvPr/>
          </p:nvSpPr>
          <p:spPr>
            <a:xfrm>
              <a:off x="11404888" y="10724346"/>
              <a:ext cx="4813596" cy="134934"/>
            </a:xfrm>
            <a:custGeom>
              <a:avLst/>
              <a:gdLst/>
              <a:ahLst/>
              <a:cxnLst/>
              <a:rect l="0" t="0" r="0" b="0"/>
              <a:pathLst>
                <a:path w="2146" h="60" extrusionOk="0">
                  <a:moveTo>
                    <a:pt x="1219" y="0"/>
                  </a:moveTo>
                  <a:cubicBezTo>
                    <a:pt x="1219" y="13"/>
                    <a:pt x="1219" y="13"/>
                    <a:pt x="1219" y="13"/>
                  </a:cubicBezTo>
                  <a:cubicBezTo>
                    <a:pt x="1219" y="22"/>
                    <a:pt x="1211" y="29"/>
                    <a:pt x="1202" y="29"/>
                  </a:cubicBezTo>
                  <a:cubicBezTo>
                    <a:pt x="942" y="29"/>
                    <a:pt x="942" y="29"/>
                    <a:pt x="942" y="29"/>
                  </a:cubicBezTo>
                  <a:cubicBezTo>
                    <a:pt x="933" y="29"/>
                    <a:pt x="926" y="22"/>
                    <a:pt x="926" y="13"/>
                  </a:cubicBezTo>
                  <a:cubicBezTo>
                    <a:pt x="926" y="0"/>
                    <a:pt x="926" y="0"/>
                    <a:pt x="926" y="0"/>
                  </a:cubicBezTo>
                  <a:cubicBezTo>
                    <a:pt x="0" y="0"/>
                    <a:pt x="0" y="0"/>
                    <a:pt x="0" y="0"/>
                  </a:cubicBezTo>
                  <a:cubicBezTo>
                    <a:pt x="0" y="60"/>
                    <a:pt x="0" y="60"/>
                    <a:pt x="0" y="60"/>
                  </a:cubicBezTo>
                  <a:cubicBezTo>
                    <a:pt x="2146" y="60"/>
                    <a:pt x="2146" y="60"/>
                    <a:pt x="2146" y="60"/>
                  </a:cubicBezTo>
                  <a:cubicBezTo>
                    <a:pt x="2146" y="0"/>
                    <a:pt x="2146" y="0"/>
                    <a:pt x="2146" y="0"/>
                  </a:cubicBezTo>
                  <a:lnTo>
                    <a:pt x="1219" y="0"/>
                  </a:lnTo>
                  <a:close/>
                </a:path>
              </a:pathLst>
            </a:custGeom>
            <a:solidFill>
              <a:srgbClr val="C5CE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sp>
        <p:nvSpPr>
          <p:cNvPr id="410" name="Shape 410"/>
          <p:cNvSpPr>
            <a:spLocks noGrp="1"/>
          </p:cNvSpPr>
          <p:nvPr>
            <p:ph type="pic" idx="2"/>
          </p:nvPr>
        </p:nvSpPr>
        <p:spPr>
          <a:xfrm>
            <a:off x="6600173" y="950093"/>
            <a:ext cx="5086200" cy="32625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96_Custom Layout">
  <p:cSld name="96_Custom Layout">
    <p:spTree>
      <p:nvGrpSpPr>
        <p:cNvPr id="1" name="Shape 411"/>
        <p:cNvGrpSpPr/>
        <p:nvPr/>
      </p:nvGrpSpPr>
      <p:grpSpPr>
        <a:xfrm>
          <a:off x="0" y="0"/>
          <a:ext cx="0" cy="0"/>
          <a:chOff x="0" y="0"/>
          <a:chExt cx="0" cy="0"/>
        </a:xfrm>
      </p:grpSpPr>
      <p:grpSp>
        <p:nvGrpSpPr>
          <p:cNvPr id="412" name="Shape 412"/>
          <p:cNvGrpSpPr/>
          <p:nvPr/>
        </p:nvGrpSpPr>
        <p:grpSpPr>
          <a:xfrm>
            <a:off x="-3717336" y="721826"/>
            <a:ext cx="7435080" cy="3993451"/>
            <a:chOff x="11404888" y="8353757"/>
            <a:chExt cx="4813596" cy="2586097"/>
          </a:xfrm>
        </p:grpSpPr>
        <p:sp>
          <p:nvSpPr>
            <p:cNvPr id="413" name="Shape 413"/>
            <p:cNvSpPr/>
            <p:nvPr/>
          </p:nvSpPr>
          <p:spPr>
            <a:xfrm>
              <a:off x="12012852" y="8353757"/>
              <a:ext cx="3602294" cy="2370589"/>
            </a:xfrm>
            <a:custGeom>
              <a:avLst/>
              <a:gdLst/>
              <a:ahLst/>
              <a:cxnLst/>
              <a:rect l="0" t="0" r="0" b="0"/>
              <a:pathLst>
                <a:path w="1606" h="1057" extrusionOk="0">
                  <a:moveTo>
                    <a:pt x="1568" y="0"/>
                  </a:moveTo>
                  <a:cubicBezTo>
                    <a:pt x="39" y="0"/>
                    <a:pt x="39" y="0"/>
                    <a:pt x="39" y="0"/>
                  </a:cubicBezTo>
                  <a:cubicBezTo>
                    <a:pt x="18" y="0"/>
                    <a:pt x="0" y="17"/>
                    <a:pt x="0" y="39"/>
                  </a:cubicBezTo>
                  <a:cubicBezTo>
                    <a:pt x="0" y="1057"/>
                    <a:pt x="0" y="1057"/>
                    <a:pt x="0" y="1057"/>
                  </a:cubicBezTo>
                  <a:cubicBezTo>
                    <a:pt x="1606" y="1057"/>
                    <a:pt x="1606" y="1057"/>
                    <a:pt x="1606" y="1057"/>
                  </a:cubicBezTo>
                  <a:cubicBezTo>
                    <a:pt x="1606" y="39"/>
                    <a:pt x="1606" y="39"/>
                    <a:pt x="1606" y="39"/>
                  </a:cubicBezTo>
                  <a:cubicBezTo>
                    <a:pt x="1606" y="17"/>
                    <a:pt x="1589" y="0"/>
                    <a:pt x="1568" y="0"/>
                  </a:cubicBezTo>
                  <a:close/>
                </a:path>
              </a:pathLst>
            </a:custGeom>
            <a:solidFill>
              <a:srgbClr val="4140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14" name="Shape 414"/>
            <p:cNvSpPr/>
            <p:nvPr/>
          </p:nvSpPr>
          <p:spPr>
            <a:xfrm>
              <a:off x="12174385" y="8501798"/>
              <a:ext cx="3283200" cy="2112600"/>
            </a:xfrm>
            <a:prstGeom prst="rect">
              <a:avLst/>
            </a:prstGeom>
            <a:solidFill>
              <a:srgbClr val="E6E7E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15" name="Shape 415"/>
            <p:cNvSpPr/>
            <p:nvPr/>
          </p:nvSpPr>
          <p:spPr>
            <a:xfrm>
              <a:off x="11404888" y="10859280"/>
              <a:ext cx="4813590" cy="80574"/>
            </a:xfrm>
            <a:custGeom>
              <a:avLst/>
              <a:gdLst/>
              <a:ahLst/>
              <a:cxnLst/>
              <a:rect l="0" t="0" r="0" b="0"/>
              <a:pathLst>
                <a:path w="5074" h="85" extrusionOk="0">
                  <a:moveTo>
                    <a:pt x="4845" y="85"/>
                  </a:moveTo>
                  <a:lnTo>
                    <a:pt x="227" y="85"/>
                  </a:lnTo>
                  <a:lnTo>
                    <a:pt x="0" y="0"/>
                  </a:lnTo>
                  <a:lnTo>
                    <a:pt x="5074" y="0"/>
                  </a:lnTo>
                  <a:lnTo>
                    <a:pt x="4845" y="85"/>
                  </a:lnTo>
                  <a:close/>
                </a:path>
              </a:pathLst>
            </a:custGeom>
            <a:solidFill>
              <a:srgbClr val="7C82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16" name="Shape 416"/>
            <p:cNvSpPr/>
            <p:nvPr/>
          </p:nvSpPr>
          <p:spPr>
            <a:xfrm>
              <a:off x="13795494" y="8427778"/>
              <a:ext cx="31200" cy="31200"/>
            </a:xfrm>
            <a:prstGeom prst="ellipse">
              <a:avLst/>
            </a:prstGeom>
            <a:solidFill>
              <a:srgbClr val="80828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17" name="Shape 417"/>
            <p:cNvSpPr/>
            <p:nvPr/>
          </p:nvSpPr>
          <p:spPr>
            <a:xfrm>
              <a:off x="13418841" y="10724346"/>
              <a:ext cx="780600" cy="81000"/>
            </a:xfrm>
            <a:prstGeom prst="rect">
              <a:avLst/>
            </a:prstGeom>
            <a:solidFill>
              <a:srgbClr val="A7A9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18" name="Shape 418"/>
            <p:cNvSpPr/>
            <p:nvPr/>
          </p:nvSpPr>
          <p:spPr>
            <a:xfrm>
              <a:off x="11404888" y="10724346"/>
              <a:ext cx="4813596" cy="134934"/>
            </a:xfrm>
            <a:custGeom>
              <a:avLst/>
              <a:gdLst/>
              <a:ahLst/>
              <a:cxnLst/>
              <a:rect l="0" t="0" r="0" b="0"/>
              <a:pathLst>
                <a:path w="2146" h="60" extrusionOk="0">
                  <a:moveTo>
                    <a:pt x="1219" y="0"/>
                  </a:moveTo>
                  <a:cubicBezTo>
                    <a:pt x="1219" y="13"/>
                    <a:pt x="1219" y="13"/>
                    <a:pt x="1219" y="13"/>
                  </a:cubicBezTo>
                  <a:cubicBezTo>
                    <a:pt x="1219" y="22"/>
                    <a:pt x="1211" y="29"/>
                    <a:pt x="1202" y="29"/>
                  </a:cubicBezTo>
                  <a:cubicBezTo>
                    <a:pt x="942" y="29"/>
                    <a:pt x="942" y="29"/>
                    <a:pt x="942" y="29"/>
                  </a:cubicBezTo>
                  <a:cubicBezTo>
                    <a:pt x="933" y="29"/>
                    <a:pt x="926" y="22"/>
                    <a:pt x="926" y="13"/>
                  </a:cubicBezTo>
                  <a:cubicBezTo>
                    <a:pt x="926" y="0"/>
                    <a:pt x="926" y="0"/>
                    <a:pt x="926" y="0"/>
                  </a:cubicBezTo>
                  <a:cubicBezTo>
                    <a:pt x="0" y="0"/>
                    <a:pt x="0" y="0"/>
                    <a:pt x="0" y="0"/>
                  </a:cubicBezTo>
                  <a:cubicBezTo>
                    <a:pt x="0" y="60"/>
                    <a:pt x="0" y="60"/>
                    <a:pt x="0" y="60"/>
                  </a:cubicBezTo>
                  <a:cubicBezTo>
                    <a:pt x="2146" y="60"/>
                    <a:pt x="2146" y="60"/>
                    <a:pt x="2146" y="60"/>
                  </a:cubicBezTo>
                  <a:cubicBezTo>
                    <a:pt x="2146" y="0"/>
                    <a:pt x="2146" y="0"/>
                    <a:pt x="2146" y="0"/>
                  </a:cubicBezTo>
                  <a:lnTo>
                    <a:pt x="1219" y="0"/>
                  </a:lnTo>
                  <a:close/>
                </a:path>
              </a:pathLst>
            </a:custGeom>
            <a:solidFill>
              <a:srgbClr val="C5CE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sp>
        <p:nvSpPr>
          <p:cNvPr id="419" name="Shape 419"/>
          <p:cNvSpPr>
            <a:spLocks noGrp="1"/>
          </p:cNvSpPr>
          <p:nvPr>
            <p:ph type="pic" idx="2"/>
          </p:nvPr>
        </p:nvSpPr>
        <p:spPr>
          <a:xfrm>
            <a:off x="-2519649" y="950093"/>
            <a:ext cx="5086200" cy="3262500"/>
          </a:xfrm>
          <a:prstGeom prst="rect">
            <a:avLst/>
          </a:prstGeom>
          <a:solidFill>
            <a:srgbClr val="FEFEFE"/>
          </a:solidFill>
          <a:ln>
            <a:noFill/>
          </a:ln>
        </p:spPr>
        <p:txBody>
          <a:bodyPr spcFirstLastPara="1" wrap="square" lIns="91425" tIns="91425" rIns="91425" bIns="91425" anchor="ctr" anchorCtr="0"/>
          <a:lstStyle>
            <a:lvl1pPr marR="0" lvl="0" algn="ctr" rtl="0">
              <a:spcBef>
                <a:spcPts val="330"/>
              </a:spcBef>
              <a:spcAft>
                <a:spcPts val="0"/>
              </a:spcAft>
              <a:buClr>
                <a:srgbClr val="B4B4B4"/>
              </a:buClr>
              <a:buSzPts val="1650"/>
              <a:buFont typeface="Arial"/>
              <a:buChar char="•"/>
              <a:defRPr sz="1650" b="0" i="0" u="none" strike="noStrike" cap="none">
                <a:solidFill>
                  <a:srgbClr val="B4B4B4"/>
                </a:solidFill>
                <a:latin typeface="Raleway"/>
                <a:ea typeface="Raleway"/>
                <a:cs typeface="Raleway"/>
                <a:sym typeface="Raleway"/>
              </a:defRPr>
            </a:lvl1pPr>
            <a:lvl2pPr marR="0" lvl="1" algn="l" rtl="0">
              <a:spcBef>
                <a:spcPts val="240"/>
              </a:spcBef>
              <a:spcAft>
                <a:spcPts val="0"/>
              </a:spcAft>
              <a:buClr>
                <a:srgbClr val="B4B4B4"/>
              </a:buClr>
              <a:buSzPts val="1200"/>
              <a:buFont typeface="Arial"/>
              <a:buChar char="–"/>
              <a:defRPr sz="1200" b="0" i="0" u="none" strike="noStrike" cap="none">
                <a:solidFill>
                  <a:srgbClr val="B4B4B4"/>
                </a:solidFill>
                <a:latin typeface="Roboto Light"/>
                <a:ea typeface="Roboto Light"/>
                <a:cs typeface="Roboto Light"/>
                <a:sym typeface="Roboto Light"/>
              </a:defRPr>
            </a:lvl2pPr>
            <a:lvl3pPr marR="0" lvl="2" algn="l" rtl="0">
              <a:spcBef>
                <a:spcPts val="220"/>
              </a:spcBef>
              <a:spcAft>
                <a:spcPts val="0"/>
              </a:spcAft>
              <a:buClr>
                <a:srgbClr val="B4B4B4"/>
              </a:buClr>
              <a:buSzPts val="1100"/>
              <a:buFont typeface="Arial"/>
              <a:buChar char="•"/>
              <a:defRPr sz="1100" b="0" i="0" u="none" strike="noStrike" cap="none">
                <a:solidFill>
                  <a:srgbClr val="B4B4B4"/>
                </a:solidFill>
                <a:latin typeface="Roboto Light"/>
                <a:ea typeface="Roboto Light"/>
                <a:cs typeface="Roboto Light"/>
                <a:sym typeface="Roboto Light"/>
              </a:defRPr>
            </a:lvl3pPr>
            <a:lvl4pPr marR="0" lvl="3"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4pPr>
            <a:lvl5pPr marR="0" lvl="4" algn="l" rtl="0">
              <a:spcBef>
                <a:spcPts val="210"/>
              </a:spcBef>
              <a:spcAft>
                <a:spcPts val="0"/>
              </a:spcAft>
              <a:buClr>
                <a:srgbClr val="B4B4B4"/>
              </a:buClr>
              <a:buSzPts val="1050"/>
              <a:buFont typeface="Arial"/>
              <a:buChar char="»"/>
              <a:defRPr sz="1050" b="0" i="0" u="none" strike="noStrike" cap="none">
                <a:solidFill>
                  <a:srgbClr val="B4B4B4"/>
                </a:solidFill>
                <a:latin typeface="Roboto Light"/>
                <a:ea typeface="Roboto Light"/>
                <a:cs typeface="Roboto Light"/>
                <a:sym typeface="Roboto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54"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Shape 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Shape 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p:nvPr/>
        </p:nvSpPr>
        <p:spPr>
          <a:xfrm>
            <a:off x="6475" y="250"/>
            <a:ext cx="9144000" cy="1733400"/>
          </a:xfrm>
          <a:prstGeom prst="rect">
            <a:avLst/>
          </a:prstGeom>
          <a:solidFill>
            <a:srgbClr val="339900">
              <a:alpha val="803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26" name="Shape 426"/>
          <p:cNvSpPr txBox="1"/>
          <p:nvPr/>
        </p:nvSpPr>
        <p:spPr>
          <a:xfrm>
            <a:off x="6475" y="590550"/>
            <a:ext cx="9144000" cy="533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400"/>
              <a:buFont typeface="Arial"/>
              <a:buNone/>
            </a:pPr>
            <a:r>
              <a:rPr lang="en" sz="3200">
                <a:solidFill>
                  <a:srgbClr val="FFFFFF"/>
                </a:solidFill>
                <a:latin typeface="Roboto Light"/>
                <a:ea typeface="Roboto Light"/>
                <a:cs typeface="Roboto Light"/>
                <a:sym typeface="Roboto Light"/>
              </a:rPr>
              <a:t>Your Options for Addressing Waste</a:t>
            </a:r>
            <a:endParaRPr sz="3200">
              <a:solidFill>
                <a:srgbClr val="FFFFFF"/>
              </a:solidFill>
              <a:latin typeface="Roboto Light"/>
              <a:ea typeface="Roboto Light"/>
              <a:cs typeface="Roboto Light"/>
              <a:sym typeface="Roboto Light"/>
            </a:endParaRPr>
          </a:p>
        </p:txBody>
      </p:sp>
      <p:pic>
        <p:nvPicPr>
          <p:cNvPr id="427" name="Shape 427"/>
          <p:cNvPicPr preferRelativeResize="0"/>
          <p:nvPr/>
        </p:nvPicPr>
        <p:blipFill>
          <a:blip r:embed="rId3">
            <a:alphaModFix/>
          </a:blip>
          <a:stretch>
            <a:fillRect/>
          </a:stretch>
        </p:blipFill>
        <p:spPr>
          <a:xfrm>
            <a:off x="2543017" y="1761866"/>
            <a:ext cx="5573427" cy="3400998"/>
          </a:xfrm>
          <a:prstGeom prst="rect">
            <a:avLst/>
          </a:prstGeom>
          <a:noFill/>
          <a:ln>
            <a:noFill/>
          </a:ln>
        </p:spPr>
      </p:pic>
      <p:pic>
        <p:nvPicPr>
          <p:cNvPr id="428" name="Shape 428" descr="A person preparing food in a kitchen&#10;&#10;Description generated with very high confidence"/>
          <p:cNvPicPr preferRelativeResize="0"/>
          <p:nvPr/>
        </p:nvPicPr>
        <p:blipFill rotWithShape="1">
          <a:blip r:embed="rId4">
            <a:alphaModFix/>
          </a:blip>
          <a:srcRect l="7250" r="7250"/>
          <a:stretch/>
        </p:blipFill>
        <p:spPr>
          <a:xfrm>
            <a:off x="0" y="0"/>
            <a:ext cx="9144000" cy="5162400"/>
          </a:xfrm>
          <a:prstGeom prst="rect">
            <a:avLst/>
          </a:prstGeom>
          <a:noFill/>
          <a:ln>
            <a:noFill/>
          </a:ln>
        </p:spPr>
      </p:pic>
      <p:sp>
        <p:nvSpPr>
          <p:cNvPr id="429" name="Shape 429"/>
          <p:cNvSpPr/>
          <p:nvPr/>
        </p:nvSpPr>
        <p:spPr>
          <a:xfrm>
            <a:off x="0" y="0"/>
            <a:ext cx="9144000" cy="5162400"/>
          </a:xfrm>
          <a:prstGeom prst="rect">
            <a:avLst/>
          </a:prstGeom>
          <a:solidFill>
            <a:srgbClr val="0C0C0C">
              <a:alpha val="5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30" name="Shape 430"/>
          <p:cNvSpPr txBox="1"/>
          <p:nvPr/>
        </p:nvSpPr>
        <p:spPr>
          <a:xfrm>
            <a:off x="281918" y="4515600"/>
            <a:ext cx="2261100" cy="42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050" b="0" i="0" u="none" strike="noStrike" cap="none">
                <a:solidFill>
                  <a:srgbClr val="FFFFFF"/>
                </a:solidFill>
                <a:latin typeface="Roboto Light"/>
                <a:ea typeface="Roboto Light"/>
                <a:cs typeface="Roboto Light"/>
                <a:sym typeface="Roboto Light"/>
              </a:rPr>
              <a:t>Todd Pendexter</a:t>
            </a:r>
            <a:endParaRPr sz="1050" b="1" i="0" u="none" strike="noStrike" cap="none">
              <a:solidFill>
                <a:srgbClr val="FFFFFF"/>
              </a:solidFill>
              <a:latin typeface="Roboto Black"/>
              <a:ea typeface="Roboto Black"/>
              <a:cs typeface="Roboto Black"/>
              <a:sym typeface="Roboto Black"/>
            </a:endParaRPr>
          </a:p>
          <a:p>
            <a:pPr marL="0" marR="0" lvl="0" indent="0" algn="l" rtl="0">
              <a:spcBef>
                <a:spcPts val="0"/>
              </a:spcBef>
              <a:spcAft>
                <a:spcPts val="0"/>
              </a:spcAft>
              <a:buNone/>
            </a:pPr>
            <a:r>
              <a:rPr lang="en" sz="1000" b="0" u="none" strike="noStrike" cap="none">
                <a:solidFill>
                  <a:srgbClr val="92D050"/>
                </a:solidFill>
                <a:latin typeface="Roboto Light"/>
                <a:ea typeface="Roboto Light"/>
                <a:cs typeface="Roboto Light"/>
                <a:sym typeface="Roboto Light"/>
              </a:rPr>
              <a:t>Business Development </a:t>
            </a:r>
            <a:r>
              <a:rPr lang="en" sz="1000">
                <a:solidFill>
                  <a:srgbClr val="92D050"/>
                </a:solidFill>
                <a:latin typeface="Roboto Light"/>
                <a:ea typeface="Roboto Light"/>
                <a:cs typeface="Roboto Light"/>
                <a:sym typeface="Roboto Light"/>
              </a:rPr>
              <a:t>Director</a:t>
            </a:r>
            <a:endParaRPr sz="1000" b="0" u="none" strike="noStrike" cap="none">
              <a:solidFill>
                <a:srgbClr val="92D05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n" sz="1000" b="0" i="0" u="none" strike="noStrike" cap="none">
                <a:solidFill>
                  <a:srgbClr val="FFFFFF"/>
                </a:solidFill>
                <a:latin typeface="Roboto Light"/>
                <a:ea typeface="Roboto Light"/>
                <a:cs typeface="Roboto Light"/>
                <a:sym typeface="Roboto Light"/>
              </a:rPr>
            </a:br>
            <a:br>
              <a:rPr lang="en" sz="1000" b="0" i="0" u="none" strike="noStrike" cap="none">
                <a:solidFill>
                  <a:srgbClr val="FFFFFF"/>
                </a:solidFill>
                <a:latin typeface="Roboto Light"/>
                <a:ea typeface="Roboto Light"/>
                <a:cs typeface="Roboto Light"/>
                <a:sym typeface="Roboto Light"/>
              </a:rPr>
            </a:br>
            <a:br>
              <a:rPr lang="en" sz="1000" b="0" i="0" u="none" strike="noStrike" cap="none">
                <a:solidFill>
                  <a:srgbClr val="FFFFFF"/>
                </a:solidFill>
                <a:latin typeface="Roboto Light"/>
                <a:ea typeface="Roboto Light"/>
                <a:cs typeface="Roboto Light"/>
                <a:sym typeface="Roboto Light"/>
              </a:rPr>
            </a:br>
            <a:br>
              <a:rPr lang="en" sz="1000" b="0" i="0" u="none" strike="noStrike" cap="none">
                <a:solidFill>
                  <a:srgbClr val="FFFFFF"/>
                </a:solidFill>
                <a:latin typeface="Roboto Light"/>
                <a:ea typeface="Roboto Light"/>
                <a:cs typeface="Roboto Light"/>
                <a:sym typeface="Roboto Light"/>
              </a:rPr>
            </a:b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100" b="1" i="0" u="none" strike="noStrike" cap="none">
              <a:solidFill>
                <a:srgbClr val="FFFFFF"/>
              </a:solidFill>
              <a:latin typeface="Roboto Black"/>
              <a:ea typeface="Roboto Black"/>
              <a:cs typeface="Roboto Black"/>
              <a:sym typeface="Roboto Black"/>
            </a:endParaRPr>
          </a:p>
        </p:txBody>
      </p:sp>
      <p:sp>
        <p:nvSpPr>
          <p:cNvPr id="431" name="Shape 431"/>
          <p:cNvSpPr txBox="1"/>
          <p:nvPr/>
        </p:nvSpPr>
        <p:spPr>
          <a:xfrm>
            <a:off x="2142750" y="2414465"/>
            <a:ext cx="4858500" cy="1222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2600"/>
              <a:buFont typeface="Arial"/>
              <a:buNone/>
            </a:pPr>
            <a:r>
              <a:rPr lang="en" sz="3600">
                <a:solidFill>
                  <a:srgbClr val="6AAE00"/>
                </a:solidFill>
                <a:latin typeface="Roboto Light"/>
                <a:ea typeface="Roboto Light"/>
                <a:cs typeface="Roboto Light"/>
                <a:sym typeface="Roboto Light"/>
              </a:rPr>
              <a:t>Why Food Waste Prevention Matters</a:t>
            </a:r>
            <a:endParaRPr sz="3600">
              <a:solidFill>
                <a:srgbClr val="6AAE00"/>
              </a:solidFill>
              <a:latin typeface="Roboto Light"/>
              <a:ea typeface="Roboto Light"/>
              <a:cs typeface="Roboto Light"/>
              <a:sym typeface="Roboto Light"/>
            </a:endParaRPr>
          </a:p>
        </p:txBody>
      </p:sp>
      <p:pic>
        <p:nvPicPr>
          <p:cNvPr id="432" name="Shape 432"/>
          <p:cNvPicPr preferRelativeResize="0"/>
          <p:nvPr/>
        </p:nvPicPr>
        <p:blipFill>
          <a:blip r:embed="rId5">
            <a:alphaModFix amt="71000"/>
          </a:blip>
          <a:stretch>
            <a:fillRect/>
          </a:stretch>
        </p:blipFill>
        <p:spPr>
          <a:xfrm>
            <a:off x="7222500" y="4669375"/>
            <a:ext cx="1623999" cy="268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rgbClr val="595959"/>
                </a:solidFill>
              </a:rPr>
              <a:t>10</a:t>
            </a:fld>
            <a:endParaRPr sz="1000">
              <a:solidFill>
                <a:srgbClr val="595959"/>
              </a:solidFill>
            </a:endParaRPr>
          </a:p>
        </p:txBody>
      </p:sp>
      <p:pic>
        <p:nvPicPr>
          <p:cNvPr id="521" name="Shape 521"/>
          <p:cNvPicPr preferRelativeResize="0"/>
          <p:nvPr/>
        </p:nvPicPr>
        <p:blipFill>
          <a:blip r:embed="rId3">
            <a:alphaModFix/>
          </a:blip>
          <a:stretch>
            <a:fillRect/>
          </a:stretch>
        </p:blipFill>
        <p:spPr>
          <a:xfrm>
            <a:off x="0" y="0"/>
            <a:ext cx="9144000" cy="4378707"/>
          </a:xfrm>
          <a:prstGeom prst="rect">
            <a:avLst/>
          </a:prstGeom>
          <a:noFill/>
          <a:ln>
            <a:noFill/>
          </a:ln>
        </p:spPr>
      </p:pic>
      <p:pic>
        <p:nvPicPr>
          <p:cNvPr id="522" name="Shape 522"/>
          <p:cNvPicPr preferRelativeResize="0"/>
          <p:nvPr/>
        </p:nvPicPr>
        <p:blipFill>
          <a:blip r:embed="rId3">
            <a:alphaModFix/>
          </a:blip>
          <a:stretch>
            <a:fillRect/>
          </a:stretch>
        </p:blipFill>
        <p:spPr>
          <a:xfrm>
            <a:off x="0" y="764800"/>
            <a:ext cx="9144000" cy="4378707"/>
          </a:xfrm>
          <a:prstGeom prst="rect">
            <a:avLst/>
          </a:prstGeom>
          <a:noFill/>
          <a:ln>
            <a:noFill/>
          </a:ln>
        </p:spPr>
      </p:pic>
      <p:sp>
        <p:nvSpPr>
          <p:cNvPr id="523" name="Shape 523"/>
          <p:cNvSpPr txBox="1"/>
          <p:nvPr/>
        </p:nvSpPr>
        <p:spPr>
          <a:xfrm>
            <a:off x="130775" y="37350"/>
            <a:ext cx="7049400" cy="114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200">
                <a:solidFill>
                  <a:srgbClr val="FFFFFF"/>
                </a:solidFill>
                <a:latin typeface="Roboto Light"/>
                <a:ea typeface="Roboto Light"/>
                <a:cs typeface="Roboto Light"/>
                <a:sym typeface="Roboto Light"/>
              </a:rPr>
              <a:t>Behaviors That Create Food Waste</a:t>
            </a:r>
            <a:endParaRPr sz="1200">
              <a:solidFill>
                <a:srgbClr val="FFFFFF"/>
              </a:solidFill>
              <a:latin typeface="Roboto Light"/>
              <a:ea typeface="Roboto Light"/>
              <a:cs typeface="Roboto Light"/>
              <a:sym typeface="Robo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p:nvPr/>
        </p:nvSpPr>
        <p:spPr>
          <a:xfrm>
            <a:off x="2800355" y="3630809"/>
            <a:ext cx="3232500" cy="941100"/>
          </a:xfrm>
          <a:prstGeom prst="rect">
            <a:avLst/>
          </a:prstGeom>
          <a:solidFill>
            <a:srgbClr val="FFFFFF">
              <a:alpha val="91920"/>
            </a:srgbClr>
          </a:solidFill>
          <a:ln w="9525" cap="flat" cmpd="sng">
            <a:solidFill>
              <a:srgbClr val="6AAE00"/>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p:nvPr/>
        </p:nvSpPr>
        <p:spPr>
          <a:xfrm>
            <a:off x="2800355" y="2264897"/>
            <a:ext cx="3232500" cy="941100"/>
          </a:xfrm>
          <a:prstGeom prst="rect">
            <a:avLst/>
          </a:prstGeom>
          <a:solidFill>
            <a:srgbClr val="FFFFFF">
              <a:alpha val="91920"/>
            </a:srgbClr>
          </a:solidFill>
          <a:ln w="9525" cap="flat" cmpd="sng">
            <a:solidFill>
              <a:srgbClr val="6AAE00"/>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p:nvPr/>
        </p:nvSpPr>
        <p:spPr>
          <a:xfrm>
            <a:off x="2956650" y="2585950"/>
            <a:ext cx="1030200" cy="234300"/>
          </a:xfrm>
          <a:prstGeom prst="rect">
            <a:avLst/>
          </a:prstGeom>
          <a:solidFill>
            <a:srgbClr val="ECD13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1" name="Shape 531"/>
          <p:cNvSpPr/>
          <p:nvPr/>
        </p:nvSpPr>
        <p:spPr>
          <a:xfrm>
            <a:off x="0" y="-6425"/>
            <a:ext cx="9144000" cy="1846500"/>
          </a:xfrm>
          <a:prstGeom prst="rect">
            <a:avLst/>
          </a:prstGeom>
          <a:solidFill>
            <a:srgbClr val="1155CC">
              <a:alpha val="75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2" name="Shape 532"/>
          <p:cNvSpPr txBox="1"/>
          <p:nvPr/>
        </p:nvSpPr>
        <p:spPr>
          <a:xfrm>
            <a:off x="16425" y="621600"/>
            <a:ext cx="9127500"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400"/>
              <a:buFont typeface="Arial"/>
              <a:buNone/>
            </a:pPr>
            <a:r>
              <a:rPr lang="en" sz="3200">
                <a:solidFill>
                  <a:srgbClr val="FFFFFF"/>
                </a:solidFill>
                <a:latin typeface="Roboto Light"/>
                <a:ea typeface="Roboto Light"/>
                <a:cs typeface="Roboto Light"/>
                <a:sym typeface="Roboto Light"/>
              </a:rPr>
              <a:t>Prevention Happens Through Measurment</a:t>
            </a:r>
            <a:endParaRPr sz="3200">
              <a:solidFill>
                <a:srgbClr val="FFFFFF"/>
              </a:solidFill>
              <a:latin typeface="Roboto Light"/>
              <a:ea typeface="Roboto Light"/>
              <a:cs typeface="Roboto Light"/>
              <a:sym typeface="Roboto Light"/>
            </a:endParaRPr>
          </a:p>
        </p:txBody>
      </p:sp>
      <p:grpSp>
        <p:nvGrpSpPr>
          <p:cNvPr id="533" name="Shape 533"/>
          <p:cNvGrpSpPr/>
          <p:nvPr/>
        </p:nvGrpSpPr>
        <p:grpSpPr>
          <a:xfrm>
            <a:off x="345926" y="2264336"/>
            <a:ext cx="1961501" cy="1540404"/>
            <a:chOff x="345926" y="2264336"/>
            <a:chExt cx="1961501" cy="1540404"/>
          </a:xfrm>
        </p:grpSpPr>
        <p:sp>
          <p:nvSpPr>
            <p:cNvPr id="534" name="Shape 534"/>
            <p:cNvSpPr txBox="1"/>
            <p:nvPr/>
          </p:nvSpPr>
          <p:spPr>
            <a:xfrm>
              <a:off x="564676" y="3499940"/>
              <a:ext cx="1524000" cy="3048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rgbClr val="4C7D00"/>
                </a:buClr>
                <a:buSzPts val="1400"/>
                <a:buFont typeface="Arial"/>
                <a:buNone/>
              </a:pPr>
              <a:r>
                <a:rPr lang="en" sz="1100">
                  <a:solidFill>
                    <a:srgbClr val="6AAE00"/>
                  </a:solidFill>
                  <a:latin typeface="Roboto Medium"/>
                  <a:ea typeface="Roboto Medium"/>
                  <a:cs typeface="Roboto Medium"/>
                  <a:sym typeface="Roboto Medium"/>
                </a:rPr>
                <a:t>Measurement</a:t>
              </a:r>
              <a:endParaRPr sz="1100">
                <a:solidFill>
                  <a:srgbClr val="6AAE00"/>
                </a:solidFill>
                <a:latin typeface="Roboto Medium"/>
                <a:ea typeface="Roboto Medium"/>
                <a:cs typeface="Roboto Medium"/>
                <a:sym typeface="Roboto Medium"/>
              </a:endParaRPr>
            </a:p>
            <a:p>
              <a:pPr marL="342900" marR="0" lvl="0" indent="-342900" algn="ctr" rtl="0">
                <a:spcBef>
                  <a:spcPts val="280"/>
                </a:spcBef>
                <a:spcAft>
                  <a:spcPts val="0"/>
                </a:spcAft>
                <a:buClr>
                  <a:srgbClr val="7F7F7F"/>
                </a:buClr>
                <a:buSzPts val="1400"/>
                <a:buFont typeface="Arial"/>
                <a:buNone/>
              </a:pPr>
              <a:endParaRPr sz="1100">
                <a:solidFill>
                  <a:srgbClr val="6AAE00"/>
                </a:solidFill>
                <a:latin typeface="Roboto Medium"/>
                <a:ea typeface="Roboto Medium"/>
                <a:cs typeface="Roboto Medium"/>
                <a:sym typeface="Roboto Medium"/>
              </a:endParaRPr>
            </a:p>
          </p:txBody>
        </p:sp>
        <p:pic>
          <p:nvPicPr>
            <p:cNvPr id="535" name="Shape 535"/>
            <p:cNvPicPr preferRelativeResize="0"/>
            <p:nvPr/>
          </p:nvPicPr>
          <p:blipFill rotWithShape="1">
            <a:blip r:embed="rId3">
              <a:alphaModFix/>
            </a:blip>
            <a:srcRect/>
            <a:stretch/>
          </p:blipFill>
          <p:spPr>
            <a:xfrm>
              <a:off x="345926" y="2264336"/>
              <a:ext cx="1961501" cy="1503099"/>
            </a:xfrm>
            <a:prstGeom prst="rect">
              <a:avLst/>
            </a:prstGeom>
            <a:noFill/>
            <a:ln>
              <a:noFill/>
            </a:ln>
          </p:spPr>
        </p:pic>
      </p:grpSp>
      <p:sp>
        <p:nvSpPr>
          <p:cNvPr id="536" name="Shape 536"/>
          <p:cNvSpPr txBox="1"/>
          <p:nvPr/>
        </p:nvSpPr>
        <p:spPr>
          <a:xfrm>
            <a:off x="6756428" y="3584840"/>
            <a:ext cx="2055900" cy="3048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rgbClr val="4C7D00"/>
              </a:buClr>
              <a:buSzPts val="1400"/>
              <a:buFont typeface="Arial"/>
              <a:buNone/>
            </a:pPr>
            <a:r>
              <a:rPr lang="en" sz="1100">
                <a:solidFill>
                  <a:srgbClr val="6AAE00"/>
                </a:solidFill>
                <a:latin typeface="Roboto Medium"/>
                <a:ea typeface="Roboto Medium"/>
                <a:cs typeface="Roboto Medium"/>
                <a:sym typeface="Roboto Medium"/>
              </a:rPr>
              <a:t>Prevention</a:t>
            </a:r>
            <a:endParaRPr sz="1100">
              <a:solidFill>
                <a:srgbClr val="6AAE00"/>
              </a:solidFill>
              <a:latin typeface="Roboto Medium"/>
              <a:ea typeface="Roboto Medium"/>
              <a:cs typeface="Roboto Medium"/>
              <a:sym typeface="Roboto Medium"/>
            </a:endParaRPr>
          </a:p>
          <a:p>
            <a:pPr marL="342900" marR="0" lvl="0" indent="-342900" algn="ctr" rtl="0">
              <a:spcBef>
                <a:spcPts val="280"/>
              </a:spcBef>
              <a:spcAft>
                <a:spcPts val="0"/>
              </a:spcAft>
              <a:buClr>
                <a:srgbClr val="7F7F7F"/>
              </a:buClr>
              <a:buSzPts val="1400"/>
              <a:buFont typeface="Arial"/>
              <a:buNone/>
            </a:pPr>
            <a:endParaRPr sz="1100">
              <a:solidFill>
                <a:srgbClr val="6AAE00"/>
              </a:solidFill>
              <a:latin typeface="Roboto Medium"/>
              <a:ea typeface="Roboto Medium"/>
              <a:cs typeface="Roboto Medium"/>
              <a:sym typeface="Roboto Medium"/>
            </a:endParaRPr>
          </a:p>
        </p:txBody>
      </p:sp>
      <p:pic>
        <p:nvPicPr>
          <p:cNvPr id="537" name="Shape 537"/>
          <p:cNvPicPr preferRelativeResize="0"/>
          <p:nvPr/>
        </p:nvPicPr>
        <p:blipFill rotWithShape="1">
          <a:blip r:embed="rId4">
            <a:alphaModFix/>
          </a:blip>
          <a:srcRect/>
          <a:stretch/>
        </p:blipFill>
        <p:spPr>
          <a:xfrm>
            <a:off x="7109320" y="2646455"/>
            <a:ext cx="1311386" cy="1004938"/>
          </a:xfrm>
          <a:prstGeom prst="rect">
            <a:avLst/>
          </a:prstGeom>
          <a:noFill/>
          <a:ln>
            <a:noFill/>
          </a:ln>
        </p:spPr>
      </p:pic>
      <p:pic>
        <p:nvPicPr>
          <p:cNvPr id="538" name="Shape 538"/>
          <p:cNvPicPr preferRelativeResize="0"/>
          <p:nvPr/>
        </p:nvPicPr>
        <p:blipFill>
          <a:blip r:embed="rId5">
            <a:alphaModFix amt="34000"/>
          </a:blip>
          <a:stretch>
            <a:fillRect/>
          </a:stretch>
        </p:blipFill>
        <p:spPr>
          <a:xfrm>
            <a:off x="1515450" y="2736838"/>
            <a:ext cx="1524000" cy="1167845"/>
          </a:xfrm>
          <a:prstGeom prst="rect">
            <a:avLst/>
          </a:prstGeom>
          <a:noFill/>
          <a:ln>
            <a:noFill/>
          </a:ln>
        </p:spPr>
      </p:pic>
      <p:sp>
        <p:nvSpPr>
          <p:cNvPr id="539" name="Shape 539"/>
          <p:cNvSpPr txBox="1"/>
          <p:nvPr/>
        </p:nvSpPr>
        <p:spPr>
          <a:xfrm>
            <a:off x="3020084" y="2536700"/>
            <a:ext cx="903600" cy="35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100"/>
              <a:buFont typeface="Arial"/>
              <a:buNone/>
            </a:pPr>
            <a:r>
              <a:rPr lang="en" sz="1000">
                <a:solidFill>
                  <a:srgbClr val="434343"/>
                </a:solidFill>
                <a:latin typeface="Roboto Medium"/>
                <a:ea typeface="Roboto Medium"/>
                <a:cs typeface="Roboto Medium"/>
                <a:sym typeface="Roboto Medium"/>
              </a:rPr>
              <a:t>DATA</a:t>
            </a:r>
            <a:endParaRPr sz="1000">
              <a:solidFill>
                <a:srgbClr val="434343"/>
              </a:solidFill>
              <a:latin typeface="Roboto Medium"/>
              <a:ea typeface="Roboto Medium"/>
              <a:cs typeface="Roboto Medium"/>
              <a:sym typeface="Roboto Medium"/>
            </a:endParaRPr>
          </a:p>
          <a:p>
            <a:pPr marL="0" lvl="0" indent="0" algn="ctr" rtl="0">
              <a:lnSpc>
                <a:spcPct val="100000"/>
              </a:lnSpc>
              <a:spcBef>
                <a:spcPts val="0"/>
              </a:spcBef>
              <a:spcAft>
                <a:spcPts val="0"/>
              </a:spcAft>
              <a:buClr>
                <a:srgbClr val="000000"/>
              </a:buClr>
              <a:buSzPts val="1100"/>
              <a:buFont typeface="Arial"/>
              <a:buNone/>
            </a:pPr>
            <a:br>
              <a:rPr lang="en" sz="1000">
                <a:solidFill>
                  <a:srgbClr val="434343"/>
                </a:solidFill>
                <a:latin typeface="Roboto Medium"/>
                <a:ea typeface="Roboto Medium"/>
                <a:cs typeface="Roboto Medium"/>
                <a:sym typeface="Roboto Medium"/>
              </a:rPr>
            </a:br>
            <a:endParaRPr sz="1000">
              <a:solidFill>
                <a:srgbClr val="434343"/>
              </a:solidFill>
              <a:latin typeface="Roboto Medium"/>
              <a:ea typeface="Roboto Medium"/>
              <a:cs typeface="Roboto Medium"/>
              <a:sym typeface="Roboto Medium"/>
            </a:endParaRPr>
          </a:p>
        </p:txBody>
      </p:sp>
      <p:sp>
        <p:nvSpPr>
          <p:cNvPr id="540" name="Shape 540"/>
          <p:cNvSpPr txBox="1"/>
          <p:nvPr/>
        </p:nvSpPr>
        <p:spPr>
          <a:xfrm>
            <a:off x="4153030" y="2349280"/>
            <a:ext cx="2163300" cy="704100"/>
          </a:xfrm>
          <a:prstGeom prst="rect">
            <a:avLst/>
          </a:prstGeom>
          <a:noFill/>
          <a:ln>
            <a:noFill/>
          </a:ln>
        </p:spPr>
        <p:txBody>
          <a:bodyPr spcFirstLastPara="1" wrap="square" lIns="91425" tIns="45700" rIns="91425" bIns="45700" anchor="t" anchorCtr="0">
            <a:noAutofit/>
          </a:bodyPr>
          <a:lstStyle/>
          <a:p>
            <a:pPr marL="0" lvl="0" indent="0" rtl="0">
              <a:lnSpc>
                <a:spcPct val="150000"/>
              </a:lnSpc>
              <a:spcBef>
                <a:spcPts val="0"/>
              </a:spcBef>
              <a:spcAft>
                <a:spcPts val="1600"/>
              </a:spcAft>
              <a:buNone/>
            </a:pPr>
            <a:r>
              <a:rPr lang="en" sz="1000">
                <a:solidFill>
                  <a:srgbClr val="7F7F7F"/>
                </a:solidFill>
              </a:rPr>
              <a:t>improve forecast quality</a:t>
            </a:r>
            <a:br>
              <a:rPr lang="en" sz="1000">
                <a:solidFill>
                  <a:srgbClr val="7F7F7F"/>
                </a:solidFill>
              </a:rPr>
            </a:br>
            <a:r>
              <a:rPr lang="en" sz="1000">
                <a:solidFill>
                  <a:srgbClr val="7F7F7F"/>
                </a:solidFill>
              </a:rPr>
              <a:t>change menu</a:t>
            </a:r>
            <a:br>
              <a:rPr lang="en" sz="1000">
                <a:solidFill>
                  <a:srgbClr val="7F7F7F"/>
                </a:solidFill>
              </a:rPr>
            </a:br>
            <a:r>
              <a:rPr lang="en" sz="1000">
                <a:solidFill>
                  <a:srgbClr val="7F7F7F"/>
                </a:solidFill>
              </a:rPr>
              <a:t>purchasing</a:t>
            </a:r>
            <a:endParaRPr sz="1000">
              <a:solidFill>
                <a:srgbClr val="595959"/>
              </a:solidFill>
            </a:endParaRPr>
          </a:p>
        </p:txBody>
      </p:sp>
      <p:sp>
        <p:nvSpPr>
          <p:cNvPr id="541" name="Shape 541"/>
          <p:cNvSpPr txBox="1"/>
          <p:nvPr/>
        </p:nvSpPr>
        <p:spPr>
          <a:xfrm>
            <a:off x="4153030" y="3761603"/>
            <a:ext cx="2163300" cy="704100"/>
          </a:xfrm>
          <a:prstGeom prst="rect">
            <a:avLst/>
          </a:prstGeom>
          <a:noFill/>
          <a:ln>
            <a:noFill/>
          </a:ln>
        </p:spPr>
        <p:txBody>
          <a:bodyPr spcFirstLastPara="1" wrap="square" lIns="91425" tIns="45700" rIns="91425" bIns="45700" anchor="t" anchorCtr="0">
            <a:noAutofit/>
          </a:bodyPr>
          <a:lstStyle/>
          <a:p>
            <a:pPr marL="0" lvl="0" indent="0" rtl="0">
              <a:lnSpc>
                <a:spcPct val="150000"/>
              </a:lnSpc>
              <a:spcBef>
                <a:spcPts val="0"/>
              </a:spcBef>
              <a:spcAft>
                <a:spcPts val="1600"/>
              </a:spcAft>
              <a:buNone/>
            </a:pPr>
            <a:r>
              <a:rPr lang="en" sz="1000">
                <a:solidFill>
                  <a:srgbClr val="7F7F7F"/>
                </a:solidFill>
              </a:rPr>
              <a:t>increase awareness</a:t>
            </a:r>
            <a:br>
              <a:rPr lang="en" sz="1000">
                <a:solidFill>
                  <a:srgbClr val="7F7F7F"/>
                </a:solidFill>
              </a:rPr>
            </a:br>
            <a:r>
              <a:rPr lang="en" sz="1000">
                <a:solidFill>
                  <a:srgbClr val="7F7F7F"/>
                </a:solidFill>
              </a:rPr>
              <a:t>spark communication</a:t>
            </a:r>
            <a:br>
              <a:rPr lang="en" sz="1000">
                <a:solidFill>
                  <a:srgbClr val="7F7F7F"/>
                </a:solidFill>
              </a:rPr>
            </a:br>
            <a:r>
              <a:rPr lang="en" sz="1000">
                <a:solidFill>
                  <a:srgbClr val="7F7F7F"/>
                </a:solidFill>
              </a:rPr>
              <a:t>increase engagement</a:t>
            </a:r>
            <a:endParaRPr sz="1000">
              <a:solidFill>
                <a:srgbClr val="595959"/>
              </a:solidFill>
            </a:endParaRPr>
          </a:p>
        </p:txBody>
      </p:sp>
      <p:pic>
        <p:nvPicPr>
          <p:cNvPr id="542" name="Shape 542"/>
          <p:cNvPicPr preferRelativeResize="0"/>
          <p:nvPr/>
        </p:nvPicPr>
        <p:blipFill>
          <a:blip r:embed="rId6">
            <a:alphaModFix amt="43000"/>
          </a:blip>
          <a:stretch>
            <a:fillRect/>
          </a:stretch>
        </p:blipFill>
        <p:spPr>
          <a:xfrm>
            <a:off x="5736200" y="2700000"/>
            <a:ext cx="1620149" cy="1241522"/>
          </a:xfrm>
          <a:prstGeom prst="rect">
            <a:avLst/>
          </a:prstGeom>
          <a:noFill/>
          <a:ln>
            <a:noFill/>
          </a:ln>
        </p:spPr>
      </p:pic>
      <p:sp>
        <p:nvSpPr>
          <p:cNvPr id="543" name="Shape 543"/>
          <p:cNvSpPr/>
          <p:nvPr/>
        </p:nvSpPr>
        <p:spPr>
          <a:xfrm>
            <a:off x="2956650" y="3904679"/>
            <a:ext cx="1030200" cy="413400"/>
          </a:xfrm>
          <a:prstGeom prst="rect">
            <a:avLst/>
          </a:prstGeom>
          <a:solidFill>
            <a:srgbClr val="ECD13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Shape 544"/>
          <p:cNvSpPr txBox="1"/>
          <p:nvPr/>
        </p:nvSpPr>
        <p:spPr>
          <a:xfrm>
            <a:off x="3006950" y="3873750"/>
            <a:ext cx="903600" cy="413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100"/>
              <a:buFont typeface="Arial"/>
              <a:buNone/>
            </a:pPr>
            <a:r>
              <a:rPr lang="en" sz="1000">
                <a:solidFill>
                  <a:srgbClr val="434343"/>
                </a:solidFill>
                <a:latin typeface="Roboto Medium"/>
                <a:ea typeface="Roboto Medium"/>
                <a:cs typeface="Roboto Medium"/>
                <a:sym typeface="Roboto Medium"/>
              </a:rPr>
              <a:t>BEHAVIOR CHANGE</a:t>
            </a:r>
            <a:endParaRPr sz="1000">
              <a:solidFill>
                <a:srgbClr val="434343"/>
              </a:solidFill>
              <a:latin typeface="Roboto Medium"/>
              <a:ea typeface="Roboto Medium"/>
              <a:cs typeface="Roboto Medium"/>
              <a:sym typeface="Roboto Medium"/>
            </a:endParaRPr>
          </a:p>
          <a:p>
            <a:pPr marL="0" lvl="0" indent="0" algn="ctr" rtl="0">
              <a:lnSpc>
                <a:spcPct val="100000"/>
              </a:lnSpc>
              <a:spcBef>
                <a:spcPts val="0"/>
              </a:spcBef>
              <a:spcAft>
                <a:spcPts val="0"/>
              </a:spcAft>
              <a:buClr>
                <a:srgbClr val="000000"/>
              </a:buClr>
              <a:buSzPts val="1100"/>
              <a:buFont typeface="Arial"/>
              <a:buNone/>
            </a:pPr>
            <a:br>
              <a:rPr lang="en" sz="1000">
                <a:solidFill>
                  <a:srgbClr val="434343"/>
                </a:solidFill>
                <a:latin typeface="Roboto Medium"/>
                <a:ea typeface="Roboto Medium"/>
                <a:cs typeface="Roboto Medium"/>
                <a:sym typeface="Roboto Medium"/>
              </a:rPr>
            </a:br>
            <a:endParaRPr sz="1000">
              <a:solidFill>
                <a:srgbClr val="434343"/>
              </a:solidFill>
              <a:latin typeface="Roboto Medium"/>
              <a:ea typeface="Roboto Medium"/>
              <a:cs typeface="Roboto Medium"/>
              <a:sym typeface="Robot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p:nvPr/>
        </p:nvSpPr>
        <p:spPr>
          <a:xfrm>
            <a:off x="2800355" y="3630809"/>
            <a:ext cx="3232500" cy="941100"/>
          </a:xfrm>
          <a:prstGeom prst="rect">
            <a:avLst/>
          </a:prstGeom>
          <a:solidFill>
            <a:srgbClr val="FFFFFF">
              <a:alpha val="91920"/>
            </a:srgbClr>
          </a:solidFill>
          <a:ln w="9525" cap="flat" cmpd="sng">
            <a:solidFill>
              <a:srgbClr val="6AAE00"/>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0" name="Shape 550"/>
          <p:cNvSpPr/>
          <p:nvPr/>
        </p:nvSpPr>
        <p:spPr>
          <a:xfrm>
            <a:off x="2800355" y="2264897"/>
            <a:ext cx="3232500" cy="941100"/>
          </a:xfrm>
          <a:prstGeom prst="rect">
            <a:avLst/>
          </a:prstGeom>
          <a:solidFill>
            <a:srgbClr val="FFFFFF">
              <a:alpha val="91920"/>
            </a:srgbClr>
          </a:solidFill>
          <a:ln w="9525" cap="flat" cmpd="sng">
            <a:solidFill>
              <a:srgbClr val="6AAE00"/>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1" name="Shape 551"/>
          <p:cNvSpPr/>
          <p:nvPr/>
        </p:nvSpPr>
        <p:spPr>
          <a:xfrm>
            <a:off x="2956650" y="2585950"/>
            <a:ext cx="1030200" cy="234300"/>
          </a:xfrm>
          <a:prstGeom prst="rect">
            <a:avLst/>
          </a:prstGeom>
          <a:solidFill>
            <a:srgbClr val="ECD13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2" name="Shape 552"/>
          <p:cNvSpPr/>
          <p:nvPr/>
        </p:nvSpPr>
        <p:spPr>
          <a:xfrm>
            <a:off x="0" y="-6425"/>
            <a:ext cx="9144000" cy="1846500"/>
          </a:xfrm>
          <a:prstGeom prst="rect">
            <a:avLst/>
          </a:prstGeom>
          <a:solidFill>
            <a:srgbClr val="1155CC">
              <a:alpha val="75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3" name="Shape 553"/>
          <p:cNvSpPr txBox="1"/>
          <p:nvPr/>
        </p:nvSpPr>
        <p:spPr>
          <a:xfrm>
            <a:off x="16425" y="621600"/>
            <a:ext cx="9127500"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400"/>
              <a:buFont typeface="Arial"/>
              <a:buNone/>
            </a:pPr>
            <a:r>
              <a:rPr lang="en" sz="3200">
                <a:solidFill>
                  <a:srgbClr val="FFFFFF"/>
                </a:solidFill>
                <a:latin typeface="Roboto Light"/>
                <a:ea typeface="Roboto Light"/>
                <a:cs typeface="Roboto Light"/>
                <a:sym typeface="Roboto Light"/>
              </a:rPr>
              <a:t>Prevention Happens Through Measurement</a:t>
            </a:r>
            <a:endParaRPr sz="3200">
              <a:solidFill>
                <a:srgbClr val="FFFFFF"/>
              </a:solidFill>
              <a:latin typeface="Roboto Light"/>
              <a:ea typeface="Roboto Light"/>
              <a:cs typeface="Roboto Light"/>
              <a:sym typeface="Roboto Light"/>
            </a:endParaRPr>
          </a:p>
        </p:txBody>
      </p:sp>
      <p:grpSp>
        <p:nvGrpSpPr>
          <p:cNvPr id="554" name="Shape 554"/>
          <p:cNvGrpSpPr/>
          <p:nvPr/>
        </p:nvGrpSpPr>
        <p:grpSpPr>
          <a:xfrm>
            <a:off x="345926" y="2264336"/>
            <a:ext cx="1961501" cy="1540404"/>
            <a:chOff x="345926" y="2264336"/>
            <a:chExt cx="1961501" cy="1540404"/>
          </a:xfrm>
        </p:grpSpPr>
        <p:sp>
          <p:nvSpPr>
            <p:cNvPr id="555" name="Shape 555"/>
            <p:cNvSpPr txBox="1"/>
            <p:nvPr/>
          </p:nvSpPr>
          <p:spPr>
            <a:xfrm>
              <a:off x="564676" y="3499940"/>
              <a:ext cx="1524000" cy="3048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rgbClr val="4C7D00"/>
                </a:buClr>
                <a:buSzPts val="1400"/>
                <a:buFont typeface="Arial"/>
                <a:buNone/>
              </a:pPr>
              <a:r>
                <a:rPr lang="en" sz="1100">
                  <a:solidFill>
                    <a:srgbClr val="6AAE00"/>
                  </a:solidFill>
                  <a:latin typeface="Roboto Medium"/>
                  <a:ea typeface="Roboto Medium"/>
                  <a:cs typeface="Roboto Medium"/>
                  <a:sym typeface="Roboto Medium"/>
                </a:rPr>
                <a:t>Measurement</a:t>
              </a:r>
              <a:endParaRPr sz="1100">
                <a:solidFill>
                  <a:srgbClr val="6AAE00"/>
                </a:solidFill>
                <a:latin typeface="Roboto Medium"/>
                <a:ea typeface="Roboto Medium"/>
                <a:cs typeface="Roboto Medium"/>
                <a:sym typeface="Roboto Medium"/>
              </a:endParaRPr>
            </a:p>
            <a:p>
              <a:pPr marL="342900" marR="0" lvl="0" indent="-342900" algn="ctr" rtl="0">
                <a:spcBef>
                  <a:spcPts val="280"/>
                </a:spcBef>
                <a:spcAft>
                  <a:spcPts val="0"/>
                </a:spcAft>
                <a:buClr>
                  <a:srgbClr val="7F7F7F"/>
                </a:buClr>
                <a:buSzPts val="1400"/>
                <a:buFont typeface="Arial"/>
                <a:buNone/>
              </a:pPr>
              <a:endParaRPr sz="1100">
                <a:solidFill>
                  <a:srgbClr val="6AAE00"/>
                </a:solidFill>
                <a:latin typeface="Roboto Medium"/>
                <a:ea typeface="Roboto Medium"/>
                <a:cs typeface="Roboto Medium"/>
                <a:sym typeface="Roboto Medium"/>
              </a:endParaRPr>
            </a:p>
          </p:txBody>
        </p:sp>
        <p:pic>
          <p:nvPicPr>
            <p:cNvPr id="556" name="Shape 556"/>
            <p:cNvPicPr preferRelativeResize="0"/>
            <p:nvPr/>
          </p:nvPicPr>
          <p:blipFill rotWithShape="1">
            <a:blip r:embed="rId3">
              <a:alphaModFix/>
            </a:blip>
            <a:srcRect/>
            <a:stretch/>
          </p:blipFill>
          <p:spPr>
            <a:xfrm>
              <a:off x="345926" y="2264336"/>
              <a:ext cx="1961501" cy="1503099"/>
            </a:xfrm>
            <a:prstGeom prst="rect">
              <a:avLst/>
            </a:prstGeom>
            <a:noFill/>
            <a:ln>
              <a:noFill/>
            </a:ln>
          </p:spPr>
        </p:pic>
      </p:grpSp>
      <p:sp>
        <p:nvSpPr>
          <p:cNvPr id="557" name="Shape 557"/>
          <p:cNvSpPr txBox="1"/>
          <p:nvPr/>
        </p:nvSpPr>
        <p:spPr>
          <a:xfrm>
            <a:off x="6756428" y="3584840"/>
            <a:ext cx="2055900" cy="3048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rgbClr val="4C7D00"/>
              </a:buClr>
              <a:buSzPts val="1400"/>
              <a:buFont typeface="Arial"/>
              <a:buNone/>
            </a:pPr>
            <a:r>
              <a:rPr lang="en" sz="1100">
                <a:solidFill>
                  <a:srgbClr val="6AAE00"/>
                </a:solidFill>
                <a:latin typeface="Roboto Medium"/>
                <a:ea typeface="Roboto Medium"/>
                <a:cs typeface="Roboto Medium"/>
                <a:sym typeface="Roboto Medium"/>
              </a:rPr>
              <a:t>Prevention</a:t>
            </a:r>
            <a:endParaRPr sz="1100">
              <a:solidFill>
                <a:srgbClr val="6AAE00"/>
              </a:solidFill>
              <a:latin typeface="Roboto Medium"/>
              <a:ea typeface="Roboto Medium"/>
              <a:cs typeface="Roboto Medium"/>
              <a:sym typeface="Roboto Medium"/>
            </a:endParaRPr>
          </a:p>
          <a:p>
            <a:pPr marL="342900" marR="0" lvl="0" indent="-342900" algn="ctr" rtl="0">
              <a:spcBef>
                <a:spcPts val="280"/>
              </a:spcBef>
              <a:spcAft>
                <a:spcPts val="0"/>
              </a:spcAft>
              <a:buClr>
                <a:srgbClr val="7F7F7F"/>
              </a:buClr>
              <a:buSzPts val="1400"/>
              <a:buFont typeface="Arial"/>
              <a:buNone/>
            </a:pPr>
            <a:endParaRPr sz="1100">
              <a:solidFill>
                <a:srgbClr val="6AAE00"/>
              </a:solidFill>
              <a:latin typeface="Roboto Medium"/>
              <a:ea typeface="Roboto Medium"/>
              <a:cs typeface="Roboto Medium"/>
              <a:sym typeface="Roboto Medium"/>
            </a:endParaRPr>
          </a:p>
        </p:txBody>
      </p:sp>
      <p:pic>
        <p:nvPicPr>
          <p:cNvPr id="558" name="Shape 558"/>
          <p:cNvPicPr preferRelativeResize="0"/>
          <p:nvPr/>
        </p:nvPicPr>
        <p:blipFill rotWithShape="1">
          <a:blip r:embed="rId4">
            <a:alphaModFix/>
          </a:blip>
          <a:srcRect/>
          <a:stretch/>
        </p:blipFill>
        <p:spPr>
          <a:xfrm>
            <a:off x="7109320" y="2646455"/>
            <a:ext cx="1311386" cy="1004938"/>
          </a:xfrm>
          <a:prstGeom prst="rect">
            <a:avLst/>
          </a:prstGeom>
          <a:noFill/>
          <a:ln>
            <a:noFill/>
          </a:ln>
        </p:spPr>
      </p:pic>
      <p:pic>
        <p:nvPicPr>
          <p:cNvPr id="559" name="Shape 559"/>
          <p:cNvPicPr preferRelativeResize="0"/>
          <p:nvPr/>
        </p:nvPicPr>
        <p:blipFill>
          <a:blip r:embed="rId5">
            <a:alphaModFix amt="34000"/>
          </a:blip>
          <a:stretch>
            <a:fillRect/>
          </a:stretch>
        </p:blipFill>
        <p:spPr>
          <a:xfrm>
            <a:off x="1515450" y="2736838"/>
            <a:ext cx="1524000" cy="1167845"/>
          </a:xfrm>
          <a:prstGeom prst="rect">
            <a:avLst/>
          </a:prstGeom>
          <a:noFill/>
          <a:ln>
            <a:noFill/>
          </a:ln>
        </p:spPr>
      </p:pic>
      <p:sp>
        <p:nvSpPr>
          <p:cNvPr id="560" name="Shape 560"/>
          <p:cNvSpPr txBox="1"/>
          <p:nvPr/>
        </p:nvSpPr>
        <p:spPr>
          <a:xfrm>
            <a:off x="3020084" y="2536700"/>
            <a:ext cx="903600" cy="35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100"/>
              <a:buFont typeface="Arial"/>
              <a:buNone/>
            </a:pPr>
            <a:r>
              <a:rPr lang="en" sz="1000">
                <a:solidFill>
                  <a:srgbClr val="434343"/>
                </a:solidFill>
                <a:latin typeface="Roboto Medium"/>
                <a:ea typeface="Roboto Medium"/>
                <a:cs typeface="Roboto Medium"/>
                <a:sym typeface="Roboto Medium"/>
              </a:rPr>
              <a:t>DATA</a:t>
            </a:r>
            <a:endParaRPr sz="1000">
              <a:solidFill>
                <a:srgbClr val="434343"/>
              </a:solidFill>
              <a:latin typeface="Roboto Medium"/>
              <a:ea typeface="Roboto Medium"/>
              <a:cs typeface="Roboto Medium"/>
              <a:sym typeface="Roboto Medium"/>
            </a:endParaRPr>
          </a:p>
          <a:p>
            <a:pPr marL="0" lvl="0" indent="0" algn="ctr" rtl="0">
              <a:lnSpc>
                <a:spcPct val="100000"/>
              </a:lnSpc>
              <a:spcBef>
                <a:spcPts val="0"/>
              </a:spcBef>
              <a:spcAft>
                <a:spcPts val="0"/>
              </a:spcAft>
              <a:buClr>
                <a:srgbClr val="000000"/>
              </a:buClr>
              <a:buSzPts val="1100"/>
              <a:buFont typeface="Arial"/>
              <a:buNone/>
            </a:pPr>
            <a:br>
              <a:rPr lang="en" sz="1000">
                <a:solidFill>
                  <a:srgbClr val="434343"/>
                </a:solidFill>
                <a:latin typeface="Roboto Medium"/>
                <a:ea typeface="Roboto Medium"/>
                <a:cs typeface="Roboto Medium"/>
                <a:sym typeface="Roboto Medium"/>
              </a:rPr>
            </a:br>
            <a:endParaRPr sz="1000">
              <a:solidFill>
                <a:srgbClr val="434343"/>
              </a:solidFill>
              <a:latin typeface="Roboto Medium"/>
              <a:ea typeface="Roboto Medium"/>
              <a:cs typeface="Roboto Medium"/>
              <a:sym typeface="Roboto Medium"/>
            </a:endParaRPr>
          </a:p>
        </p:txBody>
      </p:sp>
      <p:sp>
        <p:nvSpPr>
          <p:cNvPr id="561" name="Shape 561"/>
          <p:cNvSpPr txBox="1"/>
          <p:nvPr/>
        </p:nvSpPr>
        <p:spPr>
          <a:xfrm>
            <a:off x="4153030" y="2349280"/>
            <a:ext cx="2163300" cy="704100"/>
          </a:xfrm>
          <a:prstGeom prst="rect">
            <a:avLst/>
          </a:prstGeom>
          <a:noFill/>
          <a:ln>
            <a:noFill/>
          </a:ln>
        </p:spPr>
        <p:txBody>
          <a:bodyPr spcFirstLastPara="1" wrap="square" lIns="91425" tIns="45700" rIns="91425" bIns="45700" anchor="t" anchorCtr="0">
            <a:noAutofit/>
          </a:bodyPr>
          <a:lstStyle/>
          <a:p>
            <a:pPr marL="0" lvl="0" indent="0" rtl="0">
              <a:lnSpc>
                <a:spcPct val="150000"/>
              </a:lnSpc>
              <a:spcBef>
                <a:spcPts val="0"/>
              </a:spcBef>
              <a:spcAft>
                <a:spcPts val="1600"/>
              </a:spcAft>
              <a:buNone/>
            </a:pPr>
            <a:r>
              <a:rPr lang="en" sz="1000">
                <a:solidFill>
                  <a:srgbClr val="7F7F7F"/>
                </a:solidFill>
              </a:rPr>
              <a:t>improve forecast quality</a:t>
            </a:r>
            <a:br>
              <a:rPr lang="en" sz="1000">
                <a:solidFill>
                  <a:srgbClr val="7F7F7F"/>
                </a:solidFill>
              </a:rPr>
            </a:br>
            <a:r>
              <a:rPr lang="en" sz="1000">
                <a:solidFill>
                  <a:srgbClr val="7F7F7F"/>
                </a:solidFill>
              </a:rPr>
              <a:t>change menu</a:t>
            </a:r>
            <a:br>
              <a:rPr lang="en" sz="1000">
                <a:solidFill>
                  <a:srgbClr val="7F7F7F"/>
                </a:solidFill>
              </a:rPr>
            </a:br>
            <a:r>
              <a:rPr lang="en" sz="1000">
                <a:solidFill>
                  <a:srgbClr val="7F7F7F"/>
                </a:solidFill>
              </a:rPr>
              <a:t>purchasing</a:t>
            </a:r>
            <a:endParaRPr sz="1000">
              <a:solidFill>
                <a:srgbClr val="595959"/>
              </a:solidFill>
            </a:endParaRPr>
          </a:p>
        </p:txBody>
      </p:sp>
      <p:sp>
        <p:nvSpPr>
          <p:cNvPr id="562" name="Shape 562"/>
          <p:cNvSpPr txBox="1"/>
          <p:nvPr/>
        </p:nvSpPr>
        <p:spPr>
          <a:xfrm>
            <a:off x="4153030" y="3761603"/>
            <a:ext cx="2163300" cy="704100"/>
          </a:xfrm>
          <a:prstGeom prst="rect">
            <a:avLst/>
          </a:prstGeom>
          <a:noFill/>
          <a:ln>
            <a:noFill/>
          </a:ln>
        </p:spPr>
        <p:txBody>
          <a:bodyPr spcFirstLastPara="1" wrap="square" lIns="91425" tIns="45700" rIns="91425" bIns="45700" anchor="t" anchorCtr="0">
            <a:noAutofit/>
          </a:bodyPr>
          <a:lstStyle/>
          <a:p>
            <a:pPr marL="0" lvl="0" indent="0" rtl="0">
              <a:lnSpc>
                <a:spcPct val="150000"/>
              </a:lnSpc>
              <a:spcBef>
                <a:spcPts val="0"/>
              </a:spcBef>
              <a:spcAft>
                <a:spcPts val="1600"/>
              </a:spcAft>
              <a:buNone/>
            </a:pPr>
            <a:r>
              <a:rPr lang="en" sz="1000">
                <a:solidFill>
                  <a:srgbClr val="7F7F7F"/>
                </a:solidFill>
              </a:rPr>
              <a:t>increase awareness</a:t>
            </a:r>
            <a:br>
              <a:rPr lang="en" sz="1000">
                <a:solidFill>
                  <a:srgbClr val="7F7F7F"/>
                </a:solidFill>
              </a:rPr>
            </a:br>
            <a:r>
              <a:rPr lang="en" sz="1000">
                <a:solidFill>
                  <a:srgbClr val="7F7F7F"/>
                </a:solidFill>
              </a:rPr>
              <a:t>spark communication</a:t>
            </a:r>
            <a:br>
              <a:rPr lang="en" sz="1000">
                <a:solidFill>
                  <a:srgbClr val="7F7F7F"/>
                </a:solidFill>
              </a:rPr>
            </a:br>
            <a:r>
              <a:rPr lang="en" sz="1000">
                <a:solidFill>
                  <a:srgbClr val="7F7F7F"/>
                </a:solidFill>
              </a:rPr>
              <a:t>increase engagement</a:t>
            </a:r>
            <a:endParaRPr sz="1000">
              <a:solidFill>
                <a:srgbClr val="595959"/>
              </a:solidFill>
            </a:endParaRPr>
          </a:p>
        </p:txBody>
      </p:sp>
      <p:pic>
        <p:nvPicPr>
          <p:cNvPr id="563" name="Shape 563"/>
          <p:cNvPicPr preferRelativeResize="0"/>
          <p:nvPr/>
        </p:nvPicPr>
        <p:blipFill>
          <a:blip r:embed="rId6">
            <a:alphaModFix amt="43000"/>
          </a:blip>
          <a:stretch>
            <a:fillRect/>
          </a:stretch>
        </p:blipFill>
        <p:spPr>
          <a:xfrm>
            <a:off x="5736200" y="2700000"/>
            <a:ext cx="1620149" cy="1241522"/>
          </a:xfrm>
          <a:prstGeom prst="rect">
            <a:avLst/>
          </a:prstGeom>
          <a:noFill/>
          <a:ln>
            <a:noFill/>
          </a:ln>
        </p:spPr>
      </p:pic>
      <p:sp>
        <p:nvSpPr>
          <p:cNvPr id="564" name="Shape 564"/>
          <p:cNvSpPr/>
          <p:nvPr/>
        </p:nvSpPr>
        <p:spPr>
          <a:xfrm>
            <a:off x="2956650" y="3904679"/>
            <a:ext cx="1030200" cy="413400"/>
          </a:xfrm>
          <a:prstGeom prst="rect">
            <a:avLst/>
          </a:prstGeom>
          <a:solidFill>
            <a:srgbClr val="ECD13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5" name="Shape 565"/>
          <p:cNvSpPr txBox="1"/>
          <p:nvPr/>
        </p:nvSpPr>
        <p:spPr>
          <a:xfrm>
            <a:off x="3006950" y="3873750"/>
            <a:ext cx="903600" cy="413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100"/>
              <a:buFont typeface="Arial"/>
              <a:buNone/>
            </a:pPr>
            <a:r>
              <a:rPr lang="en" sz="1000">
                <a:solidFill>
                  <a:srgbClr val="434343"/>
                </a:solidFill>
                <a:latin typeface="Roboto Medium"/>
                <a:ea typeface="Roboto Medium"/>
                <a:cs typeface="Roboto Medium"/>
                <a:sym typeface="Roboto Medium"/>
              </a:rPr>
              <a:t>BEHAVIOR CHANGE</a:t>
            </a:r>
            <a:endParaRPr sz="1000">
              <a:solidFill>
                <a:srgbClr val="434343"/>
              </a:solidFill>
              <a:latin typeface="Roboto Medium"/>
              <a:ea typeface="Roboto Medium"/>
              <a:cs typeface="Roboto Medium"/>
              <a:sym typeface="Roboto Medium"/>
            </a:endParaRPr>
          </a:p>
          <a:p>
            <a:pPr marL="0" lvl="0" indent="0" algn="ctr" rtl="0">
              <a:lnSpc>
                <a:spcPct val="100000"/>
              </a:lnSpc>
              <a:spcBef>
                <a:spcPts val="0"/>
              </a:spcBef>
              <a:spcAft>
                <a:spcPts val="0"/>
              </a:spcAft>
              <a:buClr>
                <a:srgbClr val="000000"/>
              </a:buClr>
              <a:buSzPts val="1100"/>
              <a:buFont typeface="Arial"/>
              <a:buNone/>
            </a:pPr>
            <a:br>
              <a:rPr lang="en" sz="1000">
                <a:solidFill>
                  <a:srgbClr val="434343"/>
                </a:solidFill>
                <a:latin typeface="Roboto Medium"/>
                <a:ea typeface="Roboto Medium"/>
                <a:cs typeface="Roboto Medium"/>
                <a:sym typeface="Roboto Medium"/>
              </a:rPr>
            </a:br>
            <a:endParaRPr sz="1000">
              <a:solidFill>
                <a:srgbClr val="434343"/>
              </a:solidFill>
              <a:latin typeface="Roboto Medium"/>
              <a:ea typeface="Roboto Medium"/>
              <a:cs typeface="Roboto Medium"/>
              <a:sym typeface="Roboto Medium"/>
            </a:endParaRPr>
          </a:p>
        </p:txBody>
      </p:sp>
      <p:pic>
        <p:nvPicPr>
          <p:cNvPr id="566" name="Shape 566"/>
          <p:cNvPicPr preferRelativeResize="0"/>
          <p:nvPr/>
        </p:nvPicPr>
        <p:blipFill rotWithShape="1">
          <a:blip r:embed="rId7">
            <a:alphaModFix/>
          </a:blip>
          <a:srcRect/>
          <a:stretch/>
        </p:blipFill>
        <p:spPr>
          <a:xfrm>
            <a:off x="0" y="0"/>
            <a:ext cx="9144000" cy="5143500"/>
          </a:xfrm>
          <a:prstGeom prst="rect">
            <a:avLst/>
          </a:prstGeom>
          <a:noFill/>
          <a:ln>
            <a:noFill/>
          </a:ln>
        </p:spPr>
      </p:pic>
      <p:sp>
        <p:nvSpPr>
          <p:cNvPr id="567" name="Shape 567"/>
          <p:cNvSpPr/>
          <p:nvPr/>
        </p:nvSpPr>
        <p:spPr>
          <a:xfrm>
            <a:off x="0" y="700"/>
            <a:ext cx="9144000" cy="5143500"/>
          </a:xfrm>
          <a:prstGeom prst="rect">
            <a:avLst/>
          </a:prstGeom>
          <a:solidFill>
            <a:srgbClr val="000000">
              <a:alpha val="5730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txBox="1"/>
          <p:nvPr/>
        </p:nvSpPr>
        <p:spPr>
          <a:xfrm>
            <a:off x="333494" y="304800"/>
            <a:ext cx="8578500" cy="7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343E48"/>
              </a:buClr>
              <a:buSzPts val="2400"/>
              <a:buFont typeface="Roboto Light"/>
              <a:buNone/>
            </a:pPr>
            <a:r>
              <a:rPr lang="en" sz="3200">
                <a:solidFill>
                  <a:srgbClr val="FFFFFF"/>
                </a:solidFill>
                <a:latin typeface="Roboto Light"/>
                <a:ea typeface="Roboto Light"/>
                <a:cs typeface="Roboto Light"/>
                <a:sym typeface="Roboto Light"/>
              </a:rPr>
              <a:t>Impact of Prevention Through Measurement</a:t>
            </a:r>
            <a:endParaRPr sz="3200">
              <a:solidFill>
                <a:srgbClr val="FFFFFF"/>
              </a:solidFill>
              <a:latin typeface="Roboto Light"/>
              <a:ea typeface="Roboto Light"/>
              <a:cs typeface="Roboto Light"/>
              <a:sym typeface="Roboto Light"/>
            </a:endParaRPr>
          </a:p>
        </p:txBody>
      </p:sp>
      <p:sp>
        <p:nvSpPr>
          <p:cNvPr id="569" name="Shape 569"/>
          <p:cNvSpPr/>
          <p:nvPr/>
        </p:nvSpPr>
        <p:spPr>
          <a:xfrm>
            <a:off x="2393075" y="1451800"/>
            <a:ext cx="2018100" cy="2329800"/>
          </a:xfrm>
          <a:prstGeom prst="rect">
            <a:avLst/>
          </a:prstGeom>
          <a:solidFill>
            <a:srgbClr val="FFFFFF"/>
          </a:solidFill>
          <a:ln w="9525" cap="flat" cmpd="sng">
            <a:solidFill>
              <a:srgbClr val="6AAE00"/>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0" name="Shape 570"/>
          <p:cNvSpPr/>
          <p:nvPr/>
        </p:nvSpPr>
        <p:spPr>
          <a:xfrm>
            <a:off x="4684144" y="1451800"/>
            <a:ext cx="2018100" cy="2329800"/>
          </a:xfrm>
          <a:prstGeom prst="rect">
            <a:avLst/>
          </a:prstGeom>
          <a:solidFill>
            <a:srgbClr val="FFFFFF"/>
          </a:solidFill>
          <a:ln w="9525" cap="flat" cmpd="sng">
            <a:solidFill>
              <a:srgbClr val="6AAE00"/>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71" name="Shape 571"/>
          <p:cNvCxnSpPr/>
          <p:nvPr/>
        </p:nvCxnSpPr>
        <p:spPr>
          <a:xfrm rot="10800000">
            <a:off x="2785762" y="3084073"/>
            <a:ext cx="1232700" cy="0"/>
          </a:xfrm>
          <a:prstGeom prst="straightConnector1">
            <a:avLst/>
          </a:prstGeom>
          <a:noFill/>
          <a:ln w="9525" cap="flat" cmpd="sng">
            <a:solidFill>
              <a:srgbClr val="4C7D00"/>
            </a:solidFill>
            <a:prstDash val="dot"/>
            <a:round/>
            <a:headEnd type="none" w="med" len="med"/>
            <a:tailEnd type="none" w="med" len="med"/>
          </a:ln>
        </p:spPr>
      </p:cxnSp>
      <p:sp>
        <p:nvSpPr>
          <p:cNvPr id="572" name="Shape 572"/>
          <p:cNvSpPr txBox="1"/>
          <p:nvPr/>
        </p:nvSpPr>
        <p:spPr>
          <a:xfrm>
            <a:off x="2393075" y="2684054"/>
            <a:ext cx="2018100" cy="287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000"/>
              <a:buNone/>
            </a:pPr>
            <a:r>
              <a:rPr lang="en">
                <a:solidFill>
                  <a:srgbClr val="6AAE00"/>
                </a:solidFill>
                <a:latin typeface="Roboto Medium"/>
                <a:ea typeface="Roboto Medium"/>
                <a:cs typeface="Roboto Medium"/>
                <a:sym typeface="Roboto Medium"/>
              </a:rPr>
              <a:t>Reduce Waste </a:t>
            </a:r>
            <a:endParaRPr sz="800" b="0" i="1" u="none" strike="noStrike" cap="none">
              <a:solidFill>
                <a:srgbClr val="B4B4B4"/>
              </a:solidFill>
              <a:latin typeface="Roboto Light"/>
              <a:ea typeface="Roboto Light"/>
              <a:cs typeface="Roboto Light"/>
              <a:sym typeface="Roboto Light"/>
            </a:endParaRPr>
          </a:p>
        </p:txBody>
      </p:sp>
      <p:cxnSp>
        <p:nvCxnSpPr>
          <p:cNvPr id="573" name="Shape 573"/>
          <p:cNvCxnSpPr/>
          <p:nvPr/>
        </p:nvCxnSpPr>
        <p:spPr>
          <a:xfrm rot="10800000">
            <a:off x="5125537" y="3084073"/>
            <a:ext cx="1232700" cy="0"/>
          </a:xfrm>
          <a:prstGeom prst="straightConnector1">
            <a:avLst/>
          </a:prstGeom>
          <a:noFill/>
          <a:ln w="9525" cap="flat" cmpd="sng">
            <a:solidFill>
              <a:srgbClr val="4C7D00"/>
            </a:solidFill>
            <a:prstDash val="dot"/>
            <a:round/>
            <a:headEnd type="none" w="med" len="med"/>
            <a:tailEnd type="none" w="med" len="med"/>
          </a:ln>
        </p:spPr>
      </p:cxnSp>
      <p:sp>
        <p:nvSpPr>
          <p:cNvPr id="574" name="Shape 574"/>
          <p:cNvSpPr txBox="1"/>
          <p:nvPr/>
        </p:nvSpPr>
        <p:spPr>
          <a:xfrm>
            <a:off x="4684144" y="2684054"/>
            <a:ext cx="2018100" cy="287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000"/>
              <a:buNone/>
            </a:pPr>
            <a:r>
              <a:rPr lang="en">
                <a:solidFill>
                  <a:srgbClr val="6AAE00"/>
                </a:solidFill>
                <a:latin typeface="Roboto Medium"/>
                <a:ea typeface="Roboto Medium"/>
                <a:cs typeface="Roboto Medium"/>
                <a:sym typeface="Roboto Medium"/>
              </a:rPr>
              <a:t>Increase Savings</a:t>
            </a:r>
            <a:endParaRPr sz="800" b="0" i="1" u="none" strike="noStrike" cap="none">
              <a:solidFill>
                <a:srgbClr val="B4B4B4"/>
              </a:solidFill>
              <a:latin typeface="Roboto Light"/>
              <a:ea typeface="Roboto Light"/>
              <a:cs typeface="Roboto Light"/>
              <a:sym typeface="Roboto Light"/>
            </a:endParaRPr>
          </a:p>
        </p:txBody>
      </p:sp>
      <p:sp>
        <p:nvSpPr>
          <p:cNvPr id="575" name="Shape 575"/>
          <p:cNvSpPr txBox="1"/>
          <p:nvPr/>
        </p:nvSpPr>
        <p:spPr>
          <a:xfrm>
            <a:off x="2393075" y="3075724"/>
            <a:ext cx="2018100" cy="705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a:solidFill>
                  <a:srgbClr val="7F7F7F"/>
                </a:solidFill>
                <a:latin typeface="Roboto Light"/>
                <a:ea typeface="Roboto Light"/>
                <a:cs typeface="Roboto Light"/>
                <a:sym typeface="Roboto Light"/>
              </a:rPr>
              <a:t>Reduce pre-consumer food waste by 50% or more</a:t>
            </a:r>
            <a:endParaRPr sz="800" i="1">
              <a:solidFill>
                <a:srgbClr val="B4B4B4"/>
              </a:solidFill>
              <a:latin typeface="Roboto Light"/>
              <a:ea typeface="Roboto Light"/>
              <a:cs typeface="Roboto Light"/>
              <a:sym typeface="Roboto Light"/>
            </a:endParaRPr>
          </a:p>
        </p:txBody>
      </p:sp>
      <p:sp>
        <p:nvSpPr>
          <p:cNvPr id="576" name="Shape 576"/>
          <p:cNvSpPr txBox="1"/>
          <p:nvPr/>
        </p:nvSpPr>
        <p:spPr>
          <a:xfrm>
            <a:off x="4684144" y="3075724"/>
            <a:ext cx="2018100" cy="705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a:solidFill>
                  <a:srgbClr val="7F7F7F"/>
                </a:solidFill>
                <a:latin typeface="Roboto Light"/>
                <a:ea typeface="Roboto Light"/>
                <a:cs typeface="Roboto Light"/>
                <a:sym typeface="Roboto Light"/>
              </a:rPr>
              <a:t>Save 2-8% or more on annual food purchases</a:t>
            </a:r>
            <a:endParaRPr sz="800" i="1">
              <a:solidFill>
                <a:srgbClr val="B4B4B4"/>
              </a:solidFill>
              <a:latin typeface="Roboto Light"/>
              <a:ea typeface="Roboto Light"/>
              <a:cs typeface="Roboto Light"/>
              <a:sym typeface="Roboto Light"/>
            </a:endParaRPr>
          </a:p>
        </p:txBody>
      </p:sp>
      <p:pic>
        <p:nvPicPr>
          <p:cNvPr id="577" name="Shape 577"/>
          <p:cNvPicPr preferRelativeResize="0"/>
          <p:nvPr/>
        </p:nvPicPr>
        <p:blipFill rotWithShape="1">
          <a:blip r:embed="rId8">
            <a:alphaModFix/>
          </a:blip>
          <a:srcRect t="8243" b="8235"/>
          <a:stretch/>
        </p:blipFill>
        <p:spPr>
          <a:xfrm>
            <a:off x="2715080" y="1733551"/>
            <a:ext cx="1374090" cy="879449"/>
          </a:xfrm>
          <a:prstGeom prst="rect">
            <a:avLst/>
          </a:prstGeom>
          <a:noFill/>
          <a:ln>
            <a:noFill/>
          </a:ln>
        </p:spPr>
      </p:pic>
      <p:pic>
        <p:nvPicPr>
          <p:cNvPr id="578" name="Shape 578"/>
          <p:cNvPicPr preferRelativeResize="0"/>
          <p:nvPr/>
        </p:nvPicPr>
        <p:blipFill rotWithShape="1">
          <a:blip r:embed="rId9">
            <a:alphaModFix/>
          </a:blip>
          <a:srcRect t="8243" b="8235"/>
          <a:stretch/>
        </p:blipFill>
        <p:spPr>
          <a:xfrm>
            <a:off x="5006149" y="1733551"/>
            <a:ext cx="1374090" cy="8794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p:nvPr/>
        </p:nvSpPr>
        <p:spPr>
          <a:xfrm>
            <a:off x="0" y="3638650"/>
            <a:ext cx="9186000" cy="1505100"/>
          </a:xfrm>
          <a:prstGeom prst="rect">
            <a:avLst/>
          </a:prstGeom>
          <a:solidFill>
            <a:srgbClr val="3AB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85" name="Shape 585"/>
          <p:cNvSpPr txBox="1"/>
          <p:nvPr/>
        </p:nvSpPr>
        <p:spPr>
          <a:xfrm>
            <a:off x="204850" y="1759675"/>
            <a:ext cx="3908400" cy="11109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 sz="3200">
                <a:solidFill>
                  <a:srgbClr val="434343"/>
                </a:solidFill>
                <a:latin typeface="Roboto Light"/>
                <a:ea typeface="Roboto Light"/>
                <a:cs typeface="Roboto Light"/>
                <a:sym typeface="Roboto Light"/>
              </a:rPr>
              <a:t>Thank you</a:t>
            </a:r>
            <a:endParaRPr sz="3200">
              <a:solidFill>
                <a:srgbClr val="434343"/>
              </a:solidFill>
              <a:latin typeface="Roboto Light"/>
              <a:ea typeface="Roboto Light"/>
              <a:cs typeface="Roboto Light"/>
              <a:sym typeface="Roboto Light"/>
            </a:endParaRPr>
          </a:p>
          <a:p>
            <a:pPr marL="0" marR="0" lvl="0" indent="0" rtl="0">
              <a:spcBef>
                <a:spcPts val="0"/>
              </a:spcBef>
              <a:spcAft>
                <a:spcPts val="0"/>
              </a:spcAft>
              <a:buNone/>
            </a:pPr>
            <a:r>
              <a:rPr lang="en" sz="1600">
                <a:solidFill>
                  <a:srgbClr val="92D050"/>
                </a:solidFill>
                <a:latin typeface="Roboto Light"/>
                <a:ea typeface="Roboto Light"/>
                <a:cs typeface="Roboto Light"/>
                <a:sym typeface="Roboto Light"/>
              </a:rPr>
              <a:t>Contact us today to learn more about LeanPath Food Waste Solutions</a:t>
            </a:r>
            <a:endParaRPr sz="1600">
              <a:solidFill>
                <a:srgbClr val="92D050"/>
              </a:solidFill>
              <a:latin typeface="Roboto Light"/>
              <a:ea typeface="Roboto Light"/>
              <a:cs typeface="Roboto Light"/>
              <a:sym typeface="Roboto Light"/>
            </a:endParaRPr>
          </a:p>
        </p:txBody>
      </p:sp>
      <p:pic>
        <p:nvPicPr>
          <p:cNvPr id="586" name="Shape 586"/>
          <p:cNvPicPr preferRelativeResize="0"/>
          <p:nvPr/>
        </p:nvPicPr>
        <p:blipFill>
          <a:blip r:embed="rId3">
            <a:alphaModFix/>
          </a:blip>
          <a:stretch>
            <a:fillRect/>
          </a:stretch>
        </p:blipFill>
        <p:spPr>
          <a:xfrm>
            <a:off x="233275" y="428979"/>
            <a:ext cx="1681915" cy="304800"/>
          </a:xfrm>
          <a:prstGeom prst="rect">
            <a:avLst/>
          </a:prstGeom>
          <a:noFill/>
          <a:ln>
            <a:noFill/>
          </a:ln>
        </p:spPr>
      </p:pic>
      <p:cxnSp>
        <p:nvCxnSpPr>
          <p:cNvPr id="587" name="Shape 587"/>
          <p:cNvCxnSpPr/>
          <p:nvPr/>
        </p:nvCxnSpPr>
        <p:spPr>
          <a:xfrm>
            <a:off x="3024250" y="4254452"/>
            <a:ext cx="900" cy="394200"/>
          </a:xfrm>
          <a:prstGeom prst="straightConnector1">
            <a:avLst/>
          </a:prstGeom>
          <a:noFill/>
          <a:ln w="12700" cap="rnd" cmpd="sng">
            <a:solidFill>
              <a:srgbClr val="FFFFFF"/>
            </a:solidFill>
            <a:prstDash val="dot"/>
            <a:round/>
            <a:headEnd type="none" w="sm" len="sm"/>
            <a:tailEnd type="none" w="sm" len="sm"/>
          </a:ln>
        </p:spPr>
      </p:cxnSp>
      <p:sp>
        <p:nvSpPr>
          <p:cNvPr id="588" name="Shape 588"/>
          <p:cNvSpPr txBox="1"/>
          <p:nvPr/>
        </p:nvSpPr>
        <p:spPr>
          <a:xfrm>
            <a:off x="204850" y="4095750"/>
            <a:ext cx="2746200" cy="6096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0000"/>
              </a:buClr>
              <a:buFont typeface="Arial"/>
              <a:buNone/>
            </a:pPr>
            <a:r>
              <a:rPr lang="en">
                <a:solidFill>
                  <a:srgbClr val="FFFFFF"/>
                </a:solidFill>
                <a:latin typeface="Roboto Light"/>
                <a:ea typeface="Roboto Light"/>
                <a:cs typeface="Roboto Light"/>
                <a:sym typeface="Roboto Light"/>
              </a:rPr>
              <a:t>Todd Pendexter</a:t>
            </a:r>
            <a:endParaRPr b="1">
              <a:solidFill>
                <a:srgbClr val="FFFFFF"/>
              </a:solidFill>
              <a:latin typeface="Roboto Black"/>
              <a:ea typeface="Roboto Black"/>
              <a:cs typeface="Roboto Black"/>
              <a:sym typeface="Roboto Black"/>
            </a:endParaRPr>
          </a:p>
          <a:p>
            <a:pPr marL="0" lvl="0" indent="0" rtl="0">
              <a:spcBef>
                <a:spcPts val="0"/>
              </a:spcBef>
              <a:spcAft>
                <a:spcPts val="0"/>
              </a:spcAft>
              <a:buClr>
                <a:srgbClr val="000000"/>
              </a:buClr>
              <a:buFont typeface="Arial"/>
              <a:buNone/>
            </a:pPr>
            <a:r>
              <a:rPr lang="en">
                <a:solidFill>
                  <a:srgbClr val="434343"/>
                </a:solidFill>
                <a:latin typeface="Roboto Light"/>
                <a:ea typeface="Roboto Light"/>
                <a:cs typeface="Roboto Light"/>
                <a:sym typeface="Roboto Light"/>
              </a:rPr>
              <a:t>Business Development Director</a:t>
            </a:r>
            <a:endParaRPr>
              <a:solidFill>
                <a:srgbClr val="434343"/>
              </a:solidFill>
            </a:endParaRPr>
          </a:p>
          <a:p>
            <a:pPr marL="0" lvl="0" indent="0" rtl="0">
              <a:spcBef>
                <a:spcPts val="0"/>
              </a:spcBef>
              <a:spcAft>
                <a:spcPts val="0"/>
              </a:spcAft>
              <a:buClr>
                <a:srgbClr val="000000"/>
              </a:buClr>
              <a:buSzPts val="1800"/>
              <a:buFont typeface="Arial"/>
              <a:buNone/>
            </a:pPr>
            <a:br>
              <a:rPr lang="en">
                <a:solidFill>
                  <a:srgbClr val="FFFFFF"/>
                </a:solidFill>
                <a:latin typeface="Roboto Light"/>
                <a:ea typeface="Roboto Light"/>
                <a:cs typeface="Roboto Light"/>
                <a:sym typeface="Roboto Light"/>
              </a:rPr>
            </a:br>
            <a:br>
              <a:rPr lang="en">
                <a:solidFill>
                  <a:srgbClr val="FFFFFF"/>
                </a:solidFill>
                <a:latin typeface="Roboto Light"/>
                <a:ea typeface="Roboto Light"/>
                <a:cs typeface="Roboto Light"/>
                <a:sym typeface="Roboto Light"/>
              </a:rPr>
            </a:br>
            <a:br>
              <a:rPr lang="en">
                <a:solidFill>
                  <a:srgbClr val="FFFFFF"/>
                </a:solidFill>
                <a:latin typeface="Roboto Light"/>
                <a:ea typeface="Roboto Light"/>
                <a:cs typeface="Roboto Light"/>
                <a:sym typeface="Roboto Light"/>
              </a:rPr>
            </a:br>
            <a:br>
              <a:rPr lang="en">
                <a:solidFill>
                  <a:srgbClr val="FFFFFF"/>
                </a:solidFill>
                <a:latin typeface="Roboto Light"/>
                <a:ea typeface="Roboto Light"/>
                <a:cs typeface="Roboto Light"/>
                <a:sym typeface="Roboto Light"/>
              </a:rPr>
            </a:br>
            <a:endParaRPr/>
          </a:p>
          <a:p>
            <a:pPr marL="0" lvl="0" indent="0" rtl="0">
              <a:spcBef>
                <a:spcPts val="0"/>
              </a:spcBef>
              <a:spcAft>
                <a:spcPts val="0"/>
              </a:spcAft>
              <a:buClr>
                <a:srgbClr val="000000"/>
              </a:buClr>
              <a:buSzPts val="1800"/>
              <a:buFont typeface="Arial"/>
              <a:buNone/>
            </a:pPr>
            <a:endParaRPr b="1">
              <a:solidFill>
                <a:srgbClr val="FFFFFF"/>
              </a:solidFill>
              <a:latin typeface="Roboto Black"/>
              <a:ea typeface="Roboto Black"/>
              <a:cs typeface="Roboto Black"/>
              <a:sym typeface="Roboto Black"/>
            </a:endParaRPr>
          </a:p>
          <a:p>
            <a:pPr marL="0" marR="0" lvl="0" indent="0" algn="l" rtl="0">
              <a:lnSpc>
                <a:spcPct val="142222"/>
              </a:lnSpc>
              <a:spcBef>
                <a:spcPts val="0"/>
              </a:spcBef>
              <a:spcAft>
                <a:spcPts val="0"/>
              </a:spcAft>
              <a:buClr>
                <a:srgbClr val="FFFFFF"/>
              </a:buClr>
              <a:buSzPts val="900"/>
              <a:buFont typeface="Arial"/>
              <a:buNone/>
            </a:pPr>
            <a:endParaRPr>
              <a:solidFill>
                <a:srgbClr val="FFFFFF"/>
              </a:solidFill>
              <a:latin typeface="Roboto Light"/>
              <a:ea typeface="Roboto Light"/>
              <a:cs typeface="Roboto Light"/>
              <a:sym typeface="Roboto Light"/>
            </a:endParaRPr>
          </a:p>
          <a:p>
            <a:pPr marL="0" marR="0" lvl="0" indent="0" algn="l" rtl="0">
              <a:lnSpc>
                <a:spcPct val="142222"/>
              </a:lnSpc>
              <a:spcBef>
                <a:spcPts val="0"/>
              </a:spcBef>
              <a:spcAft>
                <a:spcPts val="0"/>
              </a:spcAft>
              <a:buClr>
                <a:srgbClr val="FFFFFF"/>
              </a:buClr>
              <a:buSzPts val="900"/>
              <a:buFont typeface="Arial"/>
              <a:buNone/>
            </a:pPr>
            <a:r>
              <a:rPr lang="en">
                <a:solidFill>
                  <a:srgbClr val="FFFFFF"/>
                </a:solidFill>
                <a:latin typeface="Roboto Light"/>
                <a:ea typeface="Roboto Light"/>
                <a:cs typeface="Roboto Light"/>
                <a:sym typeface="Roboto Light"/>
              </a:rPr>
              <a:t>T:  1 234 567 7890</a:t>
            </a:r>
            <a:endParaRPr/>
          </a:p>
          <a:p>
            <a:pPr marL="0" marR="0" lvl="0" indent="0" algn="l" rtl="0">
              <a:lnSpc>
                <a:spcPct val="142222"/>
              </a:lnSpc>
              <a:spcBef>
                <a:spcPts val="0"/>
              </a:spcBef>
              <a:spcAft>
                <a:spcPts val="0"/>
              </a:spcAft>
              <a:buClr>
                <a:srgbClr val="FFFFFF"/>
              </a:buClr>
              <a:buSzPts val="900"/>
              <a:buFont typeface="Arial"/>
              <a:buNone/>
            </a:pPr>
            <a:r>
              <a:rPr lang="en">
                <a:solidFill>
                  <a:srgbClr val="FFFFFF"/>
                </a:solidFill>
                <a:latin typeface="Roboto Light"/>
                <a:ea typeface="Roboto Light"/>
                <a:cs typeface="Roboto Light"/>
                <a:sym typeface="Roboto Light"/>
              </a:rPr>
              <a:t>W: yourcompany.com</a:t>
            </a:r>
            <a:endParaRPr/>
          </a:p>
          <a:p>
            <a:pPr marL="0" marR="0" lvl="0" indent="0" algn="l" rtl="0">
              <a:spcBef>
                <a:spcPts val="0"/>
              </a:spcBef>
              <a:spcAft>
                <a:spcPts val="0"/>
              </a:spcAft>
              <a:buClr>
                <a:srgbClr val="262626"/>
              </a:buClr>
              <a:buSzPts val="900"/>
              <a:buFont typeface="Arial"/>
              <a:buNone/>
            </a:pPr>
            <a:endParaRPr>
              <a:solidFill>
                <a:srgbClr val="FFFFFF"/>
              </a:solidFill>
              <a:latin typeface="Roboto Light"/>
              <a:ea typeface="Roboto Light"/>
              <a:cs typeface="Roboto Light"/>
              <a:sym typeface="Roboto Light"/>
            </a:endParaRPr>
          </a:p>
        </p:txBody>
      </p:sp>
      <p:sp>
        <p:nvSpPr>
          <p:cNvPr id="589" name="Shape 589"/>
          <p:cNvSpPr txBox="1"/>
          <p:nvPr/>
        </p:nvSpPr>
        <p:spPr>
          <a:xfrm>
            <a:off x="3226225" y="4095750"/>
            <a:ext cx="2565000" cy="6096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0000"/>
              </a:buClr>
              <a:buFont typeface="Arial"/>
              <a:buNone/>
            </a:pPr>
            <a:r>
              <a:rPr lang="en">
                <a:solidFill>
                  <a:srgbClr val="FFFFFF"/>
                </a:solidFill>
                <a:latin typeface="Roboto Light"/>
                <a:ea typeface="Roboto Light"/>
                <a:cs typeface="Roboto Light"/>
                <a:sym typeface="Roboto Light"/>
              </a:rPr>
              <a:t>503.862.2257</a:t>
            </a:r>
            <a:endParaRPr b="1">
              <a:solidFill>
                <a:srgbClr val="FFFFFF"/>
              </a:solidFill>
              <a:latin typeface="Roboto Black"/>
              <a:ea typeface="Roboto Black"/>
              <a:cs typeface="Roboto Black"/>
              <a:sym typeface="Roboto Black"/>
            </a:endParaRPr>
          </a:p>
          <a:p>
            <a:pPr marL="0" lvl="0" indent="0" rtl="0">
              <a:spcBef>
                <a:spcPts val="0"/>
              </a:spcBef>
              <a:spcAft>
                <a:spcPts val="0"/>
              </a:spcAft>
              <a:buClr>
                <a:srgbClr val="000000"/>
              </a:buClr>
              <a:buFont typeface="Arial"/>
              <a:buNone/>
            </a:pPr>
            <a:r>
              <a:rPr lang="en">
                <a:solidFill>
                  <a:srgbClr val="434343"/>
                </a:solidFill>
                <a:latin typeface="Roboto Light"/>
                <a:ea typeface="Roboto Light"/>
                <a:cs typeface="Roboto Light"/>
                <a:sym typeface="Roboto Light"/>
              </a:rPr>
              <a:t>tpendexter@leanpath.com</a:t>
            </a:r>
            <a:endParaRPr>
              <a:solidFill>
                <a:srgbClr val="434343"/>
              </a:solidFill>
            </a:endParaRPr>
          </a:p>
          <a:p>
            <a:pPr marL="0" lvl="0" indent="0" rtl="0">
              <a:spcBef>
                <a:spcPts val="0"/>
              </a:spcBef>
              <a:spcAft>
                <a:spcPts val="0"/>
              </a:spcAft>
              <a:buClr>
                <a:srgbClr val="000000"/>
              </a:buClr>
              <a:buSzPts val="1800"/>
              <a:buFont typeface="Arial"/>
              <a:buNone/>
            </a:pPr>
            <a:br>
              <a:rPr lang="en">
                <a:solidFill>
                  <a:srgbClr val="FFFFFF"/>
                </a:solidFill>
                <a:latin typeface="Roboto Light"/>
                <a:ea typeface="Roboto Light"/>
                <a:cs typeface="Roboto Light"/>
                <a:sym typeface="Roboto Light"/>
              </a:rPr>
            </a:br>
            <a:br>
              <a:rPr lang="en">
                <a:solidFill>
                  <a:srgbClr val="FFFFFF"/>
                </a:solidFill>
                <a:latin typeface="Roboto Light"/>
                <a:ea typeface="Roboto Light"/>
                <a:cs typeface="Roboto Light"/>
                <a:sym typeface="Roboto Light"/>
              </a:rPr>
            </a:br>
            <a:br>
              <a:rPr lang="en">
                <a:solidFill>
                  <a:srgbClr val="FFFFFF"/>
                </a:solidFill>
                <a:latin typeface="Roboto Light"/>
                <a:ea typeface="Roboto Light"/>
                <a:cs typeface="Roboto Light"/>
                <a:sym typeface="Roboto Light"/>
              </a:rPr>
            </a:br>
            <a:br>
              <a:rPr lang="en">
                <a:solidFill>
                  <a:srgbClr val="FFFFFF"/>
                </a:solidFill>
                <a:latin typeface="Roboto Light"/>
                <a:ea typeface="Roboto Light"/>
                <a:cs typeface="Roboto Light"/>
                <a:sym typeface="Roboto Light"/>
              </a:rPr>
            </a:br>
            <a:endParaRPr/>
          </a:p>
          <a:p>
            <a:pPr marL="0" lvl="0" indent="0" rtl="0">
              <a:spcBef>
                <a:spcPts val="0"/>
              </a:spcBef>
              <a:spcAft>
                <a:spcPts val="0"/>
              </a:spcAft>
              <a:buClr>
                <a:srgbClr val="000000"/>
              </a:buClr>
              <a:buSzPts val="1800"/>
              <a:buFont typeface="Arial"/>
              <a:buNone/>
            </a:pPr>
            <a:endParaRPr b="1">
              <a:solidFill>
                <a:srgbClr val="FFFFFF"/>
              </a:solidFill>
              <a:latin typeface="Roboto Black"/>
              <a:ea typeface="Roboto Black"/>
              <a:cs typeface="Roboto Black"/>
              <a:sym typeface="Roboto Black"/>
            </a:endParaRPr>
          </a:p>
          <a:p>
            <a:pPr marL="0" marR="0" lvl="0" indent="0" algn="l" rtl="0">
              <a:lnSpc>
                <a:spcPct val="142222"/>
              </a:lnSpc>
              <a:spcBef>
                <a:spcPts val="0"/>
              </a:spcBef>
              <a:spcAft>
                <a:spcPts val="0"/>
              </a:spcAft>
              <a:buClr>
                <a:srgbClr val="FFFFFF"/>
              </a:buClr>
              <a:buSzPts val="900"/>
              <a:buFont typeface="Arial"/>
              <a:buNone/>
            </a:pPr>
            <a:endParaRPr>
              <a:solidFill>
                <a:srgbClr val="FFFFFF"/>
              </a:solidFill>
              <a:latin typeface="Roboto Light"/>
              <a:ea typeface="Roboto Light"/>
              <a:cs typeface="Roboto Light"/>
              <a:sym typeface="Roboto Light"/>
            </a:endParaRPr>
          </a:p>
          <a:p>
            <a:pPr marL="0" marR="0" lvl="0" indent="0" algn="l" rtl="0">
              <a:lnSpc>
                <a:spcPct val="142222"/>
              </a:lnSpc>
              <a:spcBef>
                <a:spcPts val="0"/>
              </a:spcBef>
              <a:spcAft>
                <a:spcPts val="0"/>
              </a:spcAft>
              <a:buClr>
                <a:srgbClr val="FFFFFF"/>
              </a:buClr>
              <a:buSzPts val="900"/>
              <a:buFont typeface="Arial"/>
              <a:buNone/>
            </a:pPr>
            <a:r>
              <a:rPr lang="en">
                <a:solidFill>
                  <a:srgbClr val="FFFFFF"/>
                </a:solidFill>
                <a:latin typeface="Roboto Light"/>
                <a:ea typeface="Roboto Light"/>
                <a:cs typeface="Roboto Light"/>
                <a:sym typeface="Roboto Light"/>
              </a:rPr>
              <a:t>T:  1 234 567 7890</a:t>
            </a:r>
            <a:endParaRPr/>
          </a:p>
          <a:p>
            <a:pPr marL="0" marR="0" lvl="0" indent="0" algn="l" rtl="0">
              <a:lnSpc>
                <a:spcPct val="142222"/>
              </a:lnSpc>
              <a:spcBef>
                <a:spcPts val="0"/>
              </a:spcBef>
              <a:spcAft>
                <a:spcPts val="0"/>
              </a:spcAft>
              <a:buClr>
                <a:srgbClr val="FFFFFF"/>
              </a:buClr>
              <a:buSzPts val="900"/>
              <a:buFont typeface="Arial"/>
              <a:buNone/>
            </a:pPr>
            <a:r>
              <a:rPr lang="en">
                <a:solidFill>
                  <a:srgbClr val="FFFFFF"/>
                </a:solidFill>
                <a:latin typeface="Roboto Light"/>
                <a:ea typeface="Roboto Light"/>
                <a:cs typeface="Roboto Light"/>
                <a:sym typeface="Roboto Light"/>
              </a:rPr>
              <a:t>W: yourcompany.com</a:t>
            </a:r>
            <a:endParaRPr/>
          </a:p>
          <a:p>
            <a:pPr marL="0" marR="0" lvl="0" indent="0" algn="l" rtl="0">
              <a:spcBef>
                <a:spcPts val="0"/>
              </a:spcBef>
              <a:spcAft>
                <a:spcPts val="0"/>
              </a:spcAft>
              <a:buClr>
                <a:srgbClr val="262626"/>
              </a:buClr>
              <a:buSzPts val="900"/>
              <a:buFont typeface="Arial"/>
              <a:buNone/>
            </a:pPr>
            <a:endParaRPr>
              <a:solidFill>
                <a:srgbClr val="FFFFFF"/>
              </a:solidFill>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p:nvPr/>
        </p:nvSpPr>
        <p:spPr>
          <a:xfrm>
            <a:off x="0" y="-6425"/>
            <a:ext cx="9144000" cy="5143500"/>
          </a:xfrm>
          <a:prstGeom prst="rect">
            <a:avLst/>
          </a:prstGeom>
          <a:solidFill>
            <a:srgbClr val="1155CC">
              <a:alpha val="75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Shape 438"/>
          <p:cNvSpPr txBox="1"/>
          <p:nvPr/>
        </p:nvSpPr>
        <p:spPr>
          <a:xfrm>
            <a:off x="3406650" y="2722075"/>
            <a:ext cx="2018100" cy="950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000"/>
              <a:buNone/>
            </a:pPr>
            <a:endParaRPr sz="1800">
              <a:solidFill>
                <a:srgbClr val="6AAE00"/>
              </a:solidFill>
              <a:latin typeface="Roboto Medium"/>
              <a:ea typeface="Roboto Medium"/>
              <a:cs typeface="Roboto Medium"/>
              <a:sym typeface="Roboto Medium"/>
            </a:endParaRPr>
          </a:p>
          <a:p>
            <a:pPr marL="0" lvl="0" indent="0" algn="ctr" rtl="0">
              <a:lnSpc>
                <a:spcPct val="115000"/>
              </a:lnSpc>
              <a:spcBef>
                <a:spcPts val="0"/>
              </a:spcBef>
              <a:spcAft>
                <a:spcPts val="0"/>
              </a:spcAft>
              <a:buSzPts val="1000"/>
              <a:buNone/>
            </a:pPr>
            <a:endParaRPr sz="1100">
              <a:solidFill>
                <a:srgbClr val="7F7F7F"/>
              </a:solidFill>
              <a:latin typeface="Roboto Light"/>
              <a:ea typeface="Roboto Light"/>
              <a:cs typeface="Roboto Light"/>
              <a:sym typeface="Roboto Light"/>
            </a:endParaRPr>
          </a:p>
          <a:p>
            <a:pPr marL="0" lvl="0" indent="0" algn="ctr" rtl="0">
              <a:lnSpc>
                <a:spcPct val="115000"/>
              </a:lnSpc>
              <a:spcBef>
                <a:spcPts val="0"/>
              </a:spcBef>
              <a:spcAft>
                <a:spcPts val="0"/>
              </a:spcAft>
              <a:buClr>
                <a:srgbClr val="000000"/>
              </a:buClr>
              <a:buSzPts val="1000"/>
              <a:buFont typeface="Arial"/>
              <a:buNone/>
            </a:pPr>
            <a:r>
              <a:rPr lang="en" sz="1100">
                <a:solidFill>
                  <a:srgbClr val="FFFFFF"/>
                </a:solidFill>
                <a:latin typeface="Roboto Light"/>
                <a:ea typeface="Roboto Light"/>
                <a:cs typeface="Roboto Light"/>
                <a:sym typeface="Roboto Light"/>
              </a:rPr>
              <a:t>Of food in the U.S. is wasted</a:t>
            </a:r>
            <a:endParaRPr sz="1100">
              <a:solidFill>
                <a:srgbClr val="FFFFFF"/>
              </a:solidFill>
              <a:latin typeface="Roboto Light"/>
              <a:ea typeface="Roboto Light"/>
              <a:cs typeface="Roboto Light"/>
              <a:sym typeface="Roboto Light"/>
            </a:endParaRPr>
          </a:p>
          <a:p>
            <a:pPr marL="0" marR="0" lvl="0" indent="0" algn="ctr" rtl="0">
              <a:lnSpc>
                <a:spcPct val="115000"/>
              </a:lnSpc>
              <a:spcBef>
                <a:spcPts val="0"/>
              </a:spcBef>
              <a:spcAft>
                <a:spcPts val="0"/>
              </a:spcAft>
              <a:buNone/>
            </a:pPr>
            <a:endParaRPr sz="800" b="0" i="1" u="none" strike="noStrike" cap="none">
              <a:solidFill>
                <a:srgbClr val="B4B4B4"/>
              </a:solidFill>
              <a:latin typeface="Roboto Light"/>
              <a:ea typeface="Roboto Light"/>
              <a:cs typeface="Roboto Light"/>
              <a:sym typeface="Roboto Light"/>
            </a:endParaRPr>
          </a:p>
        </p:txBody>
      </p:sp>
      <p:cxnSp>
        <p:nvCxnSpPr>
          <p:cNvPr id="439" name="Shape 439"/>
          <p:cNvCxnSpPr/>
          <p:nvPr/>
        </p:nvCxnSpPr>
        <p:spPr>
          <a:xfrm rot="10800000">
            <a:off x="3799362" y="3126834"/>
            <a:ext cx="1232700" cy="0"/>
          </a:xfrm>
          <a:prstGeom prst="straightConnector1">
            <a:avLst/>
          </a:prstGeom>
          <a:noFill/>
          <a:ln w="9525" cap="flat" cmpd="sng">
            <a:solidFill>
              <a:srgbClr val="FFFFFF"/>
            </a:solidFill>
            <a:prstDash val="dot"/>
            <a:round/>
            <a:headEnd type="none" w="med" len="med"/>
            <a:tailEnd type="none" w="med" len="med"/>
          </a:ln>
        </p:spPr>
      </p:cxnSp>
      <p:sp>
        <p:nvSpPr>
          <p:cNvPr id="440" name="Shape 440"/>
          <p:cNvSpPr txBox="1"/>
          <p:nvPr/>
        </p:nvSpPr>
        <p:spPr>
          <a:xfrm>
            <a:off x="155400" y="70310"/>
            <a:ext cx="8520600" cy="772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FFFFFF"/>
                </a:solidFill>
                <a:latin typeface="Roboto Light"/>
                <a:ea typeface="Roboto Light"/>
                <a:cs typeface="Roboto Light"/>
                <a:sym typeface="Roboto Light"/>
              </a:rPr>
              <a:t>The Food Waste Problem</a:t>
            </a:r>
            <a:endParaRPr sz="1200">
              <a:solidFill>
                <a:srgbClr val="FFFFFF"/>
              </a:solidFill>
              <a:latin typeface="Roboto Light"/>
              <a:ea typeface="Roboto Light"/>
              <a:cs typeface="Roboto Light"/>
              <a:sym typeface="Roboto Light"/>
            </a:endParaRPr>
          </a:p>
        </p:txBody>
      </p:sp>
      <p:sp>
        <p:nvSpPr>
          <p:cNvPr id="441" name="Shape 441"/>
          <p:cNvSpPr txBox="1"/>
          <p:nvPr/>
        </p:nvSpPr>
        <p:spPr>
          <a:xfrm>
            <a:off x="0" y="1091100"/>
            <a:ext cx="9144000" cy="2005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0">
                <a:solidFill>
                  <a:srgbClr val="FFFFFF"/>
                </a:solidFill>
                <a:latin typeface="Roboto Medium"/>
                <a:ea typeface="Roboto Medium"/>
                <a:cs typeface="Roboto Medium"/>
                <a:sym typeface="Roboto Medium"/>
              </a:rPr>
              <a:t>40%</a:t>
            </a:r>
            <a:endParaRPr sz="12000">
              <a:solidFill>
                <a:srgbClr val="FFFFFF"/>
              </a:solidFill>
            </a:endParaRPr>
          </a:p>
        </p:txBody>
      </p:sp>
      <p:pic>
        <p:nvPicPr>
          <p:cNvPr id="442" name="Shape 442"/>
          <p:cNvPicPr preferRelativeResize="0"/>
          <p:nvPr/>
        </p:nvPicPr>
        <p:blipFill>
          <a:blip r:embed="rId3">
            <a:alphaModFix/>
          </a:blip>
          <a:stretch>
            <a:fillRect/>
          </a:stretch>
        </p:blipFill>
        <p:spPr>
          <a:xfrm>
            <a:off x="4033883" y="3910316"/>
            <a:ext cx="763621" cy="7636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p:nvPr/>
        </p:nvSpPr>
        <p:spPr>
          <a:xfrm>
            <a:off x="6475" y="250"/>
            <a:ext cx="9144000" cy="1733400"/>
          </a:xfrm>
          <a:prstGeom prst="rect">
            <a:avLst/>
          </a:prstGeom>
          <a:solidFill>
            <a:srgbClr val="339900">
              <a:alpha val="803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49" name="Shape 449"/>
          <p:cNvSpPr txBox="1"/>
          <p:nvPr/>
        </p:nvSpPr>
        <p:spPr>
          <a:xfrm>
            <a:off x="6475" y="590550"/>
            <a:ext cx="9144000" cy="533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400"/>
              <a:buFont typeface="Arial"/>
              <a:buNone/>
            </a:pPr>
            <a:r>
              <a:rPr lang="en" sz="3200">
                <a:solidFill>
                  <a:srgbClr val="FFFFFF"/>
                </a:solidFill>
                <a:latin typeface="Roboto Light"/>
                <a:ea typeface="Roboto Light"/>
                <a:cs typeface="Roboto Light"/>
                <a:sym typeface="Roboto Light"/>
              </a:rPr>
              <a:t>Your Options for Addressing Waste</a:t>
            </a:r>
            <a:endParaRPr sz="3200">
              <a:solidFill>
                <a:srgbClr val="FFFFFF"/>
              </a:solidFill>
              <a:latin typeface="Roboto Light"/>
              <a:ea typeface="Roboto Light"/>
              <a:cs typeface="Roboto Light"/>
              <a:sym typeface="Roboto Light"/>
            </a:endParaRPr>
          </a:p>
        </p:txBody>
      </p:sp>
      <p:pic>
        <p:nvPicPr>
          <p:cNvPr id="450" name="Shape 450"/>
          <p:cNvPicPr preferRelativeResize="0"/>
          <p:nvPr/>
        </p:nvPicPr>
        <p:blipFill>
          <a:blip r:embed="rId3">
            <a:alphaModFix/>
          </a:blip>
          <a:stretch>
            <a:fillRect/>
          </a:stretch>
        </p:blipFill>
        <p:spPr>
          <a:xfrm>
            <a:off x="2543017" y="1761866"/>
            <a:ext cx="5573427" cy="34009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p:nvPr/>
        </p:nvSpPr>
        <p:spPr>
          <a:xfrm>
            <a:off x="6475" y="250"/>
            <a:ext cx="9144000" cy="1733400"/>
          </a:xfrm>
          <a:prstGeom prst="rect">
            <a:avLst/>
          </a:prstGeom>
          <a:solidFill>
            <a:srgbClr val="339900">
              <a:alpha val="803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57" name="Shape 457"/>
          <p:cNvSpPr txBox="1"/>
          <p:nvPr/>
        </p:nvSpPr>
        <p:spPr>
          <a:xfrm>
            <a:off x="6475" y="590550"/>
            <a:ext cx="9144000" cy="533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400"/>
              <a:buFont typeface="Arial"/>
              <a:buNone/>
            </a:pPr>
            <a:r>
              <a:rPr lang="en" sz="3200">
                <a:solidFill>
                  <a:srgbClr val="FFFFFF"/>
                </a:solidFill>
                <a:latin typeface="Roboto Light"/>
                <a:ea typeface="Roboto Light"/>
                <a:cs typeface="Roboto Light"/>
                <a:sym typeface="Roboto Light"/>
              </a:rPr>
              <a:t>Your Options for Addressing Waste</a:t>
            </a:r>
            <a:endParaRPr sz="3200">
              <a:solidFill>
                <a:srgbClr val="FFFFFF"/>
              </a:solidFill>
              <a:latin typeface="Roboto Light"/>
              <a:ea typeface="Roboto Light"/>
              <a:cs typeface="Roboto Light"/>
              <a:sym typeface="Roboto Light"/>
            </a:endParaRPr>
          </a:p>
        </p:txBody>
      </p:sp>
      <p:pic>
        <p:nvPicPr>
          <p:cNvPr id="458" name="Shape 458"/>
          <p:cNvPicPr preferRelativeResize="0"/>
          <p:nvPr/>
        </p:nvPicPr>
        <p:blipFill rotWithShape="1">
          <a:blip r:embed="rId3">
            <a:alphaModFix/>
          </a:blip>
          <a:srcRect/>
          <a:stretch/>
        </p:blipFill>
        <p:spPr>
          <a:xfrm>
            <a:off x="2543017" y="1761866"/>
            <a:ext cx="5573427" cy="34009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6475" y="250"/>
            <a:ext cx="9144000" cy="1733400"/>
          </a:xfrm>
          <a:prstGeom prst="rect">
            <a:avLst/>
          </a:prstGeom>
          <a:solidFill>
            <a:srgbClr val="339900">
              <a:alpha val="803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65" name="Shape 465"/>
          <p:cNvSpPr txBox="1"/>
          <p:nvPr/>
        </p:nvSpPr>
        <p:spPr>
          <a:xfrm>
            <a:off x="6475" y="590550"/>
            <a:ext cx="9144000" cy="533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400"/>
              <a:buFont typeface="Arial"/>
              <a:buNone/>
            </a:pPr>
            <a:r>
              <a:rPr lang="en" sz="3200">
                <a:solidFill>
                  <a:srgbClr val="FFFFFF"/>
                </a:solidFill>
                <a:latin typeface="Roboto Light"/>
                <a:ea typeface="Roboto Light"/>
                <a:cs typeface="Roboto Light"/>
                <a:sym typeface="Roboto Light"/>
              </a:rPr>
              <a:t>Your Options for Addressing Waste</a:t>
            </a:r>
            <a:endParaRPr sz="3200">
              <a:solidFill>
                <a:srgbClr val="FFFFFF"/>
              </a:solidFill>
              <a:latin typeface="Roboto Light"/>
              <a:ea typeface="Roboto Light"/>
              <a:cs typeface="Roboto Light"/>
              <a:sym typeface="Roboto Light"/>
            </a:endParaRPr>
          </a:p>
        </p:txBody>
      </p:sp>
      <p:cxnSp>
        <p:nvCxnSpPr>
          <p:cNvPr id="466" name="Shape 466"/>
          <p:cNvCxnSpPr/>
          <p:nvPr/>
        </p:nvCxnSpPr>
        <p:spPr>
          <a:xfrm rot="10800000">
            <a:off x="1419850" y="1991151"/>
            <a:ext cx="1641000" cy="0"/>
          </a:xfrm>
          <a:prstGeom prst="straightConnector1">
            <a:avLst/>
          </a:prstGeom>
          <a:noFill/>
          <a:ln w="9525" cap="flat" cmpd="sng">
            <a:solidFill>
              <a:schemeClr val="dk2"/>
            </a:solidFill>
            <a:prstDash val="dot"/>
            <a:round/>
            <a:headEnd type="none" w="med" len="med"/>
            <a:tailEnd type="none" w="med" len="med"/>
          </a:ln>
        </p:spPr>
      </p:cxnSp>
      <p:cxnSp>
        <p:nvCxnSpPr>
          <p:cNvPr id="467" name="Shape 467"/>
          <p:cNvCxnSpPr/>
          <p:nvPr/>
        </p:nvCxnSpPr>
        <p:spPr>
          <a:xfrm>
            <a:off x="1404200" y="1999051"/>
            <a:ext cx="0" cy="267600"/>
          </a:xfrm>
          <a:prstGeom prst="straightConnector1">
            <a:avLst/>
          </a:prstGeom>
          <a:noFill/>
          <a:ln w="9525" cap="flat" cmpd="sng">
            <a:solidFill>
              <a:schemeClr val="dk2"/>
            </a:solidFill>
            <a:prstDash val="dot"/>
            <a:round/>
            <a:headEnd type="none" w="med" len="med"/>
            <a:tailEnd type="none" w="med" len="med"/>
          </a:ln>
        </p:spPr>
      </p:cxnSp>
      <p:sp>
        <p:nvSpPr>
          <p:cNvPr id="468" name="Shape 468"/>
          <p:cNvSpPr txBox="1"/>
          <p:nvPr/>
        </p:nvSpPr>
        <p:spPr>
          <a:xfrm>
            <a:off x="228800" y="2266651"/>
            <a:ext cx="2350800" cy="58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Light"/>
                <a:ea typeface="Roboto Light"/>
                <a:cs typeface="Roboto Light"/>
                <a:sym typeface="Roboto Light"/>
              </a:rPr>
              <a:t>The only option that meaningfully impacts your bottom line</a:t>
            </a:r>
            <a:endParaRPr>
              <a:latin typeface="Roboto Light"/>
              <a:ea typeface="Roboto Light"/>
              <a:cs typeface="Roboto Light"/>
              <a:sym typeface="Roboto Light"/>
            </a:endParaRPr>
          </a:p>
        </p:txBody>
      </p:sp>
      <p:pic>
        <p:nvPicPr>
          <p:cNvPr id="469" name="Shape 469"/>
          <p:cNvPicPr preferRelativeResize="0"/>
          <p:nvPr/>
        </p:nvPicPr>
        <p:blipFill rotWithShape="1">
          <a:blip r:embed="rId3">
            <a:alphaModFix/>
          </a:blip>
          <a:srcRect/>
          <a:stretch/>
        </p:blipFill>
        <p:spPr>
          <a:xfrm>
            <a:off x="2543017" y="1761866"/>
            <a:ext cx="5573427" cy="34009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p:nvPr/>
        </p:nvSpPr>
        <p:spPr>
          <a:xfrm>
            <a:off x="6475" y="250"/>
            <a:ext cx="9144000" cy="1733400"/>
          </a:xfrm>
          <a:prstGeom prst="rect">
            <a:avLst/>
          </a:prstGeom>
          <a:solidFill>
            <a:srgbClr val="339900">
              <a:alpha val="803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76" name="Shape 476"/>
          <p:cNvSpPr txBox="1"/>
          <p:nvPr/>
        </p:nvSpPr>
        <p:spPr>
          <a:xfrm>
            <a:off x="6475" y="590550"/>
            <a:ext cx="9144000" cy="533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400"/>
              <a:buFont typeface="Arial"/>
              <a:buNone/>
            </a:pPr>
            <a:r>
              <a:rPr lang="en" sz="3200">
                <a:solidFill>
                  <a:srgbClr val="FFFFFF"/>
                </a:solidFill>
                <a:latin typeface="Roboto Light"/>
                <a:ea typeface="Roboto Light"/>
                <a:cs typeface="Roboto Light"/>
                <a:sym typeface="Roboto Light"/>
              </a:rPr>
              <a:t>Your Options for Addressing Waste</a:t>
            </a:r>
            <a:endParaRPr sz="3200">
              <a:solidFill>
                <a:srgbClr val="FFFFFF"/>
              </a:solidFill>
              <a:latin typeface="Roboto Light"/>
              <a:ea typeface="Roboto Light"/>
              <a:cs typeface="Roboto Light"/>
              <a:sym typeface="Roboto Light"/>
            </a:endParaRPr>
          </a:p>
        </p:txBody>
      </p:sp>
      <p:cxnSp>
        <p:nvCxnSpPr>
          <p:cNvPr id="477" name="Shape 477"/>
          <p:cNvCxnSpPr/>
          <p:nvPr/>
        </p:nvCxnSpPr>
        <p:spPr>
          <a:xfrm rot="10800000">
            <a:off x="1419850" y="1991151"/>
            <a:ext cx="1641000" cy="0"/>
          </a:xfrm>
          <a:prstGeom prst="straightConnector1">
            <a:avLst/>
          </a:prstGeom>
          <a:noFill/>
          <a:ln w="9525" cap="flat" cmpd="sng">
            <a:solidFill>
              <a:schemeClr val="dk2"/>
            </a:solidFill>
            <a:prstDash val="dot"/>
            <a:round/>
            <a:headEnd type="none" w="med" len="med"/>
            <a:tailEnd type="none" w="med" len="med"/>
          </a:ln>
        </p:spPr>
      </p:cxnSp>
      <p:cxnSp>
        <p:nvCxnSpPr>
          <p:cNvPr id="478" name="Shape 478"/>
          <p:cNvCxnSpPr/>
          <p:nvPr/>
        </p:nvCxnSpPr>
        <p:spPr>
          <a:xfrm>
            <a:off x="1404200" y="1999051"/>
            <a:ext cx="0" cy="267600"/>
          </a:xfrm>
          <a:prstGeom prst="straightConnector1">
            <a:avLst/>
          </a:prstGeom>
          <a:noFill/>
          <a:ln w="9525" cap="flat" cmpd="sng">
            <a:solidFill>
              <a:schemeClr val="dk2"/>
            </a:solidFill>
            <a:prstDash val="dot"/>
            <a:round/>
            <a:headEnd type="none" w="med" len="med"/>
            <a:tailEnd type="none" w="med" len="med"/>
          </a:ln>
        </p:spPr>
      </p:cxnSp>
      <p:sp>
        <p:nvSpPr>
          <p:cNvPr id="479" name="Shape 479"/>
          <p:cNvSpPr txBox="1"/>
          <p:nvPr/>
        </p:nvSpPr>
        <p:spPr>
          <a:xfrm>
            <a:off x="228800" y="3106426"/>
            <a:ext cx="2350800" cy="16206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Roboto Light"/>
              <a:buChar char="●"/>
            </a:pPr>
            <a:r>
              <a:rPr lang="en">
                <a:latin typeface="Roboto Light"/>
                <a:ea typeface="Roboto Light"/>
                <a:cs typeface="Roboto Light"/>
                <a:sym typeface="Roboto Light"/>
              </a:rPr>
              <a:t>Cuts food purchases</a:t>
            </a:r>
            <a:endParaRPr>
              <a:latin typeface="Roboto Light"/>
              <a:ea typeface="Roboto Light"/>
              <a:cs typeface="Roboto Light"/>
              <a:sym typeface="Roboto Light"/>
            </a:endParaRPr>
          </a:p>
        </p:txBody>
      </p:sp>
      <p:pic>
        <p:nvPicPr>
          <p:cNvPr id="480" name="Shape 480"/>
          <p:cNvPicPr preferRelativeResize="0"/>
          <p:nvPr/>
        </p:nvPicPr>
        <p:blipFill rotWithShape="1">
          <a:blip r:embed="rId3">
            <a:alphaModFix/>
          </a:blip>
          <a:srcRect/>
          <a:stretch/>
        </p:blipFill>
        <p:spPr>
          <a:xfrm>
            <a:off x="2543017" y="1761866"/>
            <a:ext cx="5573427" cy="3400998"/>
          </a:xfrm>
          <a:prstGeom prst="rect">
            <a:avLst/>
          </a:prstGeom>
          <a:noFill/>
          <a:ln>
            <a:noFill/>
          </a:ln>
        </p:spPr>
      </p:pic>
      <p:sp>
        <p:nvSpPr>
          <p:cNvPr id="481" name="Shape 481"/>
          <p:cNvSpPr txBox="1"/>
          <p:nvPr/>
        </p:nvSpPr>
        <p:spPr>
          <a:xfrm>
            <a:off x="228800" y="2266651"/>
            <a:ext cx="2350800" cy="58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Light"/>
                <a:ea typeface="Roboto Light"/>
                <a:cs typeface="Roboto Light"/>
                <a:sym typeface="Roboto Light"/>
              </a:rPr>
              <a:t>The only option that meaningfully impacts your bottom line</a:t>
            </a:r>
            <a:endParaRPr>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p:nvPr/>
        </p:nvSpPr>
        <p:spPr>
          <a:xfrm>
            <a:off x="6475" y="250"/>
            <a:ext cx="9144000" cy="1733400"/>
          </a:xfrm>
          <a:prstGeom prst="rect">
            <a:avLst/>
          </a:prstGeom>
          <a:solidFill>
            <a:srgbClr val="339900">
              <a:alpha val="803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88" name="Shape 488"/>
          <p:cNvSpPr txBox="1"/>
          <p:nvPr/>
        </p:nvSpPr>
        <p:spPr>
          <a:xfrm>
            <a:off x="6475" y="590550"/>
            <a:ext cx="9144000" cy="533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400"/>
              <a:buFont typeface="Arial"/>
              <a:buNone/>
            </a:pPr>
            <a:r>
              <a:rPr lang="en" sz="3200">
                <a:solidFill>
                  <a:srgbClr val="FFFFFF"/>
                </a:solidFill>
                <a:latin typeface="Roboto Light"/>
                <a:ea typeface="Roboto Light"/>
                <a:cs typeface="Roboto Light"/>
                <a:sym typeface="Roboto Light"/>
              </a:rPr>
              <a:t>Your Options for Addressing Waste</a:t>
            </a:r>
            <a:endParaRPr sz="3200">
              <a:solidFill>
                <a:srgbClr val="FFFFFF"/>
              </a:solidFill>
              <a:latin typeface="Roboto Light"/>
              <a:ea typeface="Roboto Light"/>
              <a:cs typeface="Roboto Light"/>
              <a:sym typeface="Roboto Light"/>
            </a:endParaRPr>
          </a:p>
        </p:txBody>
      </p:sp>
      <p:cxnSp>
        <p:nvCxnSpPr>
          <p:cNvPr id="489" name="Shape 489"/>
          <p:cNvCxnSpPr/>
          <p:nvPr/>
        </p:nvCxnSpPr>
        <p:spPr>
          <a:xfrm rot="10800000">
            <a:off x="1419850" y="1991151"/>
            <a:ext cx="1641000" cy="0"/>
          </a:xfrm>
          <a:prstGeom prst="straightConnector1">
            <a:avLst/>
          </a:prstGeom>
          <a:noFill/>
          <a:ln w="9525" cap="flat" cmpd="sng">
            <a:solidFill>
              <a:schemeClr val="dk2"/>
            </a:solidFill>
            <a:prstDash val="dot"/>
            <a:round/>
            <a:headEnd type="none" w="med" len="med"/>
            <a:tailEnd type="none" w="med" len="med"/>
          </a:ln>
        </p:spPr>
      </p:cxnSp>
      <p:cxnSp>
        <p:nvCxnSpPr>
          <p:cNvPr id="490" name="Shape 490"/>
          <p:cNvCxnSpPr/>
          <p:nvPr/>
        </p:nvCxnSpPr>
        <p:spPr>
          <a:xfrm>
            <a:off x="1404200" y="1999051"/>
            <a:ext cx="0" cy="267600"/>
          </a:xfrm>
          <a:prstGeom prst="straightConnector1">
            <a:avLst/>
          </a:prstGeom>
          <a:noFill/>
          <a:ln w="9525" cap="flat" cmpd="sng">
            <a:solidFill>
              <a:schemeClr val="dk2"/>
            </a:solidFill>
            <a:prstDash val="dot"/>
            <a:round/>
            <a:headEnd type="none" w="med" len="med"/>
            <a:tailEnd type="none" w="med" len="med"/>
          </a:ln>
        </p:spPr>
      </p:cxnSp>
      <p:sp>
        <p:nvSpPr>
          <p:cNvPr id="491" name="Shape 491"/>
          <p:cNvSpPr txBox="1"/>
          <p:nvPr/>
        </p:nvSpPr>
        <p:spPr>
          <a:xfrm>
            <a:off x="228800" y="3106426"/>
            <a:ext cx="2350800" cy="16206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Roboto Light"/>
              <a:buChar char="●"/>
            </a:pPr>
            <a:r>
              <a:rPr lang="en">
                <a:latin typeface="Roboto Light"/>
                <a:ea typeface="Roboto Light"/>
                <a:cs typeface="Roboto Light"/>
                <a:sym typeface="Roboto Light"/>
              </a:rPr>
              <a:t>Cuts food purchases</a:t>
            </a:r>
            <a:endParaRPr>
              <a:latin typeface="Roboto Light"/>
              <a:ea typeface="Roboto Light"/>
              <a:cs typeface="Roboto Light"/>
              <a:sym typeface="Roboto Light"/>
            </a:endParaRPr>
          </a:p>
          <a:p>
            <a:pPr marL="457200" lvl="0" indent="-317500" rtl="0">
              <a:spcBef>
                <a:spcPts val="0"/>
              </a:spcBef>
              <a:spcAft>
                <a:spcPts val="0"/>
              </a:spcAft>
              <a:buSzPts val="1400"/>
              <a:buFont typeface="Roboto Light"/>
              <a:buChar char="●"/>
            </a:pPr>
            <a:r>
              <a:rPr lang="en">
                <a:latin typeface="Roboto Light"/>
                <a:ea typeface="Roboto Light"/>
                <a:cs typeface="Roboto Light"/>
                <a:sym typeface="Roboto Light"/>
              </a:rPr>
              <a:t>Cuts labor</a:t>
            </a:r>
            <a:endParaRPr>
              <a:latin typeface="Roboto Light"/>
              <a:ea typeface="Roboto Light"/>
              <a:cs typeface="Roboto Light"/>
              <a:sym typeface="Roboto Light"/>
            </a:endParaRPr>
          </a:p>
        </p:txBody>
      </p:sp>
      <p:pic>
        <p:nvPicPr>
          <p:cNvPr id="492" name="Shape 492"/>
          <p:cNvPicPr preferRelativeResize="0"/>
          <p:nvPr/>
        </p:nvPicPr>
        <p:blipFill rotWithShape="1">
          <a:blip r:embed="rId3">
            <a:alphaModFix/>
          </a:blip>
          <a:srcRect/>
          <a:stretch/>
        </p:blipFill>
        <p:spPr>
          <a:xfrm>
            <a:off x="2543017" y="1761866"/>
            <a:ext cx="5573427" cy="3400998"/>
          </a:xfrm>
          <a:prstGeom prst="rect">
            <a:avLst/>
          </a:prstGeom>
          <a:noFill/>
          <a:ln>
            <a:noFill/>
          </a:ln>
        </p:spPr>
      </p:pic>
      <p:sp>
        <p:nvSpPr>
          <p:cNvPr id="493" name="Shape 493"/>
          <p:cNvSpPr txBox="1"/>
          <p:nvPr/>
        </p:nvSpPr>
        <p:spPr>
          <a:xfrm>
            <a:off x="228800" y="2266651"/>
            <a:ext cx="2350800" cy="58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Light"/>
                <a:ea typeface="Roboto Light"/>
                <a:cs typeface="Roboto Light"/>
                <a:sym typeface="Roboto Light"/>
              </a:rPr>
              <a:t>The only option that meaningfully impacts your bottom line</a:t>
            </a:r>
            <a:endParaRPr>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p:nvPr/>
        </p:nvSpPr>
        <p:spPr>
          <a:xfrm>
            <a:off x="6475" y="250"/>
            <a:ext cx="9144000" cy="1733400"/>
          </a:xfrm>
          <a:prstGeom prst="rect">
            <a:avLst/>
          </a:prstGeom>
          <a:solidFill>
            <a:srgbClr val="339900">
              <a:alpha val="803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00" name="Shape 500"/>
          <p:cNvSpPr txBox="1"/>
          <p:nvPr/>
        </p:nvSpPr>
        <p:spPr>
          <a:xfrm>
            <a:off x="6475" y="590550"/>
            <a:ext cx="9144000" cy="533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400"/>
              <a:buFont typeface="Arial"/>
              <a:buNone/>
            </a:pPr>
            <a:r>
              <a:rPr lang="en" sz="3200">
                <a:solidFill>
                  <a:srgbClr val="FFFFFF"/>
                </a:solidFill>
                <a:latin typeface="Roboto Light"/>
                <a:ea typeface="Roboto Light"/>
                <a:cs typeface="Roboto Light"/>
                <a:sym typeface="Roboto Light"/>
              </a:rPr>
              <a:t>Your Options for Addressing Waste</a:t>
            </a:r>
            <a:endParaRPr sz="3200">
              <a:solidFill>
                <a:srgbClr val="FFFFFF"/>
              </a:solidFill>
              <a:latin typeface="Roboto Light"/>
              <a:ea typeface="Roboto Light"/>
              <a:cs typeface="Roboto Light"/>
              <a:sym typeface="Roboto Light"/>
            </a:endParaRPr>
          </a:p>
        </p:txBody>
      </p:sp>
      <p:cxnSp>
        <p:nvCxnSpPr>
          <p:cNvPr id="501" name="Shape 501"/>
          <p:cNvCxnSpPr/>
          <p:nvPr/>
        </p:nvCxnSpPr>
        <p:spPr>
          <a:xfrm rot="10800000">
            <a:off x="1419850" y="1991151"/>
            <a:ext cx="1641000" cy="0"/>
          </a:xfrm>
          <a:prstGeom prst="straightConnector1">
            <a:avLst/>
          </a:prstGeom>
          <a:noFill/>
          <a:ln w="9525" cap="flat" cmpd="sng">
            <a:solidFill>
              <a:schemeClr val="dk2"/>
            </a:solidFill>
            <a:prstDash val="dot"/>
            <a:round/>
            <a:headEnd type="none" w="med" len="med"/>
            <a:tailEnd type="none" w="med" len="med"/>
          </a:ln>
        </p:spPr>
      </p:cxnSp>
      <p:cxnSp>
        <p:nvCxnSpPr>
          <p:cNvPr id="502" name="Shape 502"/>
          <p:cNvCxnSpPr/>
          <p:nvPr/>
        </p:nvCxnSpPr>
        <p:spPr>
          <a:xfrm>
            <a:off x="1404200" y="1999051"/>
            <a:ext cx="0" cy="267600"/>
          </a:xfrm>
          <a:prstGeom prst="straightConnector1">
            <a:avLst/>
          </a:prstGeom>
          <a:noFill/>
          <a:ln w="9525" cap="flat" cmpd="sng">
            <a:solidFill>
              <a:schemeClr val="dk2"/>
            </a:solidFill>
            <a:prstDash val="dot"/>
            <a:round/>
            <a:headEnd type="none" w="med" len="med"/>
            <a:tailEnd type="none" w="med" len="med"/>
          </a:ln>
        </p:spPr>
      </p:cxnSp>
      <p:sp>
        <p:nvSpPr>
          <p:cNvPr id="503" name="Shape 503"/>
          <p:cNvSpPr txBox="1"/>
          <p:nvPr/>
        </p:nvSpPr>
        <p:spPr>
          <a:xfrm>
            <a:off x="228800" y="3106426"/>
            <a:ext cx="2350800" cy="16206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Roboto Light"/>
              <a:buChar char="●"/>
            </a:pPr>
            <a:r>
              <a:rPr lang="en">
                <a:latin typeface="Roboto Light"/>
                <a:ea typeface="Roboto Light"/>
                <a:cs typeface="Roboto Light"/>
                <a:sym typeface="Roboto Light"/>
              </a:rPr>
              <a:t>Cuts food purchases</a:t>
            </a:r>
            <a:endParaRPr>
              <a:latin typeface="Roboto Light"/>
              <a:ea typeface="Roboto Light"/>
              <a:cs typeface="Roboto Light"/>
              <a:sym typeface="Roboto Light"/>
            </a:endParaRPr>
          </a:p>
          <a:p>
            <a:pPr marL="457200" lvl="0" indent="-317500" rtl="0">
              <a:spcBef>
                <a:spcPts val="0"/>
              </a:spcBef>
              <a:spcAft>
                <a:spcPts val="0"/>
              </a:spcAft>
              <a:buSzPts val="1400"/>
              <a:buFont typeface="Roboto Light"/>
              <a:buChar char="●"/>
            </a:pPr>
            <a:r>
              <a:rPr lang="en">
                <a:latin typeface="Roboto Light"/>
                <a:ea typeface="Roboto Light"/>
                <a:cs typeface="Roboto Light"/>
                <a:sym typeface="Roboto Light"/>
              </a:rPr>
              <a:t>Cuts labor</a:t>
            </a:r>
            <a:endParaRPr>
              <a:latin typeface="Roboto Light"/>
              <a:ea typeface="Roboto Light"/>
              <a:cs typeface="Roboto Light"/>
              <a:sym typeface="Roboto Light"/>
            </a:endParaRPr>
          </a:p>
          <a:p>
            <a:pPr marL="457200" lvl="0" indent="-317500" rtl="0">
              <a:spcBef>
                <a:spcPts val="0"/>
              </a:spcBef>
              <a:spcAft>
                <a:spcPts val="0"/>
              </a:spcAft>
              <a:buSzPts val="1400"/>
              <a:buFont typeface="Roboto Light"/>
              <a:buChar char="●"/>
            </a:pPr>
            <a:r>
              <a:rPr lang="en">
                <a:latin typeface="Roboto Light"/>
                <a:ea typeface="Roboto Light"/>
                <a:cs typeface="Roboto Light"/>
                <a:sym typeface="Roboto Light"/>
              </a:rPr>
              <a:t>Cuts disposal fees</a:t>
            </a:r>
            <a:endParaRPr>
              <a:latin typeface="Roboto Light"/>
              <a:ea typeface="Roboto Light"/>
              <a:cs typeface="Roboto Light"/>
              <a:sym typeface="Roboto Light"/>
            </a:endParaRPr>
          </a:p>
        </p:txBody>
      </p:sp>
      <p:pic>
        <p:nvPicPr>
          <p:cNvPr id="504" name="Shape 504"/>
          <p:cNvPicPr preferRelativeResize="0"/>
          <p:nvPr/>
        </p:nvPicPr>
        <p:blipFill rotWithShape="1">
          <a:blip r:embed="rId3">
            <a:alphaModFix/>
          </a:blip>
          <a:srcRect/>
          <a:stretch/>
        </p:blipFill>
        <p:spPr>
          <a:xfrm>
            <a:off x="2543017" y="1761866"/>
            <a:ext cx="5573427" cy="3400998"/>
          </a:xfrm>
          <a:prstGeom prst="rect">
            <a:avLst/>
          </a:prstGeom>
          <a:noFill/>
          <a:ln>
            <a:noFill/>
          </a:ln>
        </p:spPr>
      </p:pic>
      <p:sp>
        <p:nvSpPr>
          <p:cNvPr id="505" name="Shape 505"/>
          <p:cNvSpPr txBox="1"/>
          <p:nvPr/>
        </p:nvSpPr>
        <p:spPr>
          <a:xfrm>
            <a:off x="228800" y="2266651"/>
            <a:ext cx="2350800" cy="58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Light"/>
                <a:ea typeface="Roboto Light"/>
                <a:cs typeface="Roboto Light"/>
                <a:sym typeface="Roboto Light"/>
              </a:rPr>
              <a:t>The only option that meaningfully impacts your bottom line</a:t>
            </a:r>
            <a:endParaRPr>
              <a:latin typeface="Roboto Light"/>
              <a:ea typeface="Roboto Light"/>
              <a:cs typeface="Roboto Light"/>
              <a:sym typeface="Robo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p:nvPr/>
        </p:nvSpPr>
        <p:spPr>
          <a:xfrm>
            <a:off x="0" y="-6425"/>
            <a:ext cx="9144000" cy="5143500"/>
          </a:xfrm>
          <a:prstGeom prst="rect">
            <a:avLst/>
          </a:prstGeom>
          <a:solidFill>
            <a:srgbClr val="1155CC">
              <a:alpha val="75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1" name="Shape 511"/>
          <p:cNvSpPr txBox="1"/>
          <p:nvPr/>
        </p:nvSpPr>
        <p:spPr>
          <a:xfrm>
            <a:off x="3406650" y="2722075"/>
            <a:ext cx="2018100" cy="950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000"/>
              <a:buNone/>
            </a:pPr>
            <a:endParaRPr sz="1800">
              <a:solidFill>
                <a:srgbClr val="6AAE00"/>
              </a:solidFill>
              <a:latin typeface="Roboto Medium"/>
              <a:ea typeface="Roboto Medium"/>
              <a:cs typeface="Roboto Medium"/>
              <a:sym typeface="Roboto Medium"/>
            </a:endParaRPr>
          </a:p>
          <a:p>
            <a:pPr marL="0" lvl="0" indent="0" algn="ctr" rtl="0">
              <a:lnSpc>
                <a:spcPct val="115000"/>
              </a:lnSpc>
              <a:spcBef>
                <a:spcPts val="0"/>
              </a:spcBef>
              <a:spcAft>
                <a:spcPts val="0"/>
              </a:spcAft>
              <a:buSzPts val="1000"/>
              <a:buNone/>
            </a:pPr>
            <a:endParaRPr sz="1100">
              <a:solidFill>
                <a:srgbClr val="7F7F7F"/>
              </a:solidFill>
              <a:latin typeface="Roboto Light"/>
              <a:ea typeface="Roboto Light"/>
              <a:cs typeface="Roboto Light"/>
              <a:sym typeface="Roboto Light"/>
            </a:endParaRPr>
          </a:p>
          <a:p>
            <a:pPr marL="0" lvl="0" indent="0" algn="ctr" rtl="0">
              <a:lnSpc>
                <a:spcPct val="115000"/>
              </a:lnSpc>
              <a:spcBef>
                <a:spcPts val="0"/>
              </a:spcBef>
              <a:spcAft>
                <a:spcPts val="0"/>
              </a:spcAft>
              <a:buClr>
                <a:srgbClr val="000000"/>
              </a:buClr>
              <a:buSzPts val="1000"/>
              <a:buFont typeface="Arial"/>
              <a:buNone/>
            </a:pPr>
            <a:r>
              <a:rPr lang="en" sz="1100">
                <a:solidFill>
                  <a:srgbClr val="FFFFFF"/>
                </a:solidFill>
                <a:latin typeface="Roboto Light"/>
                <a:ea typeface="Roboto Light"/>
                <a:cs typeface="Roboto Light"/>
                <a:sym typeface="Roboto Light"/>
              </a:rPr>
              <a:t>of purchased food is thrown away before being plated</a:t>
            </a:r>
            <a:endParaRPr sz="1100">
              <a:solidFill>
                <a:srgbClr val="FFFFFF"/>
              </a:solidFill>
              <a:latin typeface="Roboto Light"/>
              <a:ea typeface="Roboto Light"/>
              <a:cs typeface="Roboto Light"/>
              <a:sym typeface="Roboto Light"/>
            </a:endParaRPr>
          </a:p>
          <a:p>
            <a:pPr marL="0" marR="0" lvl="0" indent="0" algn="ctr" rtl="0">
              <a:lnSpc>
                <a:spcPct val="115000"/>
              </a:lnSpc>
              <a:spcBef>
                <a:spcPts val="0"/>
              </a:spcBef>
              <a:spcAft>
                <a:spcPts val="0"/>
              </a:spcAft>
              <a:buNone/>
            </a:pPr>
            <a:endParaRPr sz="800" b="0" i="1" u="none" strike="noStrike" cap="none">
              <a:solidFill>
                <a:srgbClr val="B4B4B4"/>
              </a:solidFill>
              <a:latin typeface="Roboto Light"/>
              <a:ea typeface="Roboto Light"/>
              <a:cs typeface="Roboto Light"/>
              <a:sym typeface="Roboto Light"/>
            </a:endParaRPr>
          </a:p>
        </p:txBody>
      </p:sp>
      <p:cxnSp>
        <p:nvCxnSpPr>
          <p:cNvPr id="512" name="Shape 512"/>
          <p:cNvCxnSpPr/>
          <p:nvPr/>
        </p:nvCxnSpPr>
        <p:spPr>
          <a:xfrm rot="10800000">
            <a:off x="3799362" y="3126834"/>
            <a:ext cx="1232700" cy="0"/>
          </a:xfrm>
          <a:prstGeom prst="straightConnector1">
            <a:avLst/>
          </a:prstGeom>
          <a:noFill/>
          <a:ln w="9525" cap="flat" cmpd="sng">
            <a:solidFill>
              <a:srgbClr val="FFFFFF"/>
            </a:solidFill>
            <a:prstDash val="dot"/>
            <a:round/>
            <a:headEnd type="none" w="med" len="med"/>
            <a:tailEnd type="none" w="med" len="med"/>
          </a:ln>
        </p:spPr>
      </p:cxnSp>
      <p:sp>
        <p:nvSpPr>
          <p:cNvPr id="513" name="Shape 513"/>
          <p:cNvSpPr txBox="1"/>
          <p:nvPr/>
        </p:nvSpPr>
        <p:spPr>
          <a:xfrm>
            <a:off x="155400" y="70310"/>
            <a:ext cx="8520600" cy="772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200">
                <a:solidFill>
                  <a:srgbClr val="FFFFFF"/>
                </a:solidFill>
                <a:latin typeface="Roboto Light"/>
                <a:ea typeface="Roboto Light"/>
                <a:cs typeface="Roboto Light"/>
                <a:sym typeface="Roboto Light"/>
              </a:rPr>
              <a:t>Food Waste Costs a Bundle</a:t>
            </a:r>
            <a:endParaRPr sz="1200">
              <a:solidFill>
                <a:srgbClr val="FFFFFF"/>
              </a:solidFill>
              <a:latin typeface="Roboto Light"/>
              <a:ea typeface="Roboto Light"/>
              <a:cs typeface="Roboto Light"/>
              <a:sym typeface="Roboto Light"/>
            </a:endParaRPr>
          </a:p>
        </p:txBody>
      </p:sp>
      <p:sp>
        <p:nvSpPr>
          <p:cNvPr id="514" name="Shape 514"/>
          <p:cNvSpPr txBox="1"/>
          <p:nvPr/>
        </p:nvSpPr>
        <p:spPr>
          <a:xfrm>
            <a:off x="0" y="1091100"/>
            <a:ext cx="9144000" cy="2005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0">
                <a:solidFill>
                  <a:srgbClr val="FFFFFF"/>
                </a:solidFill>
                <a:latin typeface="Roboto Medium"/>
                <a:ea typeface="Roboto Medium"/>
                <a:cs typeface="Roboto Medium"/>
                <a:sym typeface="Roboto Medium"/>
              </a:rPr>
              <a:t>4-10%</a:t>
            </a:r>
            <a:endParaRPr sz="12000">
              <a:solidFill>
                <a:srgbClr val="FFFFFF"/>
              </a:solidFill>
            </a:endParaRPr>
          </a:p>
        </p:txBody>
      </p:sp>
      <p:pic>
        <p:nvPicPr>
          <p:cNvPr id="515" name="Shape 515"/>
          <p:cNvPicPr preferRelativeResize="0"/>
          <p:nvPr/>
        </p:nvPicPr>
        <p:blipFill>
          <a:blip r:embed="rId3">
            <a:alphaModFix/>
          </a:blip>
          <a:stretch>
            <a:fillRect/>
          </a:stretch>
        </p:blipFill>
        <p:spPr>
          <a:xfrm>
            <a:off x="4033883" y="3910316"/>
            <a:ext cx="763621" cy="76361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92CD110-DE65-4A8A-A65F-323621BF84A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0</TotalTime>
  <Words>608</Words>
  <Application>Microsoft Office PowerPoint</Application>
  <PresentationFormat>On-screen Show (16:9)</PresentationFormat>
  <Paragraphs>91</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Montserrat ExtraLight</vt:lpstr>
      <vt:lpstr>Open Sans</vt:lpstr>
      <vt:lpstr>Raleway</vt:lpstr>
      <vt:lpstr>Roboto Black</vt:lpstr>
      <vt:lpstr>Roboto Light</vt:lpstr>
      <vt:lpstr>Roboto Medium</vt:lpstr>
      <vt:lpstr>Source Sans Pro</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Calabro, Domenic</cp:lastModifiedBy>
  <cp:revision>1</cp:revision>
  <dcterms:modified xsi:type="dcterms:W3CDTF">2018-06-06T22:31:02Z</dcterms:modified>
</cp:coreProperties>
</file>