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7" r:id="rId7"/>
    <p:sldId id="261" r:id="rId8"/>
    <p:sldId id="262" r:id="rId9"/>
    <p:sldId id="265" r:id="rId10"/>
    <p:sldId id="264" r:id="rId11"/>
    <p:sldId id="263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950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jlpeterson\My%20Documents\Smoke%20Incidents\Wenatchee%20Wildfires%202012\Monitoring%20data%20files\Wildfires%202012%20Monitor%20Summary%20Tabl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jlpeterson\My%20Documents\Smoke%20Incidents\Wenatchee%20Wildfires%202012\Monitoring%20data%20files\CO%20CashmHS%209%2024%20142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5"/>
          <c:order val="0"/>
          <c:tx>
            <c:v>Wenatchee</c:v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'All sites'!$B$116:$B$974</c:f>
              <c:numCache>
                <c:formatCode>m/d/yyyy</c:formatCode>
                <c:ptCount val="859"/>
                <c:pt idx="0">
                  <c:v>41165</c:v>
                </c:pt>
                <c:pt idx="1">
                  <c:v>41165</c:v>
                </c:pt>
                <c:pt idx="2">
                  <c:v>41165</c:v>
                </c:pt>
                <c:pt idx="3">
                  <c:v>41165</c:v>
                </c:pt>
                <c:pt idx="4">
                  <c:v>41165</c:v>
                </c:pt>
                <c:pt idx="5">
                  <c:v>41165</c:v>
                </c:pt>
                <c:pt idx="6">
                  <c:v>41166</c:v>
                </c:pt>
                <c:pt idx="7">
                  <c:v>41166</c:v>
                </c:pt>
                <c:pt idx="8">
                  <c:v>41166</c:v>
                </c:pt>
                <c:pt idx="9">
                  <c:v>41166</c:v>
                </c:pt>
                <c:pt idx="10">
                  <c:v>41166</c:v>
                </c:pt>
                <c:pt idx="11">
                  <c:v>41166</c:v>
                </c:pt>
                <c:pt idx="12">
                  <c:v>41166</c:v>
                </c:pt>
                <c:pt idx="13">
                  <c:v>41166</c:v>
                </c:pt>
                <c:pt idx="14">
                  <c:v>41166</c:v>
                </c:pt>
                <c:pt idx="15">
                  <c:v>41166</c:v>
                </c:pt>
                <c:pt idx="16">
                  <c:v>41166</c:v>
                </c:pt>
                <c:pt idx="17">
                  <c:v>41166</c:v>
                </c:pt>
                <c:pt idx="18">
                  <c:v>41166</c:v>
                </c:pt>
                <c:pt idx="19">
                  <c:v>41166</c:v>
                </c:pt>
                <c:pt idx="20">
                  <c:v>41166</c:v>
                </c:pt>
                <c:pt idx="21">
                  <c:v>41166</c:v>
                </c:pt>
                <c:pt idx="22">
                  <c:v>41166</c:v>
                </c:pt>
                <c:pt idx="23">
                  <c:v>41166</c:v>
                </c:pt>
                <c:pt idx="24">
                  <c:v>41166</c:v>
                </c:pt>
                <c:pt idx="25">
                  <c:v>41166</c:v>
                </c:pt>
                <c:pt idx="26">
                  <c:v>41166</c:v>
                </c:pt>
                <c:pt idx="27">
                  <c:v>41166</c:v>
                </c:pt>
                <c:pt idx="28">
                  <c:v>41166</c:v>
                </c:pt>
                <c:pt idx="29">
                  <c:v>41167</c:v>
                </c:pt>
                <c:pt idx="30">
                  <c:v>41167</c:v>
                </c:pt>
                <c:pt idx="31">
                  <c:v>41167</c:v>
                </c:pt>
                <c:pt idx="32">
                  <c:v>41167</c:v>
                </c:pt>
                <c:pt idx="33">
                  <c:v>41167</c:v>
                </c:pt>
                <c:pt idx="34">
                  <c:v>41167</c:v>
                </c:pt>
                <c:pt idx="35">
                  <c:v>41167</c:v>
                </c:pt>
                <c:pt idx="36">
                  <c:v>41167</c:v>
                </c:pt>
                <c:pt idx="37">
                  <c:v>41167</c:v>
                </c:pt>
                <c:pt idx="38">
                  <c:v>41167</c:v>
                </c:pt>
                <c:pt idx="39">
                  <c:v>41167</c:v>
                </c:pt>
                <c:pt idx="40">
                  <c:v>41167</c:v>
                </c:pt>
                <c:pt idx="41">
                  <c:v>41167</c:v>
                </c:pt>
                <c:pt idx="42">
                  <c:v>41167</c:v>
                </c:pt>
                <c:pt idx="43">
                  <c:v>41167</c:v>
                </c:pt>
                <c:pt idx="44">
                  <c:v>41167</c:v>
                </c:pt>
                <c:pt idx="45">
                  <c:v>41167</c:v>
                </c:pt>
                <c:pt idx="46">
                  <c:v>41167</c:v>
                </c:pt>
                <c:pt idx="47">
                  <c:v>41167</c:v>
                </c:pt>
                <c:pt idx="48">
                  <c:v>41167</c:v>
                </c:pt>
                <c:pt idx="49">
                  <c:v>41167</c:v>
                </c:pt>
                <c:pt idx="50">
                  <c:v>41167</c:v>
                </c:pt>
                <c:pt idx="51">
                  <c:v>41167</c:v>
                </c:pt>
                <c:pt idx="52">
                  <c:v>41167</c:v>
                </c:pt>
                <c:pt idx="53">
                  <c:v>41168</c:v>
                </c:pt>
                <c:pt idx="54">
                  <c:v>41168</c:v>
                </c:pt>
                <c:pt idx="55">
                  <c:v>41168</c:v>
                </c:pt>
                <c:pt idx="56">
                  <c:v>41168</c:v>
                </c:pt>
                <c:pt idx="57">
                  <c:v>41168</c:v>
                </c:pt>
                <c:pt idx="58">
                  <c:v>41168</c:v>
                </c:pt>
                <c:pt idx="59">
                  <c:v>41168</c:v>
                </c:pt>
                <c:pt idx="60">
                  <c:v>41168</c:v>
                </c:pt>
                <c:pt idx="61">
                  <c:v>41168</c:v>
                </c:pt>
                <c:pt idx="62">
                  <c:v>41168</c:v>
                </c:pt>
                <c:pt idx="63">
                  <c:v>41168</c:v>
                </c:pt>
                <c:pt idx="64">
                  <c:v>41168</c:v>
                </c:pt>
                <c:pt idx="65">
                  <c:v>41168</c:v>
                </c:pt>
                <c:pt idx="66">
                  <c:v>41168</c:v>
                </c:pt>
                <c:pt idx="67">
                  <c:v>41168</c:v>
                </c:pt>
                <c:pt idx="68">
                  <c:v>41168</c:v>
                </c:pt>
                <c:pt idx="69">
                  <c:v>41168</c:v>
                </c:pt>
                <c:pt idx="70">
                  <c:v>41168</c:v>
                </c:pt>
                <c:pt idx="71">
                  <c:v>41168</c:v>
                </c:pt>
                <c:pt idx="72">
                  <c:v>41168</c:v>
                </c:pt>
                <c:pt idx="73">
                  <c:v>41168</c:v>
                </c:pt>
                <c:pt idx="74">
                  <c:v>41168</c:v>
                </c:pt>
                <c:pt idx="75">
                  <c:v>41168</c:v>
                </c:pt>
                <c:pt idx="76">
                  <c:v>41168</c:v>
                </c:pt>
                <c:pt idx="77">
                  <c:v>41169</c:v>
                </c:pt>
                <c:pt idx="78">
                  <c:v>41169</c:v>
                </c:pt>
                <c:pt idx="79">
                  <c:v>41169</c:v>
                </c:pt>
                <c:pt idx="80">
                  <c:v>41169</c:v>
                </c:pt>
                <c:pt idx="81">
                  <c:v>41169</c:v>
                </c:pt>
                <c:pt idx="82">
                  <c:v>41169</c:v>
                </c:pt>
                <c:pt idx="83">
                  <c:v>41169</c:v>
                </c:pt>
                <c:pt idx="84">
                  <c:v>41169</c:v>
                </c:pt>
                <c:pt idx="85">
                  <c:v>41169</c:v>
                </c:pt>
                <c:pt idx="86">
                  <c:v>41169</c:v>
                </c:pt>
                <c:pt idx="87">
                  <c:v>41169</c:v>
                </c:pt>
                <c:pt idx="88">
                  <c:v>41169</c:v>
                </c:pt>
                <c:pt idx="89">
                  <c:v>41169</c:v>
                </c:pt>
                <c:pt idx="90">
                  <c:v>41169</c:v>
                </c:pt>
                <c:pt idx="91">
                  <c:v>41169</c:v>
                </c:pt>
                <c:pt idx="92">
                  <c:v>41169</c:v>
                </c:pt>
                <c:pt idx="93">
                  <c:v>41169</c:v>
                </c:pt>
                <c:pt idx="94">
                  <c:v>41169</c:v>
                </c:pt>
                <c:pt idx="95">
                  <c:v>41169</c:v>
                </c:pt>
                <c:pt idx="96">
                  <c:v>41169</c:v>
                </c:pt>
                <c:pt idx="97">
                  <c:v>41169</c:v>
                </c:pt>
                <c:pt idx="98">
                  <c:v>41169</c:v>
                </c:pt>
                <c:pt idx="99">
                  <c:v>41169</c:v>
                </c:pt>
                <c:pt idx="100">
                  <c:v>41169</c:v>
                </c:pt>
                <c:pt idx="101">
                  <c:v>41170</c:v>
                </c:pt>
                <c:pt idx="102">
                  <c:v>41170</c:v>
                </c:pt>
                <c:pt idx="103">
                  <c:v>41170</c:v>
                </c:pt>
                <c:pt idx="104">
                  <c:v>41170</c:v>
                </c:pt>
                <c:pt idx="105">
                  <c:v>41170</c:v>
                </c:pt>
                <c:pt idx="106">
                  <c:v>41170</c:v>
                </c:pt>
                <c:pt idx="107">
                  <c:v>41170</c:v>
                </c:pt>
                <c:pt idx="108">
                  <c:v>41170</c:v>
                </c:pt>
                <c:pt idx="109">
                  <c:v>41170</c:v>
                </c:pt>
                <c:pt idx="110">
                  <c:v>41170</c:v>
                </c:pt>
                <c:pt idx="111">
                  <c:v>41170</c:v>
                </c:pt>
                <c:pt idx="112">
                  <c:v>41170</c:v>
                </c:pt>
                <c:pt idx="113">
                  <c:v>41170</c:v>
                </c:pt>
                <c:pt idx="114">
                  <c:v>41170</c:v>
                </c:pt>
                <c:pt idx="115">
                  <c:v>41170</c:v>
                </c:pt>
                <c:pt idx="116">
                  <c:v>41170</c:v>
                </c:pt>
                <c:pt idx="117">
                  <c:v>41170</c:v>
                </c:pt>
                <c:pt idx="118">
                  <c:v>41170</c:v>
                </c:pt>
                <c:pt idx="119">
                  <c:v>41170</c:v>
                </c:pt>
                <c:pt idx="120">
                  <c:v>41170</c:v>
                </c:pt>
                <c:pt idx="121">
                  <c:v>41170</c:v>
                </c:pt>
                <c:pt idx="122">
                  <c:v>41170</c:v>
                </c:pt>
                <c:pt idx="123">
                  <c:v>41170</c:v>
                </c:pt>
                <c:pt idx="124">
                  <c:v>41170</c:v>
                </c:pt>
                <c:pt idx="125">
                  <c:v>41171</c:v>
                </c:pt>
                <c:pt idx="126">
                  <c:v>41171</c:v>
                </c:pt>
                <c:pt idx="127">
                  <c:v>41171</c:v>
                </c:pt>
                <c:pt idx="128">
                  <c:v>41171</c:v>
                </c:pt>
                <c:pt idx="129">
                  <c:v>41171</c:v>
                </c:pt>
                <c:pt idx="130">
                  <c:v>41171</c:v>
                </c:pt>
                <c:pt idx="131">
                  <c:v>41171</c:v>
                </c:pt>
                <c:pt idx="132">
                  <c:v>41171</c:v>
                </c:pt>
                <c:pt idx="133">
                  <c:v>41171</c:v>
                </c:pt>
                <c:pt idx="134">
                  <c:v>41171</c:v>
                </c:pt>
                <c:pt idx="135">
                  <c:v>41171</c:v>
                </c:pt>
                <c:pt idx="136">
                  <c:v>41171</c:v>
                </c:pt>
                <c:pt idx="137">
                  <c:v>41171</c:v>
                </c:pt>
                <c:pt idx="138">
                  <c:v>41171</c:v>
                </c:pt>
                <c:pt idx="139">
                  <c:v>41171</c:v>
                </c:pt>
                <c:pt idx="140">
                  <c:v>41171</c:v>
                </c:pt>
                <c:pt idx="141">
                  <c:v>41171</c:v>
                </c:pt>
                <c:pt idx="142">
                  <c:v>41171</c:v>
                </c:pt>
                <c:pt idx="143">
                  <c:v>41171</c:v>
                </c:pt>
                <c:pt idx="144">
                  <c:v>41171</c:v>
                </c:pt>
                <c:pt idx="145">
                  <c:v>41171</c:v>
                </c:pt>
                <c:pt idx="146">
                  <c:v>41171</c:v>
                </c:pt>
                <c:pt idx="147">
                  <c:v>41171</c:v>
                </c:pt>
                <c:pt idx="148">
                  <c:v>41171</c:v>
                </c:pt>
                <c:pt idx="149">
                  <c:v>41172</c:v>
                </c:pt>
                <c:pt idx="150">
                  <c:v>41172</c:v>
                </c:pt>
                <c:pt idx="151">
                  <c:v>41172</c:v>
                </c:pt>
                <c:pt idx="152">
                  <c:v>41172</c:v>
                </c:pt>
                <c:pt idx="153">
                  <c:v>41172</c:v>
                </c:pt>
                <c:pt idx="154">
                  <c:v>41172</c:v>
                </c:pt>
                <c:pt idx="155">
                  <c:v>41172</c:v>
                </c:pt>
                <c:pt idx="156">
                  <c:v>41172</c:v>
                </c:pt>
                <c:pt idx="157">
                  <c:v>41172</c:v>
                </c:pt>
                <c:pt idx="158">
                  <c:v>41172</c:v>
                </c:pt>
                <c:pt idx="159">
                  <c:v>41172</c:v>
                </c:pt>
                <c:pt idx="160">
                  <c:v>41172</c:v>
                </c:pt>
                <c:pt idx="161">
                  <c:v>41172</c:v>
                </c:pt>
                <c:pt idx="162">
                  <c:v>41172</c:v>
                </c:pt>
                <c:pt idx="163">
                  <c:v>41172</c:v>
                </c:pt>
                <c:pt idx="164">
                  <c:v>41172</c:v>
                </c:pt>
                <c:pt idx="165">
                  <c:v>41172</c:v>
                </c:pt>
                <c:pt idx="166">
                  <c:v>41172</c:v>
                </c:pt>
                <c:pt idx="167">
                  <c:v>41172</c:v>
                </c:pt>
                <c:pt idx="168">
                  <c:v>41172</c:v>
                </c:pt>
                <c:pt idx="169">
                  <c:v>41172</c:v>
                </c:pt>
                <c:pt idx="170">
                  <c:v>41172</c:v>
                </c:pt>
                <c:pt idx="171">
                  <c:v>41172</c:v>
                </c:pt>
                <c:pt idx="172">
                  <c:v>41172</c:v>
                </c:pt>
                <c:pt idx="173">
                  <c:v>41173</c:v>
                </c:pt>
                <c:pt idx="174">
                  <c:v>41173</c:v>
                </c:pt>
                <c:pt idx="175">
                  <c:v>41173</c:v>
                </c:pt>
                <c:pt idx="176">
                  <c:v>41173</c:v>
                </c:pt>
                <c:pt idx="177">
                  <c:v>41173</c:v>
                </c:pt>
                <c:pt idx="178">
                  <c:v>41173</c:v>
                </c:pt>
                <c:pt idx="179">
                  <c:v>41173</c:v>
                </c:pt>
                <c:pt idx="180">
                  <c:v>41173</c:v>
                </c:pt>
                <c:pt idx="181">
                  <c:v>41173</c:v>
                </c:pt>
                <c:pt idx="182">
                  <c:v>41173</c:v>
                </c:pt>
                <c:pt idx="183">
                  <c:v>41173</c:v>
                </c:pt>
                <c:pt idx="184">
                  <c:v>41173</c:v>
                </c:pt>
                <c:pt idx="185">
                  <c:v>41173</c:v>
                </c:pt>
                <c:pt idx="186">
                  <c:v>41173</c:v>
                </c:pt>
                <c:pt idx="187">
                  <c:v>41173</c:v>
                </c:pt>
                <c:pt idx="188">
                  <c:v>41173</c:v>
                </c:pt>
                <c:pt idx="189">
                  <c:v>41173</c:v>
                </c:pt>
                <c:pt idx="190">
                  <c:v>41173</c:v>
                </c:pt>
                <c:pt idx="191">
                  <c:v>41173</c:v>
                </c:pt>
                <c:pt idx="192">
                  <c:v>41173</c:v>
                </c:pt>
                <c:pt idx="193">
                  <c:v>41173</c:v>
                </c:pt>
                <c:pt idx="194">
                  <c:v>41173</c:v>
                </c:pt>
                <c:pt idx="195">
                  <c:v>41173</c:v>
                </c:pt>
                <c:pt idx="196">
                  <c:v>41173</c:v>
                </c:pt>
                <c:pt idx="197">
                  <c:v>41174</c:v>
                </c:pt>
                <c:pt idx="198">
                  <c:v>41174</c:v>
                </c:pt>
                <c:pt idx="199">
                  <c:v>41174</c:v>
                </c:pt>
                <c:pt idx="200">
                  <c:v>41174</c:v>
                </c:pt>
                <c:pt idx="201">
                  <c:v>41174</c:v>
                </c:pt>
                <c:pt idx="202">
                  <c:v>41174</c:v>
                </c:pt>
                <c:pt idx="203">
                  <c:v>41174</c:v>
                </c:pt>
                <c:pt idx="204">
                  <c:v>41174</c:v>
                </c:pt>
                <c:pt idx="205">
                  <c:v>41174</c:v>
                </c:pt>
                <c:pt idx="206">
                  <c:v>41174</c:v>
                </c:pt>
                <c:pt idx="207">
                  <c:v>41174</c:v>
                </c:pt>
                <c:pt idx="208">
                  <c:v>41174</c:v>
                </c:pt>
                <c:pt idx="209">
                  <c:v>41174</c:v>
                </c:pt>
                <c:pt idx="210">
                  <c:v>41174</c:v>
                </c:pt>
                <c:pt idx="211">
                  <c:v>41174</c:v>
                </c:pt>
                <c:pt idx="212">
                  <c:v>41174</c:v>
                </c:pt>
                <c:pt idx="213">
                  <c:v>41174</c:v>
                </c:pt>
                <c:pt idx="214">
                  <c:v>41174</c:v>
                </c:pt>
                <c:pt idx="215">
                  <c:v>41174</c:v>
                </c:pt>
                <c:pt idx="216">
                  <c:v>41174</c:v>
                </c:pt>
                <c:pt idx="217">
                  <c:v>41174</c:v>
                </c:pt>
                <c:pt idx="218">
                  <c:v>41174</c:v>
                </c:pt>
                <c:pt idx="219">
                  <c:v>41174</c:v>
                </c:pt>
                <c:pt idx="220">
                  <c:v>41174</c:v>
                </c:pt>
                <c:pt idx="221">
                  <c:v>41175</c:v>
                </c:pt>
                <c:pt idx="222">
                  <c:v>41175</c:v>
                </c:pt>
                <c:pt idx="223">
                  <c:v>41175</c:v>
                </c:pt>
                <c:pt idx="224">
                  <c:v>41175</c:v>
                </c:pt>
                <c:pt idx="225">
                  <c:v>41175</c:v>
                </c:pt>
                <c:pt idx="226">
                  <c:v>41175</c:v>
                </c:pt>
                <c:pt idx="227">
                  <c:v>41175</c:v>
                </c:pt>
                <c:pt idx="228">
                  <c:v>41175</c:v>
                </c:pt>
                <c:pt idx="229">
                  <c:v>41175</c:v>
                </c:pt>
                <c:pt idx="230">
                  <c:v>41175</c:v>
                </c:pt>
                <c:pt idx="231">
                  <c:v>41175</c:v>
                </c:pt>
                <c:pt idx="232">
                  <c:v>41175</c:v>
                </c:pt>
                <c:pt idx="233">
                  <c:v>41175</c:v>
                </c:pt>
                <c:pt idx="234">
                  <c:v>41175</c:v>
                </c:pt>
                <c:pt idx="235">
                  <c:v>41175</c:v>
                </c:pt>
                <c:pt idx="236">
                  <c:v>41175</c:v>
                </c:pt>
                <c:pt idx="237">
                  <c:v>41175</c:v>
                </c:pt>
                <c:pt idx="238">
                  <c:v>41175</c:v>
                </c:pt>
                <c:pt idx="239">
                  <c:v>41175</c:v>
                </c:pt>
                <c:pt idx="240">
                  <c:v>41175</c:v>
                </c:pt>
                <c:pt idx="241">
                  <c:v>41175</c:v>
                </c:pt>
                <c:pt idx="242">
                  <c:v>41175</c:v>
                </c:pt>
                <c:pt idx="243">
                  <c:v>41175</c:v>
                </c:pt>
                <c:pt idx="244">
                  <c:v>41175</c:v>
                </c:pt>
                <c:pt idx="245">
                  <c:v>41176</c:v>
                </c:pt>
                <c:pt idx="246">
                  <c:v>41176</c:v>
                </c:pt>
                <c:pt idx="247">
                  <c:v>41176</c:v>
                </c:pt>
                <c:pt idx="248">
                  <c:v>41176</c:v>
                </c:pt>
                <c:pt idx="249">
                  <c:v>41176</c:v>
                </c:pt>
                <c:pt idx="250">
                  <c:v>41176</c:v>
                </c:pt>
                <c:pt idx="251">
                  <c:v>41176</c:v>
                </c:pt>
                <c:pt idx="252">
                  <c:v>41176</c:v>
                </c:pt>
                <c:pt idx="253">
                  <c:v>41176</c:v>
                </c:pt>
                <c:pt idx="254">
                  <c:v>41176</c:v>
                </c:pt>
                <c:pt idx="255">
                  <c:v>41176</c:v>
                </c:pt>
                <c:pt idx="256">
                  <c:v>41176</c:v>
                </c:pt>
                <c:pt idx="257">
                  <c:v>41176</c:v>
                </c:pt>
                <c:pt idx="258">
                  <c:v>41176</c:v>
                </c:pt>
                <c:pt idx="259">
                  <c:v>41176</c:v>
                </c:pt>
                <c:pt idx="260">
                  <c:v>41176</c:v>
                </c:pt>
                <c:pt idx="261">
                  <c:v>41176</c:v>
                </c:pt>
                <c:pt idx="262">
                  <c:v>41176</c:v>
                </c:pt>
                <c:pt idx="263">
                  <c:v>41176</c:v>
                </c:pt>
                <c:pt idx="264">
                  <c:v>41176</c:v>
                </c:pt>
                <c:pt idx="265">
                  <c:v>41176</c:v>
                </c:pt>
                <c:pt idx="266">
                  <c:v>41176</c:v>
                </c:pt>
                <c:pt idx="267">
                  <c:v>41176</c:v>
                </c:pt>
                <c:pt idx="268">
                  <c:v>41176</c:v>
                </c:pt>
                <c:pt idx="269">
                  <c:v>41177</c:v>
                </c:pt>
                <c:pt idx="270">
                  <c:v>41177</c:v>
                </c:pt>
                <c:pt idx="271">
                  <c:v>41177</c:v>
                </c:pt>
                <c:pt idx="272">
                  <c:v>41177</c:v>
                </c:pt>
                <c:pt idx="273">
                  <c:v>41177</c:v>
                </c:pt>
                <c:pt idx="274">
                  <c:v>41177</c:v>
                </c:pt>
                <c:pt idx="275">
                  <c:v>41177</c:v>
                </c:pt>
                <c:pt idx="276">
                  <c:v>41177</c:v>
                </c:pt>
                <c:pt idx="277">
                  <c:v>41177</c:v>
                </c:pt>
                <c:pt idx="278">
                  <c:v>41177</c:v>
                </c:pt>
                <c:pt idx="279">
                  <c:v>41177</c:v>
                </c:pt>
                <c:pt idx="280">
                  <c:v>41177</c:v>
                </c:pt>
                <c:pt idx="281">
                  <c:v>41177</c:v>
                </c:pt>
                <c:pt idx="282">
                  <c:v>41177</c:v>
                </c:pt>
                <c:pt idx="283">
                  <c:v>41177</c:v>
                </c:pt>
                <c:pt idx="284">
                  <c:v>41177</c:v>
                </c:pt>
                <c:pt idx="285">
                  <c:v>41177</c:v>
                </c:pt>
                <c:pt idx="286">
                  <c:v>41177</c:v>
                </c:pt>
                <c:pt idx="287">
                  <c:v>41177</c:v>
                </c:pt>
                <c:pt idx="288">
                  <c:v>41177</c:v>
                </c:pt>
                <c:pt idx="289">
                  <c:v>41177</c:v>
                </c:pt>
                <c:pt idx="290">
                  <c:v>41177</c:v>
                </c:pt>
                <c:pt idx="291">
                  <c:v>41177</c:v>
                </c:pt>
                <c:pt idx="292">
                  <c:v>41177</c:v>
                </c:pt>
                <c:pt idx="293">
                  <c:v>41178</c:v>
                </c:pt>
                <c:pt idx="294">
                  <c:v>41178</c:v>
                </c:pt>
                <c:pt idx="295">
                  <c:v>41178</c:v>
                </c:pt>
                <c:pt idx="296">
                  <c:v>41178</c:v>
                </c:pt>
                <c:pt idx="297">
                  <c:v>41178</c:v>
                </c:pt>
                <c:pt idx="298">
                  <c:v>41178</c:v>
                </c:pt>
                <c:pt idx="299">
                  <c:v>41178</c:v>
                </c:pt>
                <c:pt idx="300">
                  <c:v>41178</c:v>
                </c:pt>
                <c:pt idx="301">
                  <c:v>41178</c:v>
                </c:pt>
                <c:pt idx="302">
                  <c:v>41178</c:v>
                </c:pt>
                <c:pt idx="303">
                  <c:v>41178</c:v>
                </c:pt>
                <c:pt idx="304">
                  <c:v>41178</c:v>
                </c:pt>
                <c:pt idx="305">
                  <c:v>41178</c:v>
                </c:pt>
                <c:pt idx="306">
                  <c:v>41178</c:v>
                </c:pt>
                <c:pt idx="307">
                  <c:v>41178</c:v>
                </c:pt>
                <c:pt idx="308">
                  <c:v>41178</c:v>
                </c:pt>
                <c:pt idx="309">
                  <c:v>41178</c:v>
                </c:pt>
                <c:pt idx="310">
                  <c:v>41178</c:v>
                </c:pt>
                <c:pt idx="311">
                  <c:v>41178</c:v>
                </c:pt>
                <c:pt idx="312">
                  <c:v>41178</c:v>
                </c:pt>
                <c:pt idx="313">
                  <c:v>41178</c:v>
                </c:pt>
                <c:pt idx="314">
                  <c:v>41178</c:v>
                </c:pt>
                <c:pt idx="315">
                  <c:v>41178</c:v>
                </c:pt>
                <c:pt idx="316">
                  <c:v>41178</c:v>
                </c:pt>
                <c:pt idx="317">
                  <c:v>41179</c:v>
                </c:pt>
                <c:pt idx="318">
                  <c:v>41179</c:v>
                </c:pt>
                <c:pt idx="319">
                  <c:v>41179</c:v>
                </c:pt>
                <c:pt idx="320">
                  <c:v>41179</c:v>
                </c:pt>
                <c:pt idx="321">
                  <c:v>41179</c:v>
                </c:pt>
                <c:pt idx="322">
                  <c:v>41179</c:v>
                </c:pt>
                <c:pt idx="323">
                  <c:v>41179</c:v>
                </c:pt>
                <c:pt idx="324">
                  <c:v>41179</c:v>
                </c:pt>
                <c:pt idx="325">
                  <c:v>41179</c:v>
                </c:pt>
                <c:pt idx="326">
                  <c:v>41179</c:v>
                </c:pt>
                <c:pt idx="327">
                  <c:v>41179</c:v>
                </c:pt>
                <c:pt idx="328">
                  <c:v>41179</c:v>
                </c:pt>
                <c:pt idx="329">
                  <c:v>41179</c:v>
                </c:pt>
                <c:pt idx="330">
                  <c:v>41179</c:v>
                </c:pt>
                <c:pt idx="331">
                  <c:v>41179</c:v>
                </c:pt>
                <c:pt idx="332">
                  <c:v>41179</c:v>
                </c:pt>
                <c:pt idx="333">
                  <c:v>41179</c:v>
                </c:pt>
                <c:pt idx="334">
                  <c:v>41179</c:v>
                </c:pt>
                <c:pt idx="335">
                  <c:v>41179</c:v>
                </c:pt>
                <c:pt idx="336">
                  <c:v>41179</c:v>
                </c:pt>
                <c:pt idx="337">
                  <c:v>41179</c:v>
                </c:pt>
                <c:pt idx="338">
                  <c:v>41179</c:v>
                </c:pt>
                <c:pt idx="339">
                  <c:v>41179</c:v>
                </c:pt>
                <c:pt idx="340">
                  <c:v>41179</c:v>
                </c:pt>
                <c:pt idx="341">
                  <c:v>41180</c:v>
                </c:pt>
                <c:pt idx="342">
                  <c:v>41180</c:v>
                </c:pt>
                <c:pt idx="343">
                  <c:v>41180</c:v>
                </c:pt>
                <c:pt idx="344">
                  <c:v>41180</c:v>
                </c:pt>
                <c:pt idx="345">
                  <c:v>41180</c:v>
                </c:pt>
                <c:pt idx="346">
                  <c:v>41180</c:v>
                </c:pt>
                <c:pt idx="347">
                  <c:v>41180</c:v>
                </c:pt>
                <c:pt idx="348">
                  <c:v>41180</c:v>
                </c:pt>
                <c:pt idx="349">
                  <c:v>41180</c:v>
                </c:pt>
                <c:pt idx="350">
                  <c:v>41180</c:v>
                </c:pt>
                <c:pt idx="351">
                  <c:v>41180</c:v>
                </c:pt>
                <c:pt idx="352">
                  <c:v>41180</c:v>
                </c:pt>
                <c:pt idx="353">
                  <c:v>41180</c:v>
                </c:pt>
                <c:pt idx="354">
                  <c:v>41180</c:v>
                </c:pt>
                <c:pt idx="355">
                  <c:v>41180</c:v>
                </c:pt>
                <c:pt idx="356">
                  <c:v>41180</c:v>
                </c:pt>
                <c:pt idx="357">
                  <c:v>41180</c:v>
                </c:pt>
                <c:pt idx="358">
                  <c:v>41180</c:v>
                </c:pt>
                <c:pt idx="359">
                  <c:v>41180</c:v>
                </c:pt>
                <c:pt idx="360">
                  <c:v>41180</c:v>
                </c:pt>
                <c:pt idx="361">
                  <c:v>41180</c:v>
                </c:pt>
                <c:pt idx="362">
                  <c:v>41180</c:v>
                </c:pt>
                <c:pt idx="363">
                  <c:v>41180</c:v>
                </c:pt>
                <c:pt idx="364">
                  <c:v>41180</c:v>
                </c:pt>
                <c:pt idx="365">
                  <c:v>41181</c:v>
                </c:pt>
                <c:pt idx="366">
                  <c:v>41181</c:v>
                </c:pt>
                <c:pt idx="367">
                  <c:v>41181</c:v>
                </c:pt>
                <c:pt idx="368">
                  <c:v>0</c:v>
                </c:pt>
                <c:pt idx="369">
                  <c:v>41181</c:v>
                </c:pt>
                <c:pt idx="370">
                  <c:v>41181</c:v>
                </c:pt>
                <c:pt idx="371">
                  <c:v>41181</c:v>
                </c:pt>
                <c:pt idx="372">
                  <c:v>41181</c:v>
                </c:pt>
                <c:pt idx="373">
                  <c:v>41181</c:v>
                </c:pt>
                <c:pt idx="374">
                  <c:v>41181</c:v>
                </c:pt>
                <c:pt idx="375">
                  <c:v>41181</c:v>
                </c:pt>
                <c:pt idx="376">
                  <c:v>41181</c:v>
                </c:pt>
                <c:pt idx="377">
                  <c:v>41181</c:v>
                </c:pt>
                <c:pt idx="378">
                  <c:v>41181</c:v>
                </c:pt>
                <c:pt idx="379">
                  <c:v>41181</c:v>
                </c:pt>
                <c:pt idx="380">
                  <c:v>41181</c:v>
                </c:pt>
                <c:pt idx="381">
                  <c:v>41181</c:v>
                </c:pt>
                <c:pt idx="382">
                  <c:v>41181</c:v>
                </c:pt>
                <c:pt idx="383">
                  <c:v>41181</c:v>
                </c:pt>
                <c:pt idx="384">
                  <c:v>41181</c:v>
                </c:pt>
                <c:pt idx="385">
                  <c:v>41181</c:v>
                </c:pt>
                <c:pt idx="386">
                  <c:v>41181</c:v>
                </c:pt>
                <c:pt idx="387">
                  <c:v>41181</c:v>
                </c:pt>
                <c:pt idx="388">
                  <c:v>41181</c:v>
                </c:pt>
                <c:pt idx="389">
                  <c:v>41182</c:v>
                </c:pt>
                <c:pt idx="390">
                  <c:v>41182</c:v>
                </c:pt>
                <c:pt idx="391">
                  <c:v>41182</c:v>
                </c:pt>
                <c:pt idx="392">
                  <c:v>41182</c:v>
                </c:pt>
                <c:pt idx="393">
                  <c:v>41182</c:v>
                </c:pt>
                <c:pt idx="394">
                  <c:v>41182</c:v>
                </c:pt>
                <c:pt idx="395">
                  <c:v>41182</c:v>
                </c:pt>
                <c:pt idx="396">
                  <c:v>41182</c:v>
                </c:pt>
                <c:pt idx="397">
                  <c:v>41182</c:v>
                </c:pt>
                <c:pt idx="398">
                  <c:v>41182</c:v>
                </c:pt>
                <c:pt idx="399">
                  <c:v>41182</c:v>
                </c:pt>
                <c:pt idx="400">
                  <c:v>41182</c:v>
                </c:pt>
                <c:pt idx="401">
                  <c:v>41182</c:v>
                </c:pt>
                <c:pt idx="402">
                  <c:v>41182</c:v>
                </c:pt>
                <c:pt idx="403">
                  <c:v>41182</c:v>
                </c:pt>
                <c:pt idx="404">
                  <c:v>41182</c:v>
                </c:pt>
                <c:pt idx="405">
                  <c:v>41182</c:v>
                </c:pt>
                <c:pt idx="406">
                  <c:v>41182</c:v>
                </c:pt>
                <c:pt idx="407">
                  <c:v>41182</c:v>
                </c:pt>
                <c:pt idx="408">
                  <c:v>41182</c:v>
                </c:pt>
                <c:pt idx="409">
                  <c:v>41182</c:v>
                </c:pt>
                <c:pt idx="410">
                  <c:v>41182</c:v>
                </c:pt>
                <c:pt idx="411">
                  <c:v>41182</c:v>
                </c:pt>
                <c:pt idx="412">
                  <c:v>41182</c:v>
                </c:pt>
                <c:pt idx="413">
                  <c:v>41183</c:v>
                </c:pt>
                <c:pt idx="414">
                  <c:v>41183</c:v>
                </c:pt>
                <c:pt idx="415">
                  <c:v>41183</c:v>
                </c:pt>
                <c:pt idx="416">
                  <c:v>41183</c:v>
                </c:pt>
                <c:pt idx="417">
                  <c:v>41183</c:v>
                </c:pt>
                <c:pt idx="418">
                  <c:v>41183</c:v>
                </c:pt>
                <c:pt idx="419">
                  <c:v>41183</c:v>
                </c:pt>
                <c:pt idx="420">
                  <c:v>41183</c:v>
                </c:pt>
                <c:pt idx="421">
                  <c:v>41183</c:v>
                </c:pt>
                <c:pt idx="422">
                  <c:v>41183</c:v>
                </c:pt>
                <c:pt idx="423">
                  <c:v>41183</c:v>
                </c:pt>
                <c:pt idx="424">
                  <c:v>41183</c:v>
                </c:pt>
                <c:pt idx="425">
                  <c:v>41183</c:v>
                </c:pt>
                <c:pt idx="426">
                  <c:v>41183</c:v>
                </c:pt>
                <c:pt idx="427">
                  <c:v>41183</c:v>
                </c:pt>
                <c:pt idx="428">
                  <c:v>41183</c:v>
                </c:pt>
                <c:pt idx="429">
                  <c:v>41183</c:v>
                </c:pt>
                <c:pt idx="430">
                  <c:v>41183</c:v>
                </c:pt>
                <c:pt idx="431">
                  <c:v>41183</c:v>
                </c:pt>
                <c:pt idx="432">
                  <c:v>41183</c:v>
                </c:pt>
                <c:pt idx="433">
                  <c:v>41183</c:v>
                </c:pt>
                <c:pt idx="434">
                  <c:v>41183</c:v>
                </c:pt>
                <c:pt idx="435">
                  <c:v>41183</c:v>
                </c:pt>
                <c:pt idx="436">
                  <c:v>41183</c:v>
                </c:pt>
                <c:pt idx="437">
                  <c:v>41184</c:v>
                </c:pt>
                <c:pt idx="438">
                  <c:v>41184</c:v>
                </c:pt>
                <c:pt idx="439">
                  <c:v>41184</c:v>
                </c:pt>
                <c:pt idx="440">
                  <c:v>41184</c:v>
                </c:pt>
                <c:pt idx="441">
                  <c:v>41184</c:v>
                </c:pt>
                <c:pt idx="442">
                  <c:v>41184</c:v>
                </c:pt>
                <c:pt idx="443">
                  <c:v>41184</c:v>
                </c:pt>
                <c:pt idx="444">
                  <c:v>41184</c:v>
                </c:pt>
                <c:pt idx="445">
                  <c:v>41184</c:v>
                </c:pt>
                <c:pt idx="446">
                  <c:v>41184</c:v>
                </c:pt>
                <c:pt idx="447">
                  <c:v>41184</c:v>
                </c:pt>
                <c:pt idx="448">
                  <c:v>41184</c:v>
                </c:pt>
                <c:pt idx="449">
                  <c:v>41184</c:v>
                </c:pt>
                <c:pt idx="450">
                  <c:v>41184</c:v>
                </c:pt>
                <c:pt idx="451">
                  <c:v>41184</c:v>
                </c:pt>
                <c:pt idx="452">
                  <c:v>41184</c:v>
                </c:pt>
                <c:pt idx="453">
                  <c:v>41184</c:v>
                </c:pt>
                <c:pt idx="454">
                  <c:v>41184</c:v>
                </c:pt>
                <c:pt idx="455">
                  <c:v>41184</c:v>
                </c:pt>
                <c:pt idx="456">
                  <c:v>41184</c:v>
                </c:pt>
                <c:pt idx="457">
                  <c:v>41184</c:v>
                </c:pt>
                <c:pt idx="458">
                  <c:v>41184</c:v>
                </c:pt>
                <c:pt idx="459">
                  <c:v>41184</c:v>
                </c:pt>
                <c:pt idx="460">
                  <c:v>41184</c:v>
                </c:pt>
                <c:pt idx="461">
                  <c:v>41185</c:v>
                </c:pt>
                <c:pt idx="462">
                  <c:v>41185</c:v>
                </c:pt>
                <c:pt idx="463">
                  <c:v>41185</c:v>
                </c:pt>
                <c:pt idx="464">
                  <c:v>41185</c:v>
                </c:pt>
                <c:pt idx="465">
                  <c:v>41185</c:v>
                </c:pt>
                <c:pt idx="466">
                  <c:v>41185</c:v>
                </c:pt>
                <c:pt idx="467">
                  <c:v>41185</c:v>
                </c:pt>
                <c:pt idx="468">
                  <c:v>41185</c:v>
                </c:pt>
                <c:pt idx="469">
                  <c:v>41185</c:v>
                </c:pt>
                <c:pt idx="470">
                  <c:v>41185</c:v>
                </c:pt>
                <c:pt idx="471">
                  <c:v>41185</c:v>
                </c:pt>
                <c:pt idx="472">
                  <c:v>41185</c:v>
                </c:pt>
                <c:pt idx="473">
                  <c:v>41185</c:v>
                </c:pt>
                <c:pt idx="474">
                  <c:v>41185</c:v>
                </c:pt>
                <c:pt idx="475">
                  <c:v>41185</c:v>
                </c:pt>
                <c:pt idx="476">
                  <c:v>41185</c:v>
                </c:pt>
                <c:pt idx="477">
                  <c:v>41185</c:v>
                </c:pt>
                <c:pt idx="478">
                  <c:v>41185</c:v>
                </c:pt>
                <c:pt idx="479">
                  <c:v>41185</c:v>
                </c:pt>
                <c:pt idx="480">
                  <c:v>41185</c:v>
                </c:pt>
                <c:pt idx="481">
                  <c:v>41185</c:v>
                </c:pt>
                <c:pt idx="482">
                  <c:v>41185</c:v>
                </c:pt>
                <c:pt idx="483">
                  <c:v>41185</c:v>
                </c:pt>
                <c:pt idx="484">
                  <c:v>41185</c:v>
                </c:pt>
                <c:pt idx="485">
                  <c:v>41186</c:v>
                </c:pt>
                <c:pt idx="486">
                  <c:v>41186</c:v>
                </c:pt>
                <c:pt idx="487">
                  <c:v>41186</c:v>
                </c:pt>
                <c:pt idx="488">
                  <c:v>41186</c:v>
                </c:pt>
                <c:pt idx="489">
                  <c:v>41186</c:v>
                </c:pt>
                <c:pt idx="490">
                  <c:v>41186</c:v>
                </c:pt>
                <c:pt idx="491">
                  <c:v>41186</c:v>
                </c:pt>
                <c:pt idx="492">
                  <c:v>41186</c:v>
                </c:pt>
                <c:pt idx="493">
                  <c:v>41186</c:v>
                </c:pt>
                <c:pt idx="494">
                  <c:v>41186</c:v>
                </c:pt>
                <c:pt idx="495">
                  <c:v>41186</c:v>
                </c:pt>
                <c:pt idx="496">
                  <c:v>41186</c:v>
                </c:pt>
                <c:pt idx="497">
                  <c:v>41186</c:v>
                </c:pt>
                <c:pt idx="498">
                  <c:v>41186</c:v>
                </c:pt>
                <c:pt idx="499">
                  <c:v>41186</c:v>
                </c:pt>
                <c:pt idx="500">
                  <c:v>41186</c:v>
                </c:pt>
                <c:pt idx="501">
                  <c:v>41186</c:v>
                </c:pt>
                <c:pt idx="502">
                  <c:v>41186</c:v>
                </c:pt>
                <c:pt idx="503">
                  <c:v>41186</c:v>
                </c:pt>
                <c:pt idx="504">
                  <c:v>41186</c:v>
                </c:pt>
                <c:pt idx="505">
                  <c:v>41186</c:v>
                </c:pt>
                <c:pt idx="506">
                  <c:v>41186</c:v>
                </c:pt>
                <c:pt idx="507">
                  <c:v>41186</c:v>
                </c:pt>
                <c:pt idx="508">
                  <c:v>41186</c:v>
                </c:pt>
                <c:pt idx="509">
                  <c:v>41186</c:v>
                </c:pt>
                <c:pt idx="510">
                  <c:v>41187</c:v>
                </c:pt>
                <c:pt idx="511">
                  <c:v>41187</c:v>
                </c:pt>
                <c:pt idx="512">
                  <c:v>41187</c:v>
                </c:pt>
                <c:pt idx="513">
                  <c:v>41187</c:v>
                </c:pt>
                <c:pt idx="514">
                  <c:v>41187</c:v>
                </c:pt>
                <c:pt idx="515">
                  <c:v>41187</c:v>
                </c:pt>
                <c:pt idx="516">
                  <c:v>41187</c:v>
                </c:pt>
                <c:pt idx="517">
                  <c:v>41187</c:v>
                </c:pt>
                <c:pt idx="518">
                  <c:v>41187</c:v>
                </c:pt>
                <c:pt idx="519">
                  <c:v>41187</c:v>
                </c:pt>
                <c:pt idx="520">
                  <c:v>41187</c:v>
                </c:pt>
                <c:pt idx="521">
                  <c:v>41187</c:v>
                </c:pt>
                <c:pt idx="522">
                  <c:v>41187</c:v>
                </c:pt>
                <c:pt idx="523">
                  <c:v>41187</c:v>
                </c:pt>
                <c:pt idx="524">
                  <c:v>41187</c:v>
                </c:pt>
                <c:pt idx="525">
                  <c:v>41187</c:v>
                </c:pt>
                <c:pt idx="526">
                  <c:v>41187</c:v>
                </c:pt>
                <c:pt idx="527">
                  <c:v>41187</c:v>
                </c:pt>
                <c:pt idx="528">
                  <c:v>41187</c:v>
                </c:pt>
                <c:pt idx="529">
                  <c:v>41187</c:v>
                </c:pt>
                <c:pt idx="530">
                  <c:v>41187</c:v>
                </c:pt>
                <c:pt idx="531">
                  <c:v>41187</c:v>
                </c:pt>
                <c:pt idx="532">
                  <c:v>41187</c:v>
                </c:pt>
                <c:pt idx="533">
                  <c:v>41187</c:v>
                </c:pt>
                <c:pt idx="534">
                  <c:v>41188</c:v>
                </c:pt>
                <c:pt idx="535">
                  <c:v>41188</c:v>
                </c:pt>
                <c:pt idx="536">
                  <c:v>41188</c:v>
                </c:pt>
                <c:pt idx="537">
                  <c:v>41188</c:v>
                </c:pt>
                <c:pt idx="538">
                  <c:v>41188</c:v>
                </c:pt>
                <c:pt idx="539">
                  <c:v>41188</c:v>
                </c:pt>
                <c:pt idx="540">
                  <c:v>41188</c:v>
                </c:pt>
                <c:pt idx="541">
                  <c:v>41188</c:v>
                </c:pt>
                <c:pt idx="542">
                  <c:v>41188</c:v>
                </c:pt>
                <c:pt idx="543">
                  <c:v>41188</c:v>
                </c:pt>
                <c:pt idx="544">
                  <c:v>41188</c:v>
                </c:pt>
                <c:pt idx="545">
                  <c:v>41188</c:v>
                </c:pt>
                <c:pt idx="546">
                  <c:v>41188</c:v>
                </c:pt>
                <c:pt idx="547">
                  <c:v>41188</c:v>
                </c:pt>
                <c:pt idx="548">
                  <c:v>41188</c:v>
                </c:pt>
                <c:pt idx="549">
                  <c:v>41188</c:v>
                </c:pt>
                <c:pt idx="550">
                  <c:v>41188</c:v>
                </c:pt>
                <c:pt idx="551">
                  <c:v>41188</c:v>
                </c:pt>
                <c:pt idx="552">
                  <c:v>41188</c:v>
                </c:pt>
                <c:pt idx="553">
                  <c:v>41188</c:v>
                </c:pt>
                <c:pt idx="554">
                  <c:v>41188</c:v>
                </c:pt>
                <c:pt idx="555">
                  <c:v>41188</c:v>
                </c:pt>
                <c:pt idx="556">
                  <c:v>41188</c:v>
                </c:pt>
                <c:pt idx="557">
                  <c:v>41188</c:v>
                </c:pt>
                <c:pt idx="558">
                  <c:v>41189</c:v>
                </c:pt>
                <c:pt idx="559">
                  <c:v>41189</c:v>
                </c:pt>
                <c:pt idx="560">
                  <c:v>41189</c:v>
                </c:pt>
                <c:pt idx="561">
                  <c:v>41189</c:v>
                </c:pt>
                <c:pt idx="562">
                  <c:v>41189</c:v>
                </c:pt>
                <c:pt idx="563">
                  <c:v>41189</c:v>
                </c:pt>
                <c:pt idx="564">
                  <c:v>41189</c:v>
                </c:pt>
                <c:pt idx="565">
                  <c:v>41189</c:v>
                </c:pt>
                <c:pt idx="566">
                  <c:v>41189</c:v>
                </c:pt>
                <c:pt idx="567">
                  <c:v>41189</c:v>
                </c:pt>
                <c:pt idx="568">
                  <c:v>41189</c:v>
                </c:pt>
                <c:pt idx="569">
                  <c:v>41189</c:v>
                </c:pt>
                <c:pt idx="570">
                  <c:v>41189</c:v>
                </c:pt>
                <c:pt idx="571">
                  <c:v>41189</c:v>
                </c:pt>
                <c:pt idx="572">
                  <c:v>41189</c:v>
                </c:pt>
                <c:pt idx="573">
                  <c:v>41189</c:v>
                </c:pt>
                <c:pt idx="574">
                  <c:v>41189</c:v>
                </c:pt>
                <c:pt idx="575">
                  <c:v>41189</c:v>
                </c:pt>
                <c:pt idx="576">
                  <c:v>41189</c:v>
                </c:pt>
                <c:pt idx="577">
                  <c:v>41189</c:v>
                </c:pt>
                <c:pt idx="578">
                  <c:v>41189</c:v>
                </c:pt>
                <c:pt idx="579">
                  <c:v>41189</c:v>
                </c:pt>
                <c:pt idx="580">
                  <c:v>41189</c:v>
                </c:pt>
                <c:pt idx="581">
                  <c:v>41189</c:v>
                </c:pt>
                <c:pt idx="582">
                  <c:v>41190</c:v>
                </c:pt>
                <c:pt idx="583">
                  <c:v>41190</c:v>
                </c:pt>
                <c:pt idx="584">
                  <c:v>41190</c:v>
                </c:pt>
                <c:pt idx="585">
                  <c:v>41190</c:v>
                </c:pt>
                <c:pt idx="586">
                  <c:v>41190</c:v>
                </c:pt>
                <c:pt idx="587">
                  <c:v>41190</c:v>
                </c:pt>
                <c:pt idx="588">
                  <c:v>41190</c:v>
                </c:pt>
                <c:pt idx="589">
                  <c:v>41190</c:v>
                </c:pt>
                <c:pt idx="590">
                  <c:v>41190</c:v>
                </c:pt>
                <c:pt idx="591">
                  <c:v>41190</c:v>
                </c:pt>
                <c:pt idx="592">
                  <c:v>41190</c:v>
                </c:pt>
                <c:pt idx="593">
                  <c:v>41190</c:v>
                </c:pt>
                <c:pt idx="594">
                  <c:v>41190</c:v>
                </c:pt>
                <c:pt idx="595">
                  <c:v>41190</c:v>
                </c:pt>
                <c:pt idx="596">
                  <c:v>41190</c:v>
                </c:pt>
                <c:pt idx="597">
                  <c:v>41190</c:v>
                </c:pt>
                <c:pt idx="598">
                  <c:v>41190</c:v>
                </c:pt>
                <c:pt idx="599">
                  <c:v>41190</c:v>
                </c:pt>
                <c:pt idx="600">
                  <c:v>41190</c:v>
                </c:pt>
                <c:pt idx="601">
                  <c:v>41190</c:v>
                </c:pt>
                <c:pt idx="602">
                  <c:v>41190</c:v>
                </c:pt>
                <c:pt idx="603">
                  <c:v>41190</c:v>
                </c:pt>
                <c:pt idx="604">
                  <c:v>41190</c:v>
                </c:pt>
                <c:pt idx="605">
                  <c:v>41190</c:v>
                </c:pt>
                <c:pt idx="606">
                  <c:v>41191</c:v>
                </c:pt>
                <c:pt idx="607">
                  <c:v>41191</c:v>
                </c:pt>
                <c:pt idx="608">
                  <c:v>41191</c:v>
                </c:pt>
                <c:pt idx="609">
                  <c:v>41191</c:v>
                </c:pt>
                <c:pt idx="610">
                  <c:v>41191</c:v>
                </c:pt>
                <c:pt idx="611">
                  <c:v>41191</c:v>
                </c:pt>
                <c:pt idx="612">
                  <c:v>41191</c:v>
                </c:pt>
                <c:pt idx="613">
                  <c:v>41191</c:v>
                </c:pt>
                <c:pt idx="614">
                  <c:v>41191</c:v>
                </c:pt>
                <c:pt idx="615">
                  <c:v>41191</c:v>
                </c:pt>
                <c:pt idx="616">
                  <c:v>41191</c:v>
                </c:pt>
                <c:pt idx="617">
                  <c:v>41191</c:v>
                </c:pt>
                <c:pt idx="618">
                  <c:v>41191</c:v>
                </c:pt>
                <c:pt idx="619">
                  <c:v>41191</c:v>
                </c:pt>
                <c:pt idx="620">
                  <c:v>41191</c:v>
                </c:pt>
                <c:pt idx="621">
                  <c:v>41191</c:v>
                </c:pt>
                <c:pt idx="622">
                  <c:v>41191</c:v>
                </c:pt>
                <c:pt idx="623">
                  <c:v>41191</c:v>
                </c:pt>
                <c:pt idx="624">
                  <c:v>41191</c:v>
                </c:pt>
                <c:pt idx="625">
                  <c:v>41191</c:v>
                </c:pt>
                <c:pt idx="626">
                  <c:v>41191</c:v>
                </c:pt>
                <c:pt idx="627">
                  <c:v>41191</c:v>
                </c:pt>
                <c:pt idx="628">
                  <c:v>41191</c:v>
                </c:pt>
                <c:pt idx="629">
                  <c:v>41191</c:v>
                </c:pt>
                <c:pt idx="630">
                  <c:v>41192</c:v>
                </c:pt>
                <c:pt idx="631">
                  <c:v>41192</c:v>
                </c:pt>
                <c:pt idx="632">
                  <c:v>41192</c:v>
                </c:pt>
                <c:pt idx="633">
                  <c:v>41192</c:v>
                </c:pt>
                <c:pt idx="634">
                  <c:v>41192</c:v>
                </c:pt>
                <c:pt idx="635">
                  <c:v>41192</c:v>
                </c:pt>
                <c:pt idx="636">
                  <c:v>41192</c:v>
                </c:pt>
                <c:pt idx="637">
                  <c:v>41192</c:v>
                </c:pt>
                <c:pt idx="638">
                  <c:v>41192</c:v>
                </c:pt>
                <c:pt idx="639">
                  <c:v>41192</c:v>
                </c:pt>
                <c:pt idx="640">
                  <c:v>41192</c:v>
                </c:pt>
                <c:pt idx="641">
                  <c:v>41192</c:v>
                </c:pt>
                <c:pt idx="642">
                  <c:v>41192</c:v>
                </c:pt>
                <c:pt idx="643">
                  <c:v>41192</c:v>
                </c:pt>
                <c:pt idx="644">
                  <c:v>41192</c:v>
                </c:pt>
                <c:pt idx="645">
                  <c:v>41192</c:v>
                </c:pt>
                <c:pt idx="646">
                  <c:v>41192</c:v>
                </c:pt>
                <c:pt idx="647">
                  <c:v>41192</c:v>
                </c:pt>
                <c:pt idx="648">
                  <c:v>41192</c:v>
                </c:pt>
                <c:pt idx="649">
                  <c:v>41192</c:v>
                </c:pt>
                <c:pt idx="650">
                  <c:v>41192</c:v>
                </c:pt>
                <c:pt idx="651">
                  <c:v>41192</c:v>
                </c:pt>
                <c:pt idx="652">
                  <c:v>41192</c:v>
                </c:pt>
                <c:pt idx="653">
                  <c:v>41192</c:v>
                </c:pt>
                <c:pt idx="654">
                  <c:v>41193</c:v>
                </c:pt>
                <c:pt idx="655">
                  <c:v>41193</c:v>
                </c:pt>
                <c:pt idx="656">
                  <c:v>41193</c:v>
                </c:pt>
                <c:pt idx="657">
                  <c:v>41193</c:v>
                </c:pt>
                <c:pt idx="658">
                  <c:v>41193</c:v>
                </c:pt>
                <c:pt idx="659">
                  <c:v>41193</c:v>
                </c:pt>
                <c:pt idx="660">
                  <c:v>41193</c:v>
                </c:pt>
                <c:pt idx="661">
                  <c:v>41193</c:v>
                </c:pt>
                <c:pt idx="662">
                  <c:v>41193</c:v>
                </c:pt>
                <c:pt idx="663">
                  <c:v>41193</c:v>
                </c:pt>
                <c:pt idx="664">
                  <c:v>41193</c:v>
                </c:pt>
                <c:pt idx="665">
                  <c:v>41193</c:v>
                </c:pt>
                <c:pt idx="666">
                  <c:v>41193</c:v>
                </c:pt>
                <c:pt idx="667">
                  <c:v>41193</c:v>
                </c:pt>
                <c:pt idx="668">
                  <c:v>41193</c:v>
                </c:pt>
                <c:pt idx="669">
                  <c:v>41193</c:v>
                </c:pt>
                <c:pt idx="670">
                  <c:v>41193</c:v>
                </c:pt>
                <c:pt idx="671">
                  <c:v>41193</c:v>
                </c:pt>
                <c:pt idx="672">
                  <c:v>41193</c:v>
                </c:pt>
                <c:pt idx="673">
                  <c:v>41193</c:v>
                </c:pt>
                <c:pt idx="674">
                  <c:v>41193</c:v>
                </c:pt>
                <c:pt idx="675">
                  <c:v>41193</c:v>
                </c:pt>
                <c:pt idx="676">
                  <c:v>41193</c:v>
                </c:pt>
                <c:pt idx="677">
                  <c:v>41193</c:v>
                </c:pt>
                <c:pt idx="678">
                  <c:v>41194</c:v>
                </c:pt>
                <c:pt idx="679">
                  <c:v>41194</c:v>
                </c:pt>
                <c:pt idx="680">
                  <c:v>41194</c:v>
                </c:pt>
                <c:pt idx="681">
                  <c:v>41194</c:v>
                </c:pt>
                <c:pt idx="682">
                  <c:v>41194</c:v>
                </c:pt>
                <c:pt idx="683">
                  <c:v>41194</c:v>
                </c:pt>
                <c:pt idx="684">
                  <c:v>41194</c:v>
                </c:pt>
                <c:pt idx="685">
                  <c:v>41194</c:v>
                </c:pt>
                <c:pt idx="686">
                  <c:v>41194</c:v>
                </c:pt>
                <c:pt idx="687">
                  <c:v>41194</c:v>
                </c:pt>
                <c:pt idx="688">
                  <c:v>41194</c:v>
                </c:pt>
                <c:pt idx="689">
                  <c:v>41194</c:v>
                </c:pt>
                <c:pt idx="690">
                  <c:v>41194</c:v>
                </c:pt>
                <c:pt idx="691">
                  <c:v>41194</c:v>
                </c:pt>
                <c:pt idx="692">
                  <c:v>41194</c:v>
                </c:pt>
                <c:pt idx="693">
                  <c:v>41194</c:v>
                </c:pt>
                <c:pt idx="694">
                  <c:v>41194</c:v>
                </c:pt>
                <c:pt idx="695">
                  <c:v>41194</c:v>
                </c:pt>
                <c:pt idx="696">
                  <c:v>41194</c:v>
                </c:pt>
                <c:pt idx="697">
                  <c:v>41194</c:v>
                </c:pt>
                <c:pt idx="698">
                  <c:v>41194</c:v>
                </c:pt>
                <c:pt idx="699">
                  <c:v>41194</c:v>
                </c:pt>
                <c:pt idx="700">
                  <c:v>41194</c:v>
                </c:pt>
                <c:pt idx="701">
                  <c:v>41194</c:v>
                </c:pt>
                <c:pt idx="702">
                  <c:v>41195</c:v>
                </c:pt>
                <c:pt idx="703">
                  <c:v>41195</c:v>
                </c:pt>
                <c:pt idx="704">
                  <c:v>41195</c:v>
                </c:pt>
                <c:pt idx="705">
                  <c:v>41195</c:v>
                </c:pt>
                <c:pt idx="706">
                  <c:v>41195</c:v>
                </c:pt>
                <c:pt idx="707">
                  <c:v>41195</c:v>
                </c:pt>
                <c:pt idx="708">
                  <c:v>41195</c:v>
                </c:pt>
                <c:pt idx="709">
                  <c:v>41195</c:v>
                </c:pt>
                <c:pt idx="710">
                  <c:v>41195</c:v>
                </c:pt>
                <c:pt idx="711">
                  <c:v>41195</c:v>
                </c:pt>
                <c:pt idx="712">
                  <c:v>41195</c:v>
                </c:pt>
                <c:pt idx="713">
                  <c:v>41195</c:v>
                </c:pt>
                <c:pt idx="714">
                  <c:v>41195</c:v>
                </c:pt>
                <c:pt idx="715">
                  <c:v>41195</c:v>
                </c:pt>
                <c:pt idx="716">
                  <c:v>41195</c:v>
                </c:pt>
                <c:pt idx="717">
                  <c:v>41195</c:v>
                </c:pt>
                <c:pt idx="718">
                  <c:v>41195</c:v>
                </c:pt>
                <c:pt idx="719">
                  <c:v>41195</c:v>
                </c:pt>
                <c:pt idx="720">
                  <c:v>41195</c:v>
                </c:pt>
                <c:pt idx="721">
                  <c:v>41195</c:v>
                </c:pt>
                <c:pt idx="722">
                  <c:v>41195</c:v>
                </c:pt>
                <c:pt idx="723">
                  <c:v>41195</c:v>
                </c:pt>
                <c:pt idx="724">
                  <c:v>41195</c:v>
                </c:pt>
                <c:pt idx="725">
                  <c:v>41195</c:v>
                </c:pt>
                <c:pt idx="726">
                  <c:v>41196</c:v>
                </c:pt>
                <c:pt idx="727">
                  <c:v>41196</c:v>
                </c:pt>
                <c:pt idx="728">
                  <c:v>41196</c:v>
                </c:pt>
                <c:pt idx="729">
                  <c:v>41196</c:v>
                </c:pt>
                <c:pt idx="730">
                  <c:v>41196</c:v>
                </c:pt>
                <c:pt idx="731">
                  <c:v>41196</c:v>
                </c:pt>
                <c:pt idx="732">
                  <c:v>41196</c:v>
                </c:pt>
                <c:pt idx="733">
                  <c:v>41196</c:v>
                </c:pt>
                <c:pt idx="734">
                  <c:v>41196</c:v>
                </c:pt>
                <c:pt idx="735">
                  <c:v>41196</c:v>
                </c:pt>
                <c:pt idx="736">
                  <c:v>41196</c:v>
                </c:pt>
                <c:pt idx="737">
                  <c:v>41196</c:v>
                </c:pt>
                <c:pt idx="738">
                  <c:v>41196</c:v>
                </c:pt>
                <c:pt idx="739">
                  <c:v>41196</c:v>
                </c:pt>
                <c:pt idx="740">
                  <c:v>41196</c:v>
                </c:pt>
                <c:pt idx="741">
                  <c:v>41196</c:v>
                </c:pt>
                <c:pt idx="742">
                  <c:v>41196</c:v>
                </c:pt>
                <c:pt idx="743">
                  <c:v>41196</c:v>
                </c:pt>
                <c:pt idx="744">
                  <c:v>41196</c:v>
                </c:pt>
                <c:pt idx="745">
                  <c:v>41196</c:v>
                </c:pt>
                <c:pt idx="746">
                  <c:v>41196</c:v>
                </c:pt>
                <c:pt idx="747">
                  <c:v>41196</c:v>
                </c:pt>
                <c:pt idx="748">
                  <c:v>41196</c:v>
                </c:pt>
                <c:pt idx="749">
                  <c:v>41196</c:v>
                </c:pt>
                <c:pt idx="750">
                  <c:v>41197</c:v>
                </c:pt>
                <c:pt idx="751">
                  <c:v>41197</c:v>
                </c:pt>
                <c:pt idx="752">
                  <c:v>41197</c:v>
                </c:pt>
                <c:pt idx="753">
                  <c:v>41197</c:v>
                </c:pt>
                <c:pt idx="754">
                  <c:v>41197</c:v>
                </c:pt>
                <c:pt idx="755">
                  <c:v>41197</c:v>
                </c:pt>
                <c:pt idx="756">
                  <c:v>41197</c:v>
                </c:pt>
                <c:pt idx="757">
                  <c:v>41197</c:v>
                </c:pt>
                <c:pt idx="758">
                  <c:v>41197</c:v>
                </c:pt>
                <c:pt idx="759">
                  <c:v>41197</c:v>
                </c:pt>
                <c:pt idx="760">
                  <c:v>41197</c:v>
                </c:pt>
                <c:pt idx="761">
                  <c:v>41197</c:v>
                </c:pt>
                <c:pt idx="762">
                  <c:v>41197</c:v>
                </c:pt>
                <c:pt idx="763">
                  <c:v>41197</c:v>
                </c:pt>
                <c:pt idx="764">
                  <c:v>41197</c:v>
                </c:pt>
                <c:pt idx="765">
                  <c:v>41197</c:v>
                </c:pt>
                <c:pt idx="766">
                  <c:v>41197</c:v>
                </c:pt>
                <c:pt idx="767">
                  <c:v>41197</c:v>
                </c:pt>
                <c:pt idx="768">
                  <c:v>41197</c:v>
                </c:pt>
                <c:pt idx="769">
                  <c:v>41197</c:v>
                </c:pt>
                <c:pt idx="770">
                  <c:v>41197</c:v>
                </c:pt>
                <c:pt idx="771">
                  <c:v>41197</c:v>
                </c:pt>
                <c:pt idx="772">
                  <c:v>41197</c:v>
                </c:pt>
                <c:pt idx="773">
                  <c:v>41197</c:v>
                </c:pt>
                <c:pt idx="774">
                  <c:v>41198</c:v>
                </c:pt>
                <c:pt idx="775">
                  <c:v>41198</c:v>
                </c:pt>
                <c:pt idx="776">
                  <c:v>41198</c:v>
                </c:pt>
                <c:pt idx="777">
                  <c:v>41198</c:v>
                </c:pt>
                <c:pt idx="778">
                  <c:v>41198</c:v>
                </c:pt>
                <c:pt idx="779">
                  <c:v>41198</c:v>
                </c:pt>
                <c:pt idx="780">
                  <c:v>41198</c:v>
                </c:pt>
                <c:pt idx="781">
                  <c:v>41198</c:v>
                </c:pt>
                <c:pt idx="782">
                  <c:v>41198</c:v>
                </c:pt>
                <c:pt idx="783">
                  <c:v>41198</c:v>
                </c:pt>
                <c:pt idx="784">
                  <c:v>41198</c:v>
                </c:pt>
                <c:pt idx="785">
                  <c:v>41198</c:v>
                </c:pt>
                <c:pt idx="786">
                  <c:v>41198</c:v>
                </c:pt>
                <c:pt idx="787">
                  <c:v>41198</c:v>
                </c:pt>
                <c:pt idx="788">
                  <c:v>41198</c:v>
                </c:pt>
                <c:pt idx="789">
                  <c:v>41198</c:v>
                </c:pt>
                <c:pt idx="790">
                  <c:v>41198</c:v>
                </c:pt>
                <c:pt idx="791">
                  <c:v>41198</c:v>
                </c:pt>
                <c:pt idx="792">
                  <c:v>41198</c:v>
                </c:pt>
                <c:pt idx="793">
                  <c:v>41198</c:v>
                </c:pt>
                <c:pt idx="794">
                  <c:v>41198</c:v>
                </c:pt>
                <c:pt idx="795">
                  <c:v>41198</c:v>
                </c:pt>
                <c:pt idx="796">
                  <c:v>41198</c:v>
                </c:pt>
                <c:pt idx="797">
                  <c:v>41198</c:v>
                </c:pt>
                <c:pt idx="798">
                  <c:v>41199</c:v>
                </c:pt>
                <c:pt idx="799">
                  <c:v>41199</c:v>
                </c:pt>
                <c:pt idx="800">
                  <c:v>41199</c:v>
                </c:pt>
                <c:pt idx="801">
                  <c:v>41199</c:v>
                </c:pt>
                <c:pt idx="802">
                  <c:v>41199</c:v>
                </c:pt>
                <c:pt idx="803">
                  <c:v>41199</c:v>
                </c:pt>
                <c:pt idx="804">
                  <c:v>41199</c:v>
                </c:pt>
                <c:pt idx="805">
                  <c:v>41199</c:v>
                </c:pt>
                <c:pt idx="806">
                  <c:v>41199</c:v>
                </c:pt>
                <c:pt idx="807">
                  <c:v>41199</c:v>
                </c:pt>
                <c:pt idx="808">
                  <c:v>41199</c:v>
                </c:pt>
                <c:pt idx="809">
                  <c:v>41199</c:v>
                </c:pt>
                <c:pt idx="810">
                  <c:v>41199</c:v>
                </c:pt>
                <c:pt idx="811">
                  <c:v>41199</c:v>
                </c:pt>
                <c:pt idx="812">
                  <c:v>41199</c:v>
                </c:pt>
                <c:pt idx="813">
                  <c:v>41199</c:v>
                </c:pt>
                <c:pt idx="814">
                  <c:v>41199</c:v>
                </c:pt>
                <c:pt idx="815">
                  <c:v>41199</c:v>
                </c:pt>
                <c:pt idx="816">
                  <c:v>41199</c:v>
                </c:pt>
                <c:pt idx="817">
                  <c:v>41199</c:v>
                </c:pt>
                <c:pt idx="818">
                  <c:v>41199</c:v>
                </c:pt>
                <c:pt idx="819">
                  <c:v>41199</c:v>
                </c:pt>
                <c:pt idx="820">
                  <c:v>41199</c:v>
                </c:pt>
                <c:pt idx="821">
                  <c:v>41199</c:v>
                </c:pt>
                <c:pt idx="822">
                  <c:v>41200</c:v>
                </c:pt>
                <c:pt idx="823">
                  <c:v>41200</c:v>
                </c:pt>
                <c:pt idx="824">
                  <c:v>41200</c:v>
                </c:pt>
                <c:pt idx="825">
                  <c:v>41200</c:v>
                </c:pt>
                <c:pt idx="826">
                  <c:v>41200</c:v>
                </c:pt>
                <c:pt idx="827">
                  <c:v>41200</c:v>
                </c:pt>
                <c:pt idx="828">
                  <c:v>41200</c:v>
                </c:pt>
                <c:pt idx="829">
                  <c:v>41200</c:v>
                </c:pt>
                <c:pt idx="830">
                  <c:v>41200</c:v>
                </c:pt>
                <c:pt idx="831">
                  <c:v>41200</c:v>
                </c:pt>
                <c:pt idx="832">
                  <c:v>41200</c:v>
                </c:pt>
                <c:pt idx="833">
                  <c:v>41200</c:v>
                </c:pt>
                <c:pt idx="834">
                  <c:v>41200</c:v>
                </c:pt>
                <c:pt idx="835">
                  <c:v>41200</c:v>
                </c:pt>
                <c:pt idx="836">
                  <c:v>41200</c:v>
                </c:pt>
                <c:pt idx="837">
                  <c:v>41200</c:v>
                </c:pt>
                <c:pt idx="838">
                  <c:v>41200</c:v>
                </c:pt>
                <c:pt idx="839">
                  <c:v>41200</c:v>
                </c:pt>
                <c:pt idx="840">
                  <c:v>41200</c:v>
                </c:pt>
                <c:pt idx="841">
                  <c:v>41200</c:v>
                </c:pt>
                <c:pt idx="842">
                  <c:v>41200</c:v>
                </c:pt>
                <c:pt idx="843">
                  <c:v>41200</c:v>
                </c:pt>
                <c:pt idx="844">
                  <c:v>41200</c:v>
                </c:pt>
                <c:pt idx="845">
                  <c:v>41200</c:v>
                </c:pt>
                <c:pt idx="846">
                  <c:v>41201</c:v>
                </c:pt>
                <c:pt idx="847">
                  <c:v>41201</c:v>
                </c:pt>
                <c:pt idx="848">
                  <c:v>41201</c:v>
                </c:pt>
                <c:pt idx="849">
                  <c:v>41201</c:v>
                </c:pt>
                <c:pt idx="850">
                  <c:v>41201</c:v>
                </c:pt>
                <c:pt idx="851">
                  <c:v>41201</c:v>
                </c:pt>
                <c:pt idx="852">
                  <c:v>41201</c:v>
                </c:pt>
                <c:pt idx="853">
                  <c:v>41201</c:v>
                </c:pt>
                <c:pt idx="854">
                  <c:v>41201</c:v>
                </c:pt>
                <c:pt idx="855">
                  <c:v>41201</c:v>
                </c:pt>
                <c:pt idx="856">
                  <c:v>41201</c:v>
                </c:pt>
                <c:pt idx="857">
                  <c:v>41201</c:v>
                </c:pt>
                <c:pt idx="858">
                  <c:v>41201</c:v>
                </c:pt>
              </c:numCache>
            </c:numRef>
          </c:cat>
          <c:val>
            <c:numRef>
              <c:f>'All sites'!$F$116:$F$974</c:f>
              <c:numCache>
                <c:formatCode>General</c:formatCode>
                <c:ptCount val="859"/>
                <c:pt idx="0">
                  <c:v>255</c:v>
                </c:pt>
                <c:pt idx="1">
                  <c:v>384</c:v>
                </c:pt>
                <c:pt idx="2">
                  <c:v>613</c:v>
                </c:pt>
                <c:pt idx="3">
                  <c:v>880</c:v>
                </c:pt>
                <c:pt idx="4">
                  <c:v>869</c:v>
                </c:pt>
                <c:pt idx="5">
                  <c:v>713</c:v>
                </c:pt>
                <c:pt idx="6">
                  <c:v>613</c:v>
                </c:pt>
                <c:pt idx="7">
                  <c:v>549</c:v>
                </c:pt>
                <c:pt idx="8">
                  <c:v>439</c:v>
                </c:pt>
                <c:pt idx="9">
                  <c:v>413</c:v>
                </c:pt>
                <c:pt idx="10">
                  <c:v>332</c:v>
                </c:pt>
                <c:pt idx="11">
                  <c:v>321</c:v>
                </c:pt>
                <c:pt idx="12">
                  <c:v>330</c:v>
                </c:pt>
                <c:pt idx="13">
                  <c:v>308</c:v>
                </c:pt>
                <c:pt idx="14">
                  <c:v>316</c:v>
                </c:pt>
                <c:pt idx="15">
                  <c:v>373</c:v>
                </c:pt>
                <c:pt idx="16">
                  <c:v>338</c:v>
                </c:pt>
                <c:pt idx="17">
                  <c:v>563</c:v>
                </c:pt>
                <c:pt idx="18">
                  <c:v>767</c:v>
                </c:pt>
                <c:pt idx="19">
                  <c:v>693</c:v>
                </c:pt>
                <c:pt idx="20">
                  <c:v>413</c:v>
                </c:pt>
                <c:pt idx="21">
                  <c:v>466</c:v>
                </c:pt>
                <c:pt idx="22">
                  <c:v>831</c:v>
                </c:pt>
                <c:pt idx="23">
                  <c:v>889</c:v>
                </c:pt>
                <c:pt idx="24">
                  <c:v>888</c:v>
                </c:pt>
                <c:pt idx="25">
                  <c:v>884</c:v>
                </c:pt>
                <c:pt idx="26">
                  <c:v>882</c:v>
                </c:pt>
                <c:pt idx="27">
                  <c:v>878</c:v>
                </c:pt>
                <c:pt idx="28">
                  <c:v>880</c:v>
                </c:pt>
                <c:pt idx="29">
                  <c:v>880</c:v>
                </c:pt>
                <c:pt idx="30">
                  <c:v>879</c:v>
                </c:pt>
                <c:pt idx="31">
                  <c:v>878</c:v>
                </c:pt>
                <c:pt idx="32">
                  <c:v>867</c:v>
                </c:pt>
                <c:pt idx="33">
                  <c:v>353</c:v>
                </c:pt>
                <c:pt idx="34">
                  <c:v>217</c:v>
                </c:pt>
                <c:pt idx="35">
                  <c:v>156</c:v>
                </c:pt>
                <c:pt idx="36">
                  <c:v>374</c:v>
                </c:pt>
                <c:pt idx="37">
                  <c:v>661</c:v>
                </c:pt>
                <c:pt idx="38">
                  <c:v>617</c:v>
                </c:pt>
                <c:pt idx="39">
                  <c:v>438</c:v>
                </c:pt>
                <c:pt idx="40">
                  <c:v>307</c:v>
                </c:pt>
                <c:pt idx="41">
                  <c:v>322</c:v>
                </c:pt>
                <c:pt idx="42">
                  <c:v>298</c:v>
                </c:pt>
                <c:pt idx="43">
                  <c:v>217</c:v>
                </c:pt>
                <c:pt idx="44">
                  <c:v>145</c:v>
                </c:pt>
                <c:pt idx="45">
                  <c:v>67</c:v>
                </c:pt>
                <c:pt idx="46">
                  <c:v>1</c:v>
                </c:pt>
                <c:pt idx="47">
                  <c:v>2</c:v>
                </c:pt>
                <c:pt idx="48">
                  <c:v>0</c:v>
                </c:pt>
                <c:pt idx="49">
                  <c:v>1</c:v>
                </c:pt>
                <c:pt idx="50">
                  <c:v>2</c:v>
                </c:pt>
                <c:pt idx="51">
                  <c:v>3</c:v>
                </c:pt>
                <c:pt idx="52">
                  <c:v>5</c:v>
                </c:pt>
                <c:pt idx="53">
                  <c:v>5</c:v>
                </c:pt>
                <c:pt idx="54">
                  <c:v>14</c:v>
                </c:pt>
                <c:pt idx="55">
                  <c:v>42</c:v>
                </c:pt>
                <c:pt idx="56">
                  <c:v>81</c:v>
                </c:pt>
                <c:pt idx="57">
                  <c:v>61</c:v>
                </c:pt>
                <c:pt idx="58">
                  <c:v>95</c:v>
                </c:pt>
                <c:pt idx="59">
                  <c:v>158</c:v>
                </c:pt>
                <c:pt idx="60">
                  <c:v>160</c:v>
                </c:pt>
                <c:pt idx="61">
                  <c:v>95</c:v>
                </c:pt>
                <c:pt idx="62">
                  <c:v>126</c:v>
                </c:pt>
                <c:pt idx="63">
                  <c:v>88</c:v>
                </c:pt>
                <c:pt idx="64">
                  <c:v>106</c:v>
                </c:pt>
                <c:pt idx="65">
                  <c:v>106</c:v>
                </c:pt>
                <c:pt idx="66">
                  <c:v>145</c:v>
                </c:pt>
                <c:pt idx="67">
                  <c:v>90</c:v>
                </c:pt>
                <c:pt idx="68">
                  <c:v>170</c:v>
                </c:pt>
                <c:pt idx="69">
                  <c:v>80</c:v>
                </c:pt>
                <c:pt idx="70">
                  <c:v>43</c:v>
                </c:pt>
                <c:pt idx="71">
                  <c:v>43</c:v>
                </c:pt>
                <c:pt idx="72">
                  <c:v>38</c:v>
                </c:pt>
                <c:pt idx="73">
                  <c:v>40</c:v>
                </c:pt>
                <c:pt idx="74">
                  <c:v>43</c:v>
                </c:pt>
                <c:pt idx="75">
                  <c:v>129</c:v>
                </c:pt>
                <c:pt idx="76">
                  <c:v>257</c:v>
                </c:pt>
                <c:pt idx="77">
                  <c:v>357</c:v>
                </c:pt>
                <c:pt idx="78">
                  <c:v>481</c:v>
                </c:pt>
                <c:pt idx="79">
                  <c:v>447</c:v>
                </c:pt>
                <c:pt idx="80">
                  <c:v>445</c:v>
                </c:pt>
                <c:pt idx="81">
                  <c:v>345</c:v>
                </c:pt>
                <c:pt idx="82">
                  <c:v>332</c:v>
                </c:pt>
                <c:pt idx="83">
                  <c:v>244</c:v>
                </c:pt>
                <c:pt idx="84">
                  <c:v>195</c:v>
                </c:pt>
                <c:pt idx="85">
                  <c:v>197</c:v>
                </c:pt>
                <c:pt idx="86">
                  <c:v>224</c:v>
                </c:pt>
                <c:pt idx="87">
                  <c:v>233</c:v>
                </c:pt>
                <c:pt idx="88">
                  <c:v>222</c:v>
                </c:pt>
                <c:pt idx="89">
                  <c:v>171</c:v>
                </c:pt>
                <c:pt idx="90">
                  <c:v>130</c:v>
                </c:pt>
                <c:pt idx="91">
                  <c:v>128</c:v>
                </c:pt>
                <c:pt idx="92">
                  <c:v>249</c:v>
                </c:pt>
                <c:pt idx="93">
                  <c:v>187</c:v>
                </c:pt>
                <c:pt idx="94">
                  <c:v>141</c:v>
                </c:pt>
                <c:pt idx="95">
                  <c:v>107</c:v>
                </c:pt>
                <c:pt idx="96">
                  <c:v>112</c:v>
                </c:pt>
                <c:pt idx="97">
                  <c:v>106</c:v>
                </c:pt>
                <c:pt idx="98">
                  <c:v>101</c:v>
                </c:pt>
                <c:pt idx="99">
                  <c:v>160</c:v>
                </c:pt>
                <c:pt idx="100">
                  <c:v>212</c:v>
                </c:pt>
                <c:pt idx="101">
                  <c:v>262</c:v>
                </c:pt>
                <c:pt idx="102">
                  <c:v>288</c:v>
                </c:pt>
                <c:pt idx="103">
                  <c:v>345</c:v>
                </c:pt>
                <c:pt idx="104">
                  <c:v>334</c:v>
                </c:pt>
                <c:pt idx="105">
                  <c:v>292</c:v>
                </c:pt>
                <c:pt idx="106">
                  <c:v>239</c:v>
                </c:pt>
                <c:pt idx="107">
                  <c:v>224</c:v>
                </c:pt>
                <c:pt idx="108">
                  <c:v>193</c:v>
                </c:pt>
                <c:pt idx="109">
                  <c:v>237</c:v>
                </c:pt>
                <c:pt idx="110">
                  <c:v>266</c:v>
                </c:pt>
                <c:pt idx="111">
                  <c:v>329</c:v>
                </c:pt>
                <c:pt idx="112">
                  <c:v>334</c:v>
                </c:pt>
                <c:pt idx="113">
                  <c:v>240</c:v>
                </c:pt>
                <c:pt idx="114">
                  <c:v>211</c:v>
                </c:pt>
                <c:pt idx="115">
                  <c:v>195</c:v>
                </c:pt>
                <c:pt idx="116">
                  <c:v>262</c:v>
                </c:pt>
                <c:pt idx="117">
                  <c:v>279</c:v>
                </c:pt>
                <c:pt idx="118">
                  <c:v>314</c:v>
                </c:pt>
                <c:pt idx="119">
                  <c:v>352</c:v>
                </c:pt>
                <c:pt idx="120">
                  <c:v>396</c:v>
                </c:pt>
                <c:pt idx="121">
                  <c:v>423</c:v>
                </c:pt>
                <c:pt idx="122">
                  <c:v>395</c:v>
                </c:pt>
                <c:pt idx="123">
                  <c:v>311</c:v>
                </c:pt>
                <c:pt idx="124">
                  <c:v>331</c:v>
                </c:pt>
                <c:pt idx="125">
                  <c:v>382</c:v>
                </c:pt>
                <c:pt idx="126">
                  <c:v>418</c:v>
                </c:pt>
                <c:pt idx="127">
                  <c:v>385</c:v>
                </c:pt>
                <c:pt idx="128">
                  <c:v>387</c:v>
                </c:pt>
                <c:pt idx="129">
                  <c:v>374</c:v>
                </c:pt>
                <c:pt idx="130">
                  <c:v>353</c:v>
                </c:pt>
                <c:pt idx="131">
                  <c:v>301</c:v>
                </c:pt>
                <c:pt idx="132">
                  <c:v>255</c:v>
                </c:pt>
                <c:pt idx="133">
                  <c:v>199</c:v>
                </c:pt>
                <c:pt idx="134">
                  <c:v>210</c:v>
                </c:pt>
                <c:pt idx="135">
                  <c:v>218</c:v>
                </c:pt>
                <c:pt idx="136">
                  <c:v>196</c:v>
                </c:pt>
                <c:pt idx="137">
                  <c:v>189</c:v>
                </c:pt>
                <c:pt idx="138">
                  <c:v>176</c:v>
                </c:pt>
                <c:pt idx="139">
                  <c:v>185</c:v>
                </c:pt>
                <c:pt idx="140">
                  <c:v>254</c:v>
                </c:pt>
                <c:pt idx="141">
                  <c:v>243</c:v>
                </c:pt>
                <c:pt idx="142">
                  <c:v>160</c:v>
                </c:pt>
                <c:pt idx="143">
                  <c:v>131</c:v>
                </c:pt>
                <c:pt idx="144">
                  <c:v>122</c:v>
                </c:pt>
                <c:pt idx="145">
                  <c:v>152</c:v>
                </c:pt>
                <c:pt idx="146">
                  <c:v>179</c:v>
                </c:pt>
                <c:pt idx="147">
                  <c:v>194</c:v>
                </c:pt>
                <c:pt idx="148">
                  <c:v>185</c:v>
                </c:pt>
                <c:pt idx="149">
                  <c:v>220</c:v>
                </c:pt>
                <c:pt idx="150">
                  <c:v>256</c:v>
                </c:pt>
                <c:pt idx="151">
                  <c:v>270</c:v>
                </c:pt>
                <c:pt idx="152">
                  <c:v>229</c:v>
                </c:pt>
                <c:pt idx="153">
                  <c:v>210</c:v>
                </c:pt>
                <c:pt idx="154">
                  <c:v>198</c:v>
                </c:pt>
                <c:pt idx="155">
                  <c:v>181</c:v>
                </c:pt>
                <c:pt idx="156">
                  <c:v>163</c:v>
                </c:pt>
                <c:pt idx="157">
                  <c:v>145</c:v>
                </c:pt>
                <c:pt idx="158">
                  <c:v>146</c:v>
                </c:pt>
                <c:pt idx="159">
                  <c:v>151</c:v>
                </c:pt>
                <c:pt idx="160">
                  <c:v>149</c:v>
                </c:pt>
                <c:pt idx="161">
                  <c:v>221</c:v>
                </c:pt>
                <c:pt idx="162">
                  <c:v>303</c:v>
                </c:pt>
                <c:pt idx="163">
                  <c:v>284</c:v>
                </c:pt>
                <c:pt idx="164">
                  <c:v>377</c:v>
                </c:pt>
                <c:pt idx="165">
                  <c:v>484</c:v>
                </c:pt>
                <c:pt idx="166">
                  <c:v>429</c:v>
                </c:pt>
                <c:pt idx="167">
                  <c:v>464</c:v>
                </c:pt>
                <c:pt idx="168">
                  <c:v>514</c:v>
                </c:pt>
                <c:pt idx="169">
                  <c:v>538</c:v>
                </c:pt>
                <c:pt idx="170">
                  <c:v>520</c:v>
                </c:pt>
                <c:pt idx="171">
                  <c:v>458</c:v>
                </c:pt>
                <c:pt idx="172">
                  <c:v>525</c:v>
                </c:pt>
                <c:pt idx="173">
                  <c:v>613</c:v>
                </c:pt>
                <c:pt idx="174">
                  <c:v>660</c:v>
                </c:pt>
                <c:pt idx="175">
                  <c:v>653</c:v>
                </c:pt>
                <c:pt idx="176">
                  <c:v>644</c:v>
                </c:pt>
                <c:pt idx="177">
                  <c:v>554</c:v>
                </c:pt>
                <c:pt idx="178">
                  <c:v>423</c:v>
                </c:pt>
                <c:pt idx="179">
                  <c:v>420</c:v>
                </c:pt>
                <c:pt idx="180">
                  <c:v>462</c:v>
                </c:pt>
                <c:pt idx="181">
                  <c:v>455</c:v>
                </c:pt>
                <c:pt idx="182">
                  <c:v>397</c:v>
                </c:pt>
                <c:pt idx="183">
                  <c:v>361</c:v>
                </c:pt>
                <c:pt idx="184">
                  <c:v>424</c:v>
                </c:pt>
                <c:pt idx="185">
                  <c:v>317</c:v>
                </c:pt>
                <c:pt idx="186">
                  <c:v>262</c:v>
                </c:pt>
                <c:pt idx="187">
                  <c:v>208</c:v>
                </c:pt>
                <c:pt idx="188">
                  <c:v>226</c:v>
                </c:pt>
                <c:pt idx="189">
                  <c:v>229</c:v>
                </c:pt>
                <c:pt idx="190">
                  <c:v>214</c:v>
                </c:pt>
                <c:pt idx="191">
                  <c:v>226</c:v>
                </c:pt>
                <c:pt idx="192">
                  <c:v>262</c:v>
                </c:pt>
                <c:pt idx="193">
                  <c:v>363</c:v>
                </c:pt>
                <c:pt idx="194">
                  <c:v>389</c:v>
                </c:pt>
                <c:pt idx="195">
                  <c:v>593</c:v>
                </c:pt>
                <c:pt idx="196">
                  <c:v>564</c:v>
                </c:pt>
                <c:pt idx="197">
                  <c:v>396</c:v>
                </c:pt>
                <c:pt idx="198">
                  <c:v>203</c:v>
                </c:pt>
                <c:pt idx="199">
                  <c:v>144</c:v>
                </c:pt>
                <c:pt idx="200">
                  <c:v>115</c:v>
                </c:pt>
                <c:pt idx="201">
                  <c:v>145</c:v>
                </c:pt>
                <c:pt idx="202">
                  <c:v>140</c:v>
                </c:pt>
                <c:pt idx="203">
                  <c:v>124</c:v>
                </c:pt>
                <c:pt idx="204">
                  <c:v>96</c:v>
                </c:pt>
                <c:pt idx="205">
                  <c:v>102</c:v>
                </c:pt>
                <c:pt idx="206">
                  <c:v>138</c:v>
                </c:pt>
                <c:pt idx="207">
                  <c:v>121</c:v>
                </c:pt>
                <c:pt idx="208">
                  <c:v>170</c:v>
                </c:pt>
                <c:pt idx="209">
                  <c:v>172</c:v>
                </c:pt>
                <c:pt idx="210">
                  <c:v>167</c:v>
                </c:pt>
                <c:pt idx="211">
                  <c:v>148</c:v>
                </c:pt>
                <c:pt idx="212">
                  <c:v>81</c:v>
                </c:pt>
                <c:pt idx="213">
                  <c:v>85</c:v>
                </c:pt>
                <c:pt idx="214">
                  <c:v>88</c:v>
                </c:pt>
                <c:pt idx="215">
                  <c:v>107</c:v>
                </c:pt>
                <c:pt idx="216">
                  <c:v>145</c:v>
                </c:pt>
                <c:pt idx="217">
                  <c:v>46</c:v>
                </c:pt>
                <c:pt idx="218">
                  <c:v>25</c:v>
                </c:pt>
                <c:pt idx="219">
                  <c:v>24</c:v>
                </c:pt>
                <c:pt idx="220">
                  <c:v>17</c:v>
                </c:pt>
                <c:pt idx="221">
                  <c:v>16</c:v>
                </c:pt>
                <c:pt idx="222">
                  <c:v>18</c:v>
                </c:pt>
                <c:pt idx="223">
                  <c:v>21</c:v>
                </c:pt>
                <c:pt idx="224">
                  <c:v>23</c:v>
                </c:pt>
                <c:pt idx="225">
                  <c:v>42</c:v>
                </c:pt>
                <c:pt idx="226">
                  <c:v>57</c:v>
                </c:pt>
                <c:pt idx="227">
                  <c:v>74</c:v>
                </c:pt>
                <c:pt idx="228">
                  <c:v>86</c:v>
                </c:pt>
                <c:pt idx="229">
                  <c:v>169</c:v>
                </c:pt>
                <c:pt idx="230">
                  <c:v>133</c:v>
                </c:pt>
                <c:pt idx="231">
                  <c:v>136</c:v>
                </c:pt>
                <c:pt idx="232">
                  <c:v>146</c:v>
                </c:pt>
                <c:pt idx="233">
                  <c:v>160</c:v>
                </c:pt>
                <c:pt idx="234">
                  <c:v>118</c:v>
                </c:pt>
                <c:pt idx="235">
                  <c:v>59</c:v>
                </c:pt>
                <c:pt idx="236">
                  <c:v>86</c:v>
                </c:pt>
                <c:pt idx="237">
                  <c:v>118</c:v>
                </c:pt>
                <c:pt idx="238">
                  <c:v>195</c:v>
                </c:pt>
                <c:pt idx="239">
                  <c:v>167</c:v>
                </c:pt>
                <c:pt idx="240">
                  <c:v>110</c:v>
                </c:pt>
                <c:pt idx="241">
                  <c:v>98</c:v>
                </c:pt>
                <c:pt idx="242">
                  <c:v>108</c:v>
                </c:pt>
                <c:pt idx="243">
                  <c:v>119</c:v>
                </c:pt>
                <c:pt idx="244">
                  <c:v>138</c:v>
                </c:pt>
                <c:pt idx="245">
                  <c:v>160</c:v>
                </c:pt>
                <c:pt idx="246">
                  <c:v>167</c:v>
                </c:pt>
                <c:pt idx="247">
                  <c:v>184</c:v>
                </c:pt>
                <c:pt idx="248">
                  <c:v>206</c:v>
                </c:pt>
                <c:pt idx="249">
                  <c:v>205</c:v>
                </c:pt>
                <c:pt idx="250">
                  <c:v>189</c:v>
                </c:pt>
                <c:pt idx="251">
                  <c:v>190</c:v>
                </c:pt>
                <c:pt idx="252">
                  <c:v>252</c:v>
                </c:pt>
                <c:pt idx="253">
                  <c:v>274</c:v>
                </c:pt>
                <c:pt idx="254">
                  <c:v>271</c:v>
                </c:pt>
                <c:pt idx="255">
                  <c:v>282</c:v>
                </c:pt>
                <c:pt idx="256">
                  <c:v>256</c:v>
                </c:pt>
                <c:pt idx="257">
                  <c:v>224</c:v>
                </c:pt>
                <c:pt idx="258">
                  <c:v>234</c:v>
                </c:pt>
                <c:pt idx="259">
                  <c:v>178</c:v>
                </c:pt>
                <c:pt idx="260">
                  <c:v>147</c:v>
                </c:pt>
                <c:pt idx="261">
                  <c:v>123</c:v>
                </c:pt>
                <c:pt idx="262">
                  <c:v>90</c:v>
                </c:pt>
                <c:pt idx="263">
                  <c:v>75</c:v>
                </c:pt>
                <c:pt idx="264">
                  <c:v>68</c:v>
                </c:pt>
                <c:pt idx="265">
                  <c:v>72</c:v>
                </c:pt>
                <c:pt idx="266">
                  <c:v>82</c:v>
                </c:pt>
                <c:pt idx="267">
                  <c:v>81</c:v>
                </c:pt>
                <c:pt idx="268">
                  <c:v>34</c:v>
                </c:pt>
                <c:pt idx="269">
                  <c:v>10</c:v>
                </c:pt>
                <c:pt idx="270">
                  <c:v>5</c:v>
                </c:pt>
                <c:pt idx="271">
                  <c:v>5</c:v>
                </c:pt>
                <c:pt idx="272">
                  <c:v>6</c:v>
                </c:pt>
                <c:pt idx="273">
                  <c:v>6</c:v>
                </c:pt>
                <c:pt idx="274">
                  <c:v>6</c:v>
                </c:pt>
                <c:pt idx="275">
                  <c:v>5</c:v>
                </c:pt>
                <c:pt idx="276">
                  <c:v>6</c:v>
                </c:pt>
                <c:pt idx="277">
                  <c:v>13</c:v>
                </c:pt>
                <c:pt idx="278">
                  <c:v>27</c:v>
                </c:pt>
                <c:pt idx="279">
                  <c:v>25</c:v>
                </c:pt>
                <c:pt idx="280">
                  <c:v>15</c:v>
                </c:pt>
                <c:pt idx="281">
                  <c:v>2</c:v>
                </c:pt>
                <c:pt idx="282">
                  <c:v>2</c:v>
                </c:pt>
                <c:pt idx="283">
                  <c:v>3</c:v>
                </c:pt>
                <c:pt idx="284">
                  <c:v>3</c:v>
                </c:pt>
                <c:pt idx="285">
                  <c:v>4</c:v>
                </c:pt>
                <c:pt idx="286">
                  <c:v>3</c:v>
                </c:pt>
                <c:pt idx="287">
                  <c:v>12</c:v>
                </c:pt>
                <c:pt idx="288">
                  <c:v>26</c:v>
                </c:pt>
                <c:pt idx="289">
                  <c:v>41</c:v>
                </c:pt>
                <c:pt idx="290">
                  <c:v>27</c:v>
                </c:pt>
                <c:pt idx="291">
                  <c:v>10</c:v>
                </c:pt>
                <c:pt idx="292">
                  <c:v>8</c:v>
                </c:pt>
                <c:pt idx="293">
                  <c:v>8</c:v>
                </c:pt>
                <c:pt idx="294">
                  <c:v>13</c:v>
                </c:pt>
                <c:pt idx="295">
                  <c:v>17</c:v>
                </c:pt>
                <c:pt idx="296">
                  <c:v>28</c:v>
                </c:pt>
                <c:pt idx="297">
                  <c:v>42</c:v>
                </c:pt>
                <c:pt idx="298">
                  <c:v>54</c:v>
                </c:pt>
                <c:pt idx="299">
                  <c:v>64</c:v>
                </c:pt>
                <c:pt idx="300">
                  <c:v>97</c:v>
                </c:pt>
                <c:pt idx="301">
                  <c:v>99</c:v>
                </c:pt>
                <c:pt idx="302">
                  <c:v>114</c:v>
                </c:pt>
                <c:pt idx="303">
                  <c:v>122</c:v>
                </c:pt>
                <c:pt idx="304">
                  <c:v>66</c:v>
                </c:pt>
                <c:pt idx="305">
                  <c:v>46</c:v>
                </c:pt>
                <c:pt idx="306">
                  <c:v>37</c:v>
                </c:pt>
                <c:pt idx="307">
                  <c:v>21</c:v>
                </c:pt>
                <c:pt idx="308">
                  <c:v>27</c:v>
                </c:pt>
                <c:pt idx="309">
                  <c:v>23</c:v>
                </c:pt>
                <c:pt idx="310">
                  <c:v>17</c:v>
                </c:pt>
                <c:pt idx="311">
                  <c:v>14</c:v>
                </c:pt>
                <c:pt idx="312">
                  <c:v>13</c:v>
                </c:pt>
                <c:pt idx="313">
                  <c:v>15</c:v>
                </c:pt>
                <c:pt idx="314">
                  <c:v>21</c:v>
                </c:pt>
                <c:pt idx="315">
                  <c:v>19</c:v>
                </c:pt>
                <c:pt idx="316">
                  <c:v>49</c:v>
                </c:pt>
                <c:pt idx="317">
                  <c:v>83</c:v>
                </c:pt>
                <c:pt idx="318">
                  <c:v>118</c:v>
                </c:pt>
                <c:pt idx="319">
                  <c:v>95</c:v>
                </c:pt>
                <c:pt idx="320">
                  <c:v>153</c:v>
                </c:pt>
                <c:pt idx="321">
                  <c:v>131</c:v>
                </c:pt>
                <c:pt idx="322">
                  <c:v>114</c:v>
                </c:pt>
                <c:pt idx="323">
                  <c:v>108</c:v>
                </c:pt>
                <c:pt idx="324">
                  <c:v>94</c:v>
                </c:pt>
                <c:pt idx="325">
                  <c:v>102</c:v>
                </c:pt>
                <c:pt idx="326">
                  <c:v>108</c:v>
                </c:pt>
                <c:pt idx="327">
                  <c:v>134</c:v>
                </c:pt>
                <c:pt idx="328">
                  <c:v>108</c:v>
                </c:pt>
                <c:pt idx="329">
                  <c:v>81</c:v>
                </c:pt>
                <c:pt idx="330">
                  <c:v>71</c:v>
                </c:pt>
                <c:pt idx="331">
                  <c:v>81</c:v>
                </c:pt>
                <c:pt idx="332">
                  <c:v>131</c:v>
                </c:pt>
                <c:pt idx="333">
                  <c:v>82</c:v>
                </c:pt>
                <c:pt idx="334">
                  <c:v>57</c:v>
                </c:pt>
                <c:pt idx="335">
                  <c:v>56</c:v>
                </c:pt>
                <c:pt idx="336">
                  <c:v>60</c:v>
                </c:pt>
                <c:pt idx="337">
                  <c:v>55</c:v>
                </c:pt>
                <c:pt idx="338">
                  <c:v>48</c:v>
                </c:pt>
                <c:pt idx="339">
                  <c:v>66</c:v>
                </c:pt>
                <c:pt idx="340">
                  <c:v>118</c:v>
                </c:pt>
                <c:pt idx="341">
                  <c:v>187</c:v>
                </c:pt>
                <c:pt idx="342">
                  <c:v>188</c:v>
                </c:pt>
                <c:pt idx="343">
                  <c:v>180</c:v>
                </c:pt>
                <c:pt idx="344">
                  <c:v>169</c:v>
                </c:pt>
                <c:pt idx="345">
                  <c:v>150</c:v>
                </c:pt>
                <c:pt idx="346">
                  <c:v>156</c:v>
                </c:pt>
                <c:pt idx="347">
                  <c:v>194</c:v>
                </c:pt>
                <c:pt idx="348">
                  <c:v>156</c:v>
                </c:pt>
                <c:pt idx="349">
                  <c:v>235</c:v>
                </c:pt>
                <c:pt idx="350">
                  <c:v>189</c:v>
                </c:pt>
                <c:pt idx="351">
                  <c:v>215</c:v>
                </c:pt>
                <c:pt idx="352">
                  <c:v>174</c:v>
                </c:pt>
                <c:pt idx="353">
                  <c:v>231</c:v>
                </c:pt>
                <c:pt idx="354">
                  <c:v>281</c:v>
                </c:pt>
                <c:pt idx="355">
                  <c:v>310</c:v>
                </c:pt>
                <c:pt idx="356">
                  <c:v>327</c:v>
                </c:pt>
                <c:pt idx="357">
                  <c:v>374</c:v>
                </c:pt>
                <c:pt idx="358">
                  <c:v>386</c:v>
                </c:pt>
                <c:pt idx="359">
                  <c:v>392</c:v>
                </c:pt>
                <c:pt idx="360">
                  <c:v>377</c:v>
                </c:pt>
                <c:pt idx="361">
                  <c:v>377</c:v>
                </c:pt>
                <c:pt idx="363">
                  <c:v>305</c:v>
                </c:pt>
                <c:pt idx="364">
                  <c:v>238</c:v>
                </c:pt>
                <c:pt idx="365">
                  <c:v>252</c:v>
                </c:pt>
                <c:pt idx="366">
                  <c:v>242</c:v>
                </c:pt>
                <c:pt idx="367">
                  <c:v>215</c:v>
                </c:pt>
                <c:pt idx="368">
                  <c:v>85</c:v>
                </c:pt>
                <c:pt idx="369">
                  <c:v>45</c:v>
                </c:pt>
                <c:pt idx="370">
                  <c:v>42</c:v>
                </c:pt>
                <c:pt idx="371">
                  <c:v>32</c:v>
                </c:pt>
                <c:pt idx="372">
                  <c:v>26</c:v>
                </c:pt>
                <c:pt idx="373">
                  <c:v>36</c:v>
                </c:pt>
                <c:pt idx="374">
                  <c:v>44</c:v>
                </c:pt>
                <c:pt idx="375">
                  <c:v>65</c:v>
                </c:pt>
                <c:pt idx="376">
                  <c:v>53</c:v>
                </c:pt>
                <c:pt idx="377">
                  <c:v>20</c:v>
                </c:pt>
                <c:pt idx="378">
                  <c:v>4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1</c:v>
                </c:pt>
                <c:pt idx="384">
                  <c:v>2</c:v>
                </c:pt>
                <c:pt idx="385">
                  <c:v>2</c:v>
                </c:pt>
                <c:pt idx="386">
                  <c:v>3</c:v>
                </c:pt>
                <c:pt idx="387">
                  <c:v>3</c:v>
                </c:pt>
                <c:pt idx="388">
                  <c:v>4</c:v>
                </c:pt>
                <c:pt idx="389">
                  <c:v>4</c:v>
                </c:pt>
                <c:pt idx="390">
                  <c:v>6</c:v>
                </c:pt>
                <c:pt idx="391">
                  <c:v>6</c:v>
                </c:pt>
                <c:pt idx="392">
                  <c:v>9</c:v>
                </c:pt>
                <c:pt idx="393">
                  <c:v>11</c:v>
                </c:pt>
                <c:pt idx="394">
                  <c:v>12</c:v>
                </c:pt>
                <c:pt idx="395">
                  <c:v>18</c:v>
                </c:pt>
                <c:pt idx="396">
                  <c:v>18</c:v>
                </c:pt>
                <c:pt idx="397">
                  <c:v>32</c:v>
                </c:pt>
                <c:pt idx="398">
                  <c:v>48</c:v>
                </c:pt>
                <c:pt idx="399">
                  <c:v>66</c:v>
                </c:pt>
                <c:pt idx="400">
                  <c:v>66</c:v>
                </c:pt>
                <c:pt idx="401">
                  <c:v>82</c:v>
                </c:pt>
                <c:pt idx="402">
                  <c:v>75</c:v>
                </c:pt>
                <c:pt idx="403">
                  <c:v>81</c:v>
                </c:pt>
                <c:pt idx="404">
                  <c:v>68</c:v>
                </c:pt>
                <c:pt idx="405">
                  <c:v>61</c:v>
                </c:pt>
                <c:pt idx="406">
                  <c:v>32</c:v>
                </c:pt>
                <c:pt idx="407">
                  <c:v>28</c:v>
                </c:pt>
                <c:pt idx="408">
                  <c:v>19</c:v>
                </c:pt>
                <c:pt idx="409">
                  <c:v>29</c:v>
                </c:pt>
                <c:pt idx="410">
                  <c:v>43</c:v>
                </c:pt>
                <c:pt idx="411">
                  <c:v>48</c:v>
                </c:pt>
                <c:pt idx="412">
                  <c:v>51</c:v>
                </c:pt>
                <c:pt idx="413">
                  <c:v>35</c:v>
                </c:pt>
                <c:pt idx="414">
                  <c:v>30</c:v>
                </c:pt>
                <c:pt idx="415">
                  <c:v>22</c:v>
                </c:pt>
                <c:pt idx="416">
                  <c:v>28</c:v>
                </c:pt>
                <c:pt idx="417">
                  <c:v>36</c:v>
                </c:pt>
                <c:pt idx="418">
                  <c:v>60</c:v>
                </c:pt>
                <c:pt idx="419">
                  <c:v>92</c:v>
                </c:pt>
                <c:pt idx="420">
                  <c:v>123</c:v>
                </c:pt>
                <c:pt idx="421">
                  <c:v>134</c:v>
                </c:pt>
                <c:pt idx="422">
                  <c:v>169</c:v>
                </c:pt>
                <c:pt idx="423">
                  <c:v>169</c:v>
                </c:pt>
                <c:pt idx="424">
                  <c:v>156</c:v>
                </c:pt>
                <c:pt idx="425">
                  <c:v>174</c:v>
                </c:pt>
                <c:pt idx="426">
                  <c:v>177</c:v>
                </c:pt>
                <c:pt idx="427">
                  <c:v>135</c:v>
                </c:pt>
                <c:pt idx="428">
                  <c:v>96</c:v>
                </c:pt>
                <c:pt idx="429">
                  <c:v>75</c:v>
                </c:pt>
                <c:pt idx="430">
                  <c:v>76</c:v>
                </c:pt>
                <c:pt idx="431">
                  <c:v>78</c:v>
                </c:pt>
                <c:pt idx="432">
                  <c:v>63</c:v>
                </c:pt>
                <c:pt idx="433">
                  <c:v>0</c:v>
                </c:pt>
                <c:pt idx="434">
                  <c:v>1</c:v>
                </c:pt>
                <c:pt idx="435">
                  <c:v>1</c:v>
                </c:pt>
                <c:pt idx="436">
                  <c:v>2</c:v>
                </c:pt>
                <c:pt idx="437">
                  <c:v>2</c:v>
                </c:pt>
                <c:pt idx="438">
                  <c:v>2</c:v>
                </c:pt>
                <c:pt idx="439">
                  <c:v>3</c:v>
                </c:pt>
                <c:pt idx="440">
                  <c:v>2</c:v>
                </c:pt>
                <c:pt idx="441">
                  <c:v>2</c:v>
                </c:pt>
                <c:pt idx="442">
                  <c:v>2</c:v>
                </c:pt>
                <c:pt idx="443">
                  <c:v>2</c:v>
                </c:pt>
                <c:pt idx="444">
                  <c:v>3</c:v>
                </c:pt>
                <c:pt idx="445">
                  <c:v>4</c:v>
                </c:pt>
                <c:pt idx="446">
                  <c:v>4</c:v>
                </c:pt>
                <c:pt idx="447">
                  <c:v>3</c:v>
                </c:pt>
                <c:pt idx="448">
                  <c:v>3</c:v>
                </c:pt>
                <c:pt idx="449">
                  <c:v>1</c:v>
                </c:pt>
                <c:pt idx="450">
                  <c:v>0</c:v>
                </c:pt>
                <c:pt idx="451">
                  <c:v>1</c:v>
                </c:pt>
                <c:pt idx="452">
                  <c:v>1</c:v>
                </c:pt>
                <c:pt idx="453">
                  <c:v>2</c:v>
                </c:pt>
                <c:pt idx="454">
                  <c:v>2</c:v>
                </c:pt>
                <c:pt idx="455">
                  <c:v>1</c:v>
                </c:pt>
                <c:pt idx="456">
                  <c:v>6</c:v>
                </c:pt>
                <c:pt idx="457">
                  <c:v>10</c:v>
                </c:pt>
                <c:pt idx="458">
                  <c:v>5</c:v>
                </c:pt>
                <c:pt idx="459">
                  <c:v>6</c:v>
                </c:pt>
                <c:pt idx="460">
                  <c:v>6</c:v>
                </c:pt>
                <c:pt idx="461">
                  <c:v>3</c:v>
                </c:pt>
                <c:pt idx="462">
                  <c:v>3</c:v>
                </c:pt>
                <c:pt idx="463">
                  <c:v>6</c:v>
                </c:pt>
                <c:pt idx="464">
                  <c:v>24</c:v>
                </c:pt>
                <c:pt idx="465">
                  <c:v>27</c:v>
                </c:pt>
                <c:pt idx="466">
                  <c:v>24</c:v>
                </c:pt>
                <c:pt idx="467">
                  <c:v>25</c:v>
                </c:pt>
                <c:pt idx="468">
                  <c:v>25</c:v>
                </c:pt>
                <c:pt idx="469">
                  <c:v>30</c:v>
                </c:pt>
                <c:pt idx="470">
                  <c:v>27</c:v>
                </c:pt>
                <c:pt idx="471">
                  <c:v>23</c:v>
                </c:pt>
                <c:pt idx="472">
                  <c:v>19</c:v>
                </c:pt>
                <c:pt idx="473">
                  <c:v>15</c:v>
                </c:pt>
                <c:pt idx="474">
                  <c:v>11</c:v>
                </c:pt>
                <c:pt idx="475">
                  <c:v>6</c:v>
                </c:pt>
                <c:pt idx="476">
                  <c:v>4</c:v>
                </c:pt>
                <c:pt idx="477">
                  <c:v>4</c:v>
                </c:pt>
                <c:pt idx="478">
                  <c:v>4</c:v>
                </c:pt>
                <c:pt idx="479">
                  <c:v>5</c:v>
                </c:pt>
                <c:pt idx="480">
                  <c:v>9</c:v>
                </c:pt>
                <c:pt idx="481">
                  <c:v>13</c:v>
                </c:pt>
                <c:pt idx="482">
                  <c:v>13</c:v>
                </c:pt>
                <c:pt idx="483">
                  <c:v>16</c:v>
                </c:pt>
                <c:pt idx="484">
                  <c:v>30</c:v>
                </c:pt>
                <c:pt idx="485">
                  <c:v>63</c:v>
                </c:pt>
                <c:pt idx="486">
                  <c:v>57</c:v>
                </c:pt>
                <c:pt idx="487">
                  <c:v>46</c:v>
                </c:pt>
                <c:pt idx="488">
                  <c:v>51</c:v>
                </c:pt>
                <c:pt idx="489">
                  <c:v>45</c:v>
                </c:pt>
                <c:pt idx="490">
                  <c:v>45</c:v>
                </c:pt>
                <c:pt idx="491">
                  <c:v>49</c:v>
                </c:pt>
                <c:pt idx="492">
                  <c:v>45</c:v>
                </c:pt>
                <c:pt idx="493">
                  <c:v>45</c:v>
                </c:pt>
                <c:pt idx="494">
                  <c:v>45</c:v>
                </c:pt>
                <c:pt idx="495">
                  <c:v>48</c:v>
                </c:pt>
                <c:pt idx="496">
                  <c:v>46</c:v>
                </c:pt>
                <c:pt idx="497">
                  <c:v>42</c:v>
                </c:pt>
                <c:pt idx="498">
                  <c:v>54</c:v>
                </c:pt>
                <c:pt idx="499">
                  <c:v>42</c:v>
                </c:pt>
                <c:pt idx="500">
                  <c:v>25</c:v>
                </c:pt>
                <c:pt idx="501">
                  <c:v>9</c:v>
                </c:pt>
              </c:numCache>
            </c:numRef>
          </c:val>
          <c:smooth val="0"/>
        </c:ser>
        <c:ser>
          <c:idx val="2"/>
          <c:order val="1"/>
          <c:tx>
            <c:v>Cle Elum</c:v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'All sites'!$B$116:$B$974</c:f>
              <c:numCache>
                <c:formatCode>m/d/yyyy</c:formatCode>
                <c:ptCount val="859"/>
                <c:pt idx="0">
                  <c:v>41165</c:v>
                </c:pt>
                <c:pt idx="1">
                  <c:v>41165</c:v>
                </c:pt>
                <c:pt idx="2">
                  <c:v>41165</c:v>
                </c:pt>
                <c:pt idx="3">
                  <c:v>41165</c:v>
                </c:pt>
                <c:pt idx="4">
                  <c:v>41165</c:v>
                </c:pt>
                <c:pt idx="5">
                  <c:v>41165</c:v>
                </c:pt>
                <c:pt idx="6">
                  <c:v>41166</c:v>
                </c:pt>
                <c:pt idx="7">
                  <c:v>41166</c:v>
                </c:pt>
                <c:pt idx="8">
                  <c:v>41166</c:v>
                </c:pt>
                <c:pt idx="9">
                  <c:v>41166</c:v>
                </c:pt>
                <c:pt idx="10">
                  <c:v>41166</c:v>
                </c:pt>
                <c:pt idx="11">
                  <c:v>41166</c:v>
                </c:pt>
                <c:pt idx="12">
                  <c:v>41166</c:v>
                </c:pt>
                <c:pt idx="13">
                  <c:v>41166</c:v>
                </c:pt>
                <c:pt idx="14">
                  <c:v>41166</c:v>
                </c:pt>
                <c:pt idx="15">
                  <c:v>41166</c:v>
                </c:pt>
                <c:pt idx="16">
                  <c:v>41166</c:v>
                </c:pt>
                <c:pt idx="17">
                  <c:v>41166</c:v>
                </c:pt>
                <c:pt idx="18">
                  <c:v>41166</c:v>
                </c:pt>
                <c:pt idx="19">
                  <c:v>41166</c:v>
                </c:pt>
                <c:pt idx="20">
                  <c:v>41166</c:v>
                </c:pt>
                <c:pt idx="21">
                  <c:v>41166</c:v>
                </c:pt>
                <c:pt idx="22">
                  <c:v>41166</c:v>
                </c:pt>
                <c:pt idx="23">
                  <c:v>41166</c:v>
                </c:pt>
                <c:pt idx="24">
                  <c:v>41166</c:v>
                </c:pt>
                <c:pt idx="25">
                  <c:v>41166</c:v>
                </c:pt>
                <c:pt idx="26">
                  <c:v>41166</c:v>
                </c:pt>
                <c:pt idx="27">
                  <c:v>41166</c:v>
                </c:pt>
                <c:pt idx="28">
                  <c:v>41166</c:v>
                </c:pt>
                <c:pt idx="29">
                  <c:v>41167</c:v>
                </c:pt>
                <c:pt idx="30">
                  <c:v>41167</c:v>
                </c:pt>
                <c:pt idx="31">
                  <c:v>41167</c:v>
                </c:pt>
                <c:pt idx="32">
                  <c:v>41167</c:v>
                </c:pt>
                <c:pt idx="33">
                  <c:v>41167</c:v>
                </c:pt>
                <c:pt idx="34">
                  <c:v>41167</c:v>
                </c:pt>
                <c:pt idx="35">
                  <c:v>41167</c:v>
                </c:pt>
                <c:pt idx="36">
                  <c:v>41167</c:v>
                </c:pt>
                <c:pt idx="37">
                  <c:v>41167</c:v>
                </c:pt>
                <c:pt idx="38">
                  <c:v>41167</c:v>
                </c:pt>
                <c:pt idx="39">
                  <c:v>41167</c:v>
                </c:pt>
                <c:pt idx="40">
                  <c:v>41167</c:v>
                </c:pt>
                <c:pt idx="41">
                  <c:v>41167</c:v>
                </c:pt>
                <c:pt idx="42">
                  <c:v>41167</c:v>
                </c:pt>
                <c:pt idx="43">
                  <c:v>41167</c:v>
                </c:pt>
                <c:pt idx="44">
                  <c:v>41167</c:v>
                </c:pt>
                <c:pt idx="45">
                  <c:v>41167</c:v>
                </c:pt>
                <c:pt idx="46">
                  <c:v>41167</c:v>
                </c:pt>
                <c:pt idx="47">
                  <c:v>41167</c:v>
                </c:pt>
                <c:pt idx="48">
                  <c:v>41167</c:v>
                </c:pt>
                <c:pt idx="49">
                  <c:v>41167</c:v>
                </c:pt>
                <c:pt idx="50">
                  <c:v>41167</c:v>
                </c:pt>
                <c:pt idx="51">
                  <c:v>41167</c:v>
                </c:pt>
                <c:pt idx="52">
                  <c:v>41167</c:v>
                </c:pt>
                <c:pt idx="53">
                  <c:v>41168</c:v>
                </c:pt>
                <c:pt idx="54">
                  <c:v>41168</c:v>
                </c:pt>
                <c:pt idx="55">
                  <c:v>41168</c:v>
                </c:pt>
                <c:pt idx="56">
                  <c:v>41168</c:v>
                </c:pt>
                <c:pt idx="57">
                  <c:v>41168</c:v>
                </c:pt>
                <c:pt idx="58">
                  <c:v>41168</c:v>
                </c:pt>
                <c:pt idx="59">
                  <c:v>41168</c:v>
                </c:pt>
                <c:pt idx="60">
                  <c:v>41168</c:v>
                </c:pt>
                <c:pt idx="61">
                  <c:v>41168</c:v>
                </c:pt>
                <c:pt idx="62">
                  <c:v>41168</c:v>
                </c:pt>
                <c:pt idx="63">
                  <c:v>41168</c:v>
                </c:pt>
                <c:pt idx="64">
                  <c:v>41168</c:v>
                </c:pt>
                <c:pt idx="65">
                  <c:v>41168</c:v>
                </c:pt>
                <c:pt idx="66">
                  <c:v>41168</c:v>
                </c:pt>
                <c:pt idx="67">
                  <c:v>41168</c:v>
                </c:pt>
                <c:pt idx="68">
                  <c:v>41168</c:v>
                </c:pt>
                <c:pt idx="69">
                  <c:v>41168</c:v>
                </c:pt>
                <c:pt idx="70">
                  <c:v>41168</c:v>
                </c:pt>
                <c:pt idx="71">
                  <c:v>41168</c:v>
                </c:pt>
                <c:pt idx="72">
                  <c:v>41168</c:v>
                </c:pt>
                <c:pt idx="73">
                  <c:v>41168</c:v>
                </c:pt>
                <c:pt idx="74">
                  <c:v>41168</c:v>
                </c:pt>
                <c:pt idx="75">
                  <c:v>41168</c:v>
                </c:pt>
                <c:pt idx="76">
                  <c:v>41168</c:v>
                </c:pt>
                <c:pt idx="77">
                  <c:v>41169</c:v>
                </c:pt>
                <c:pt idx="78">
                  <c:v>41169</c:v>
                </c:pt>
                <c:pt idx="79">
                  <c:v>41169</c:v>
                </c:pt>
                <c:pt idx="80">
                  <c:v>41169</c:v>
                </c:pt>
                <c:pt idx="81">
                  <c:v>41169</c:v>
                </c:pt>
                <c:pt idx="82">
                  <c:v>41169</c:v>
                </c:pt>
                <c:pt idx="83">
                  <c:v>41169</c:v>
                </c:pt>
                <c:pt idx="84">
                  <c:v>41169</c:v>
                </c:pt>
                <c:pt idx="85">
                  <c:v>41169</c:v>
                </c:pt>
                <c:pt idx="86">
                  <c:v>41169</c:v>
                </c:pt>
                <c:pt idx="87">
                  <c:v>41169</c:v>
                </c:pt>
                <c:pt idx="88">
                  <c:v>41169</c:v>
                </c:pt>
                <c:pt idx="89">
                  <c:v>41169</c:v>
                </c:pt>
                <c:pt idx="90">
                  <c:v>41169</c:v>
                </c:pt>
                <c:pt idx="91">
                  <c:v>41169</c:v>
                </c:pt>
                <c:pt idx="92">
                  <c:v>41169</c:v>
                </c:pt>
                <c:pt idx="93">
                  <c:v>41169</c:v>
                </c:pt>
                <c:pt idx="94">
                  <c:v>41169</c:v>
                </c:pt>
                <c:pt idx="95">
                  <c:v>41169</c:v>
                </c:pt>
                <c:pt idx="96">
                  <c:v>41169</c:v>
                </c:pt>
                <c:pt idx="97">
                  <c:v>41169</c:v>
                </c:pt>
                <c:pt idx="98">
                  <c:v>41169</c:v>
                </c:pt>
                <c:pt idx="99">
                  <c:v>41169</c:v>
                </c:pt>
                <c:pt idx="100">
                  <c:v>41169</c:v>
                </c:pt>
                <c:pt idx="101">
                  <c:v>41170</c:v>
                </c:pt>
                <c:pt idx="102">
                  <c:v>41170</c:v>
                </c:pt>
                <c:pt idx="103">
                  <c:v>41170</c:v>
                </c:pt>
                <c:pt idx="104">
                  <c:v>41170</c:v>
                </c:pt>
                <c:pt idx="105">
                  <c:v>41170</c:v>
                </c:pt>
                <c:pt idx="106">
                  <c:v>41170</c:v>
                </c:pt>
                <c:pt idx="107">
                  <c:v>41170</c:v>
                </c:pt>
                <c:pt idx="108">
                  <c:v>41170</c:v>
                </c:pt>
                <c:pt idx="109">
                  <c:v>41170</c:v>
                </c:pt>
                <c:pt idx="110">
                  <c:v>41170</c:v>
                </c:pt>
                <c:pt idx="111">
                  <c:v>41170</c:v>
                </c:pt>
                <c:pt idx="112">
                  <c:v>41170</c:v>
                </c:pt>
                <c:pt idx="113">
                  <c:v>41170</c:v>
                </c:pt>
                <c:pt idx="114">
                  <c:v>41170</c:v>
                </c:pt>
                <c:pt idx="115">
                  <c:v>41170</c:v>
                </c:pt>
                <c:pt idx="116">
                  <c:v>41170</c:v>
                </c:pt>
                <c:pt idx="117">
                  <c:v>41170</c:v>
                </c:pt>
                <c:pt idx="118">
                  <c:v>41170</c:v>
                </c:pt>
                <c:pt idx="119">
                  <c:v>41170</c:v>
                </c:pt>
                <c:pt idx="120">
                  <c:v>41170</c:v>
                </c:pt>
                <c:pt idx="121">
                  <c:v>41170</c:v>
                </c:pt>
                <c:pt idx="122">
                  <c:v>41170</c:v>
                </c:pt>
                <c:pt idx="123">
                  <c:v>41170</c:v>
                </c:pt>
                <c:pt idx="124">
                  <c:v>41170</c:v>
                </c:pt>
                <c:pt idx="125">
                  <c:v>41171</c:v>
                </c:pt>
                <c:pt idx="126">
                  <c:v>41171</c:v>
                </c:pt>
                <c:pt idx="127">
                  <c:v>41171</c:v>
                </c:pt>
                <c:pt idx="128">
                  <c:v>41171</c:v>
                </c:pt>
                <c:pt idx="129">
                  <c:v>41171</c:v>
                </c:pt>
                <c:pt idx="130">
                  <c:v>41171</c:v>
                </c:pt>
                <c:pt idx="131">
                  <c:v>41171</c:v>
                </c:pt>
                <c:pt idx="132">
                  <c:v>41171</c:v>
                </c:pt>
                <c:pt idx="133">
                  <c:v>41171</c:v>
                </c:pt>
                <c:pt idx="134">
                  <c:v>41171</c:v>
                </c:pt>
                <c:pt idx="135">
                  <c:v>41171</c:v>
                </c:pt>
                <c:pt idx="136">
                  <c:v>41171</c:v>
                </c:pt>
                <c:pt idx="137">
                  <c:v>41171</c:v>
                </c:pt>
                <c:pt idx="138">
                  <c:v>41171</c:v>
                </c:pt>
                <c:pt idx="139">
                  <c:v>41171</c:v>
                </c:pt>
                <c:pt idx="140">
                  <c:v>41171</c:v>
                </c:pt>
                <c:pt idx="141">
                  <c:v>41171</c:v>
                </c:pt>
                <c:pt idx="142">
                  <c:v>41171</c:v>
                </c:pt>
                <c:pt idx="143">
                  <c:v>41171</c:v>
                </c:pt>
                <c:pt idx="144">
                  <c:v>41171</c:v>
                </c:pt>
                <c:pt idx="145">
                  <c:v>41171</c:v>
                </c:pt>
                <c:pt idx="146">
                  <c:v>41171</c:v>
                </c:pt>
                <c:pt idx="147">
                  <c:v>41171</c:v>
                </c:pt>
                <c:pt idx="148">
                  <c:v>41171</c:v>
                </c:pt>
                <c:pt idx="149">
                  <c:v>41172</c:v>
                </c:pt>
                <c:pt idx="150">
                  <c:v>41172</c:v>
                </c:pt>
                <c:pt idx="151">
                  <c:v>41172</c:v>
                </c:pt>
                <c:pt idx="152">
                  <c:v>41172</c:v>
                </c:pt>
                <c:pt idx="153">
                  <c:v>41172</c:v>
                </c:pt>
                <c:pt idx="154">
                  <c:v>41172</c:v>
                </c:pt>
                <c:pt idx="155">
                  <c:v>41172</c:v>
                </c:pt>
                <c:pt idx="156">
                  <c:v>41172</c:v>
                </c:pt>
                <c:pt idx="157">
                  <c:v>41172</c:v>
                </c:pt>
                <c:pt idx="158">
                  <c:v>41172</c:v>
                </c:pt>
                <c:pt idx="159">
                  <c:v>41172</c:v>
                </c:pt>
                <c:pt idx="160">
                  <c:v>41172</c:v>
                </c:pt>
                <c:pt idx="161">
                  <c:v>41172</c:v>
                </c:pt>
                <c:pt idx="162">
                  <c:v>41172</c:v>
                </c:pt>
                <c:pt idx="163">
                  <c:v>41172</c:v>
                </c:pt>
                <c:pt idx="164">
                  <c:v>41172</c:v>
                </c:pt>
                <c:pt idx="165">
                  <c:v>41172</c:v>
                </c:pt>
                <c:pt idx="166">
                  <c:v>41172</c:v>
                </c:pt>
                <c:pt idx="167">
                  <c:v>41172</c:v>
                </c:pt>
                <c:pt idx="168">
                  <c:v>41172</c:v>
                </c:pt>
                <c:pt idx="169">
                  <c:v>41172</c:v>
                </c:pt>
                <c:pt idx="170">
                  <c:v>41172</c:v>
                </c:pt>
                <c:pt idx="171">
                  <c:v>41172</c:v>
                </c:pt>
                <c:pt idx="172">
                  <c:v>41172</c:v>
                </c:pt>
                <c:pt idx="173">
                  <c:v>41173</c:v>
                </c:pt>
                <c:pt idx="174">
                  <c:v>41173</c:v>
                </c:pt>
                <c:pt idx="175">
                  <c:v>41173</c:v>
                </c:pt>
                <c:pt idx="176">
                  <c:v>41173</c:v>
                </c:pt>
                <c:pt idx="177">
                  <c:v>41173</c:v>
                </c:pt>
                <c:pt idx="178">
                  <c:v>41173</c:v>
                </c:pt>
                <c:pt idx="179">
                  <c:v>41173</c:v>
                </c:pt>
                <c:pt idx="180">
                  <c:v>41173</c:v>
                </c:pt>
                <c:pt idx="181">
                  <c:v>41173</c:v>
                </c:pt>
                <c:pt idx="182">
                  <c:v>41173</c:v>
                </c:pt>
                <c:pt idx="183">
                  <c:v>41173</c:v>
                </c:pt>
                <c:pt idx="184">
                  <c:v>41173</c:v>
                </c:pt>
                <c:pt idx="185">
                  <c:v>41173</c:v>
                </c:pt>
                <c:pt idx="186">
                  <c:v>41173</c:v>
                </c:pt>
                <c:pt idx="187">
                  <c:v>41173</c:v>
                </c:pt>
                <c:pt idx="188">
                  <c:v>41173</c:v>
                </c:pt>
                <c:pt idx="189">
                  <c:v>41173</c:v>
                </c:pt>
                <c:pt idx="190">
                  <c:v>41173</c:v>
                </c:pt>
                <c:pt idx="191">
                  <c:v>41173</c:v>
                </c:pt>
                <c:pt idx="192">
                  <c:v>41173</c:v>
                </c:pt>
                <c:pt idx="193">
                  <c:v>41173</c:v>
                </c:pt>
                <c:pt idx="194">
                  <c:v>41173</c:v>
                </c:pt>
                <c:pt idx="195">
                  <c:v>41173</c:v>
                </c:pt>
                <c:pt idx="196">
                  <c:v>41173</c:v>
                </c:pt>
                <c:pt idx="197">
                  <c:v>41174</c:v>
                </c:pt>
                <c:pt idx="198">
                  <c:v>41174</c:v>
                </c:pt>
                <c:pt idx="199">
                  <c:v>41174</c:v>
                </c:pt>
                <c:pt idx="200">
                  <c:v>41174</c:v>
                </c:pt>
                <c:pt idx="201">
                  <c:v>41174</c:v>
                </c:pt>
                <c:pt idx="202">
                  <c:v>41174</c:v>
                </c:pt>
                <c:pt idx="203">
                  <c:v>41174</c:v>
                </c:pt>
                <c:pt idx="204">
                  <c:v>41174</c:v>
                </c:pt>
                <c:pt idx="205">
                  <c:v>41174</c:v>
                </c:pt>
                <c:pt idx="206">
                  <c:v>41174</c:v>
                </c:pt>
                <c:pt idx="207">
                  <c:v>41174</c:v>
                </c:pt>
                <c:pt idx="208">
                  <c:v>41174</c:v>
                </c:pt>
                <c:pt idx="209">
                  <c:v>41174</c:v>
                </c:pt>
                <c:pt idx="210">
                  <c:v>41174</c:v>
                </c:pt>
                <c:pt idx="211">
                  <c:v>41174</c:v>
                </c:pt>
                <c:pt idx="212">
                  <c:v>41174</c:v>
                </c:pt>
                <c:pt idx="213">
                  <c:v>41174</c:v>
                </c:pt>
                <c:pt idx="214">
                  <c:v>41174</c:v>
                </c:pt>
                <c:pt idx="215">
                  <c:v>41174</c:v>
                </c:pt>
                <c:pt idx="216">
                  <c:v>41174</c:v>
                </c:pt>
                <c:pt idx="217">
                  <c:v>41174</c:v>
                </c:pt>
                <c:pt idx="218">
                  <c:v>41174</c:v>
                </c:pt>
                <c:pt idx="219">
                  <c:v>41174</c:v>
                </c:pt>
                <c:pt idx="220">
                  <c:v>41174</c:v>
                </c:pt>
                <c:pt idx="221">
                  <c:v>41175</c:v>
                </c:pt>
                <c:pt idx="222">
                  <c:v>41175</c:v>
                </c:pt>
                <c:pt idx="223">
                  <c:v>41175</c:v>
                </c:pt>
                <c:pt idx="224">
                  <c:v>41175</c:v>
                </c:pt>
                <c:pt idx="225">
                  <c:v>41175</c:v>
                </c:pt>
                <c:pt idx="226">
                  <c:v>41175</c:v>
                </c:pt>
                <c:pt idx="227">
                  <c:v>41175</c:v>
                </c:pt>
                <c:pt idx="228">
                  <c:v>41175</c:v>
                </c:pt>
                <c:pt idx="229">
                  <c:v>41175</c:v>
                </c:pt>
                <c:pt idx="230">
                  <c:v>41175</c:v>
                </c:pt>
                <c:pt idx="231">
                  <c:v>41175</c:v>
                </c:pt>
                <c:pt idx="232">
                  <c:v>41175</c:v>
                </c:pt>
                <c:pt idx="233">
                  <c:v>41175</c:v>
                </c:pt>
                <c:pt idx="234">
                  <c:v>41175</c:v>
                </c:pt>
                <c:pt idx="235">
                  <c:v>41175</c:v>
                </c:pt>
                <c:pt idx="236">
                  <c:v>41175</c:v>
                </c:pt>
                <c:pt idx="237">
                  <c:v>41175</c:v>
                </c:pt>
                <c:pt idx="238">
                  <c:v>41175</c:v>
                </c:pt>
                <c:pt idx="239">
                  <c:v>41175</c:v>
                </c:pt>
                <c:pt idx="240">
                  <c:v>41175</c:v>
                </c:pt>
                <c:pt idx="241">
                  <c:v>41175</c:v>
                </c:pt>
                <c:pt idx="242">
                  <c:v>41175</c:v>
                </c:pt>
                <c:pt idx="243">
                  <c:v>41175</c:v>
                </c:pt>
                <c:pt idx="244">
                  <c:v>41175</c:v>
                </c:pt>
                <c:pt idx="245">
                  <c:v>41176</c:v>
                </c:pt>
                <c:pt idx="246">
                  <c:v>41176</c:v>
                </c:pt>
                <c:pt idx="247">
                  <c:v>41176</c:v>
                </c:pt>
                <c:pt idx="248">
                  <c:v>41176</c:v>
                </c:pt>
                <c:pt idx="249">
                  <c:v>41176</c:v>
                </c:pt>
                <c:pt idx="250">
                  <c:v>41176</c:v>
                </c:pt>
                <c:pt idx="251">
                  <c:v>41176</c:v>
                </c:pt>
                <c:pt idx="252">
                  <c:v>41176</c:v>
                </c:pt>
                <c:pt idx="253">
                  <c:v>41176</c:v>
                </c:pt>
                <c:pt idx="254">
                  <c:v>41176</c:v>
                </c:pt>
                <c:pt idx="255">
                  <c:v>41176</c:v>
                </c:pt>
                <c:pt idx="256">
                  <c:v>41176</c:v>
                </c:pt>
                <c:pt idx="257">
                  <c:v>41176</c:v>
                </c:pt>
                <c:pt idx="258">
                  <c:v>41176</c:v>
                </c:pt>
                <c:pt idx="259">
                  <c:v>41176</c:v>
                </c:pt>
                <c:pt idx="260">
                  <c:v>41176</c:v>
                </c:pt>
                <c:pt idx="261">
                  <c:v>41176</c:v>
                </c:pt>
                <c:pt idx="262">
                  <c:v>41176</c:v>
                </c:pt>
                <c:pt idx="263">
                  <c:v>41176</c:v>
                </c:pt>
                <c:pt idx="264">
                  <c:v>41176</c:v>
                </c:pt>
                <c:pt idx="265">
                  <c:v>41176</c:v>
                </c:pt>
                <c:pt idx="266">
                  <c:v>41176</c:v>
                </c:pt>
                <c:pt idx="267">
                  <c:v>41176</c:v>
                </c:pt>
                <c:pt idx="268">
                  <c:v>41176</c:v>
                </c:pt>
                <c:pt idx="269">
                  <c:v>41177</c:v>
                </c:pt>
                <c:pt idx="270">
                  <c:v>41177</c:v>
                </c:pt>
                <c:pt idx="271">
                  <c:v>41177</c:v>
                </c:pt>
                <c:pt idx="272">
                  <c:v>41177</c:v>
                </c:pt>
                <c:pt idx="273">
                  <c:v>41177</c:v>
                </c:pt>
                <c:pt idx="274">
                  <c:v>41177</c:v>
                </c:pt>
                <c:pt idx="275">
                  <c:v>41177</c:v>
                </c:pt>
                <c:pt idx="276">
                  <c:v>41177</c:v>
                </c:pt>
                <c:pt idx="277">
                  <c:v>41177</c:v>
                </c:pt>
                <c:pt idx="278">
                  <c:v>41177</c:v>
                </c:pt>
                <c:pt idx="279">
                  <c:v>41177</c:v>
                </c:pt>
                <c:pt idx="280">
                  <c:v>41177</c:v>
                </c:pt>
                <c:pt idx="281">
                  <c:v>41177</c:v>
                </c:pt>
                <c:pt idx="282">
                  <c:v>41177</c:v>
                </c:pt>
                <c:pt idx="283">
                  <c:v>41177</c:v>
                </c:pt>
                <c:pt idx="284">
                  <c:v>41177</c:v>
                </c:pt>
                <c:pt idx="285">
                  <c:v>41177</c:v>
                </c:pt>
                <c:pt idx="286">
                  <c:v>41177</c:v>
                </c:pt>
                <c:pt idx="287">
                  <c:v>41177</c:v>
                </c:pt>
                <c:pt idx="288">
                  <c:v>41177</c:v>
                </c:pt>
                <c:pt idx="289">
                  <c:v>41177</c:v>
                </c:pt>
                <c:pt idx="290">
                  <c:v>41177</c:v>
                </c:pt>
                <c:pt idx="291">
                  <c:v>41177</c:v>
                </c:pt>
                <c:pt idx="292">
                  <c:v>41177</c:v>
                </c:pt>
                <c:pt idx="293">
                  <c:v>41178</c:v>
                </c:pt>
                <c:pt idx="294">
                  <c:v>41178</c:v>
                </c:pt>
                <c:pt idx="295">
                  <c:v>41178</c:v>
                </c:pt>
                <c:pt idx="296">
                  <c:v>41178</c:v>
                </c:pt>
                <c:pt idx="297">
                  <c:v>41178</c:v>
                </c:pt>
                <c:pt idx="298">
                  <c:v>41178</c:v>
                </c:pt>
                <c:pt idx="299">
                  <c:v>41178</c:v>
                </c:pt>
                <c:pt idx="300">
                  <c:v>41178</c:v>
                </c:pt>
                <c:pt idx="301">
                  <c:v>41178</c:v>
                </c:pt>
                <c:pt idx="302">
                  <c:v>41178</c:v>
                </c:pt>
                <c:pt idx="303">
                  <c:v>41178</c:v>
                </c:pt>
                <c:pt idx="304">
                  <c:v>41178</c:v>
                </c:pt>
                <c:pt idx="305">
                  <c:v>41178</c:v>
                </c:pt>
                <c:pt idx="306">
                  <c:v>41178</c:v>
                </c:pt>
                <c:pt idx="307">
                  <c:v>41178</c:v>
                </c:pt>
                <c:pt idx="308">
                  <c:v>41178</c:v>
                </c:pt>
                <c:pt idx="309">
                  <c:v>41178</c:v>
                </c:pt>
                <c:pt idx="310">
                  <c:v>41178</c:v>
                </c:pt>
                <c:pt idx="311">
                  <c:v>41178</c:v>
                </c:pt>
                <c:pt idx="312">
                  <c:v>41178</c:v>
                </c:pt>
                <c:pt idx="313">
                  <c:v>41178</c:v>
                </c:pt>
                <c:pt idx="314">
                  <c:v>41178</c:v>
                </c:pt>
                <c:pt idx="315">
                  <c:v>41178</c:v>
                </c:pt>
                <c:pt idx="316">
                  <c:v>41178</c:v>
                </c:pt>
                <c:pt idx="317">
                  <c:v>41179</c:v>
                </c:pt>
                <c:pt idx="318">
                  <c:v>41179</c:v>
                </c:pt>
                <c:pt idx="319">
                  <c:v>41179</c:v>
                </c:pt>
                <c:pt idx="320">
                  <c:v>41179</c:v>
                </c:pt>
                <c:pt idx="321">
                  <c:v>41179</c:v>
                </c:pt>
                <c:pt idx="322">
                  <c:v>41179</c:v>
                </c:pt>
                <c:pt idx="323">
                  <c:v>41179</c:v>
                </c:pt>
                <c:pt idx="324">
                  <c:v>41179</c:v>
                </c:pt>
                <c:pt idx="325">
                  <c:v>41179</c:v>
                </c:pt>
                <c:pt idx="326">
                  <c:v>41179</c:v>
                </c:pt>
                <c:pt idx="327">
                  <c:v>41179</c:v>
                </c:pt>
                <c:pt idx="328">
                  <c:v>41179</c:v>
                </c:pt>
                <c:pt idx="329">
                  <c:v>41179</c:v>
                </c:pt>
                <c:pt idx="330">
                  <c:v>41179</c:v>
                </c:pt>
                <c:pt idx="331">
                  <c:v>41179</c:v>
                </c:pt>
                <c:pt idx="332">
                  <c:v>41179</c:v>
                </c:pt>
                <c:pt idx="333">
                  <c:v>41179</c:v>
                </c:pt>
                <c:pt idx="334">
                  <c:v>41179</c:v>
                </c:pt>
                <c:pt idx="335">
                  <c:v>41179</c:v>
                </c:pt>
                <c:pt idx="336">
                  <c:v>41179</c:v>
                </c:pt>
                <c:pt idx="337">
                  <c:v>41179</c:v>
                </c:pt>
                <c:pt idx="338">
                  <c:v>41179</c:v>
                </c:pt>
                <c:pt idx="339">
                  <c:v>41179</c:v>
                </c:pt>
                <c:pt idx="340">
                  <c:v>41179</c:v>
                </c:pt>
                <c:pt idx="341">
                  <c:v>41180</c:v>
                </c:pt>
                <c:pt idx="342">
                  <c:v>41180</c:v>
                </c:pt>
                <c:pt idx="343">
                  <c:v>41180</c:v>
                </c:pt>
                <c:pt idx="344">
                  <c:v>41180</c:v>
                </c:pt>
                <c:pt idx="345">
                  <c:v>41180</c:v>
                </c:pt>
                <c:pt idx="346">
                  <c:v>41180</c:v>
                </c:pt>
                <c:pt idx="347">
                  <c:v>41180</c:v>
                </c:pt>
                <c:pt idx="348">
                  <c:v>41180</c:v>
                </c:pt>
                <c:pt idx="349">
                  <c:v>41180</c:v>
                </c:pt>
                <c:pt idx="350">
                  <c:v>41180</c:v>
                </c:pt>
                <c:pt idx="351">
                  <c:v>41180</c:v>
                </c:pt>
                <c:pt idx="352">
                  <c:v>41180</c:v>
                </c:pt>
                <c:pt idx="353">
                  <c:v>41180</c:v>
                </c:pt>
                <c:pt idx="354">
                  <c:v>41180</c:v>
                </c:pt>
                <c:pt idx="355">
                  <c:v>41180</c:v>
                </c:pt>
                <c:pt idx="356">
                  <c:v>41180</c:v>
                </c:pt>
                <c:pt idx="357">
                  <c:v>41180</c:v>
                </c:pt>
                <c:pt idx="358">
                  <c:v>41180</c:v>
                </c:pt>
                <c:pt idx="359">
                  <c:v>41180</c:v>
                </c:pt>
                <c:pt idx="360">
                  <c:v>41180</c:v>
                </c:pt>
                <c:pt idx="361">
                  <c:v>41180</c:v>
                </c:pt>
                <c:pt idx="362">
                  <c:v>41180</c:v>
                </c:pt>
                <c:pt idx="363">
                  <c:v>41180</c:v>
                </c:pt>
                <c:pt idx="364">
                  <c:v>41180</c:v>
                </c:pt>
                <c:pt idx="365">
                  <c:v>41181</c:v>
                </c:pt>
                <c:pt idx="366">
                  <c:v>41181</c:v>
                </c:pt>
                <c:pt idx="367">
                  <c:v>41181</c:v>
                </c:pt>
                <c:pt idx="368">
                  <c:v>0</c:v>
                </c:pt>
                <c:pt idx="369">
                  <c:v>41181</c:v>
                </c:pt>
                <c:pt idx="370">
                  <c:v>41181</c:v>
                </c:pt>
                <c:pt idx="371">
                  <c:v>41181</c:v>
                </c:pt>
                <c:pt idx="372">
                  <c:v>41181</c:v>
                </c:pt>
                <c:pt idx="373">
                  <c:v>41181</c:v>
                </c:pt>
                <c:pt idx="374">
                  <c:v>41181</c:v>
                </c:pt>
                <c:pt idx="375">
                  <c:v>41181</c:v>
                </c:pt>
                <c:pt idx="376">
                  <c:v>41181</c:v>
                </c:pt>
                <c:pt idx="377">
                  <c:v>41181</c:v>
                </c:pt>
                <c:pt idx="378">
                  <c:v>41181</c:v>
                </c:pt>
                <c:pt idx="379">
                  <c:v>41181</c:v>
                </c:pt>
                <c:pt idx="380">
                  <c:v>41181</c:v>
                </c:pt>
                <c:pt idx="381">
                  <c:v>41181</c:v>
                </c:pt>
                <c:pt idx="382">
                  <c:v>41181</c:v>
                </c:pt>
                <c:pt idx="383">
                  <c:v>41181</c:v>
                </c:pt>
                <c:pt idx="384">
                  <c:v>41181</c:v>
                </c:pt>
                <c:pt idx="385">
                  <c:v>41181</c:v>
                </c:pt>
                <c:pt idx="386">
                  <c:v>41181</c:v>
                </c:pt>
                <c:pt idx="387">
                  <c:v>41181</c:v>
                </c:pt>
                <c:pt idx="388">
                  <c:v>41181</c:v>
                </c:pt>
                <c:pt idx="389">
                  <c:v>41182</c:v>
                </c:pt>
                <c:pt idx="390">
                  <c:v>41182</c:v>
                </c:pt>
                <c:pt idx="391">
                  <c:v>41182</c:v>
                </c:pt>
                <c:pt idx="392">
                  <c:v>41182</c:v>
                </c:pt>
                <c:pt idx="393">
                  <c:v>41182</c:v>
                </c:pt>
                <c:pt idx="394">
                  <c:v>41182</c:v>
                </c:pt>
                <c:pt idx="395">
                  <c:v>41182</c:v>
                </c:pt>
                <c:pt idx="396">
                  <c:v>41182</c:v>
                </c:pt>
                <c:pt idx="397">
                  <c:v>41182</c:v>
                </c:pt>
                <c:pt idx="398">
                  <c:v>41182</c:v>
                </c:pt>
                <c:pt idx="399">
                  <c:v>41182</c:v>
                </c:pt>
                <c:pt idx="400">
                  <c:v>41182</c:v>
                </c:pt>
                <c:pt idx="401">
                  <c:v>41182</c:v>
                </c:pt>
                <c:pt idx="402">
                  <c:v>41182</c:v>
                </c:pt>
                <c:pt idx="403">
                  <c:v>41182</c:v>
                </c:pt>
                <c:pt idx="404">
                  <c:v>41182</c:v>
                </c:pt>
                <c:pt idx="405">
                  <c:v>41182</c:v>
                </c:pt>
                <c:pt idx="406">
                  <c:v>41182</c:v>
                </c:pt>
                <c:pt idx="407">
                  <c:v>41182</c:v>
                </c:pt>
                <c:pt idx="408">
                  <c:v>41182</c:v>
                </c:pt>
                <c:pt idx="409">
                  <c:v>41182</c:v>
                </c:pt>
                <c:pt idx="410">
                  <c:v>41182</c:v>
                </c:pt>
                <c:pt idx="411">
                  <c:v>41182</c:v>
                </c:pt>
                <c:pt idx="412">
                  <c:v>41182</c:v>
                </c:pt>
                <c:pt idx="413">
                  <c:v>41183</c:v>
                </c:pt>
                <c:pt idx="414">
                  <c:v>41183</c:v>
                </c:pt>
                <c:pt idx="415">
                  <c:v>41183</c:v>
                </c:pt>
                <c:pt idx="416">
                  <c:v>41183</c:v>
                </c:pt>
                <c:pt idx="417">
                  <c:v>41183</c:v>
                </c:pt>
                <c:pt idx="418">
                  <c:v>41183</c:v>
                </c:pt>
                <c:pt idx="419">
                  <c:v>41183</c:v>
                </c:pt>
                <c:pt idx="420">
                  <c:v>41183</c:v>
                </c:pt>
                <c:pt idx="421">
                  <c:v>41183</c:v>
                </c:pt>
                <c:pt idx="422">
                  <c:v>41183</c:v>
                </c:pt>
                <c:pt idx="423">
                  <c:v>41183</c:v>
                </c:pt>
                <c:pt idx="424">
                  <c:v>41183</c:v>
                </c:pt>
                <c:pt idx="425">
                  <c:v>41183</c:v>
                </c:pt>
                <c:pt idx="426">
                  <c:v>41183</c:v>
                </c:pt>
                <c:pt idx="427">
                  <c:v>41183</c:v>
                </c:pt>
                <c:pt idx="428">
                  <c:v>41183</c:v>
                </c:pt>
                <c:pt idx="429">
                  <c:v>41183</c:v>
                </c:pt>
                <c:pt idx="430">
                  <c:v>41183</c:v>
                </c:pt>
                <c:pt idx="431">
                  <c:v>41183</c:v>
                </c:pt>
                <c:pt idx="432">
                  <c:v>41183</c:v>
                </c:pt>
                <c:pt idx="433">
                  <c:v>41183</c:v>
                </c:pt>
                <c:pt idx="434">
                  <c:v>41183</c:v>
                </c:pt>
                <c:pt idx="435">
                  <c:v>41183</c:v>
                </c:pt>
                <c:pt idx="436">
                  <c:v>41183</c:v>
                </c:pt>
                <c:pt idx="437">
                  <c:v>41184</c:v>
                </c:pt>
                <c:pt idx="438">
                  <c:v>41184</c:v>
                </c:pt>
                <c:pt idx="439">
                  <c:v>41184</c:v>
                </c:pt>
                <c:pt idx="440">
                  <c:v>41184</c:v>
                </c:pt>
                <c:pt idx="441">
                  <c:v>41184</c:v>
                </c:pt>
                <c:pt idx="442">
                  <c:v>41184</c:v>
                </c:pt>
                <c:pt idx="443">
                  <c:v>41184</c:v>
                </c:pt>
                <c:pt idx="444">
                  <c:v>41184</c:v>
                </c:pt>
                <c:pt idx="445">
                  <c:v>41184</c:v>
                </c:pt>
                <c:pt idx="446">
                  <c:v>41184</c:v>
                </c:pt>
                <c:pt idx="447">
                  <c:v>41184</c:v>
                </c:pt>
                <c:pt idx="448">
                  <c:v>41184</c:v>
                </c:pt>
                <c:pt idx="449">
                  <c:v>41184</c:v>
                </c:pt>
                <c:pt idx="450">
                  <c:v>41184</c:v>
                </c:pt>
                <c:pt idx="451">
                  <c:v>41184</c:v>
                </c:pt>
                <c:pt idx="452">
                  <c:v>41184</c:v>
                </c:pt>
                <c:pt idx="453">
                  <c:v>41184</c:v>
                </c:pt>
                <c:pt idx="454">
                  <c:v>41184</c:v>
                </c:pt>
                <c:pt idx="455">
                  <c:v>41184</c:v>
                </c:pt>
                <c:pt idx="456">
                  <c:v>41184</c:v>
                </c:pt>
                <c:pt idx="457">
                  <c:v>41184</c:v>
                </c:pt>
                <c:pt idx="458">
                  <c:v>41184</c:v>
                </c:pt>
                <c:pt idx="459">
                  <c:v>41184</c:v>
                </c:pt>
                <c:pt idx="460">
                  <c:v>41184</c:v>
                </c:pt>
                <c:pt idx="461">
                  <c:v>41185</c:v>
                </c:pt>
                <c:pt idx="462">
                  <c:v>41185</c:v>
                </c:pt>
                <c:pt idx="463">
                  <c:v>41185</c:v>
                </c:pt>
                <c:pt idx="464">
                  <c:v>41185</c:v>
                </c:pt>
                <c:pt idx="465">
                  <c:v>41185</c:v>
                </c:pt>
                <c:pt idx="466">
                  <c:v>41185</c:v>
                </c:pt>
                <c:pt idx="467">
                  <c:v>41185</c:v>
                </c:pt>
                <c:pt idx="468">
                  <c:v>41185</c:v>
                </c:pt>
                <c:pt idx="469">
                  <c:v>41185</c:v>
                </c:pt>
                <c:pt idx="470">
                  <c:v>41185</c:v>
                </c:pt>
                <c:pt idx="471">
                  <c:v>41185</c:v>
                </c:pt>
                <c:pt idx="472">
                  <c:v>41185</c:v>
                </c:pt>
                <c:pt idx="473">
                  <c:v>41185</c:v>
                </c:pt>
                <c:pt idx="474">
                  <c:v>41185</c:v>
                </c:pt>
                <c:pt idx="475">
                  <c:v>41185</c:v>
                </c:pt>
                <c:pt idx="476">
                  <c:v>41185</c:v>
                </c:pt>
                <c:pt idx="477">
                  <c:v>41185</c:v>
                </c:pt>
                <c:pt idx="478">
                  <c:v>41185</c:v>
                </c:pt>
                <c:pt idx="479">
                  <c:v>41185</c:v>
                </c:pt>
                <c:pt idx="480">
                  <c:v>41185</c:v>
                </c:pt>
                <c:pt idx="481">
                  <c:v>41185</c:v>
                </c:pt>
                <c:pt idx="482">
                  <c:v>41185</c:v>
                </c:pt>
                <c:pt idx="483">
                  <c:v>41185</c:v>
                </c:pt>
                <c:pt idx="484">
                  <c:v>41185</c:v>
                </c:pt>
                <c:pt idx="485">
                  <c:v>41186</c:v>
                </c:pt>
                <c:pt idx="486">
                  <c:v>41186</c:v>
                </c:pt>
                <c:pt idx="487">
                  <c:v>41186</c:v>
                </c:pt>
                <c:pt idx="488">
                  <c:v>41186</c:v>
                </c:pt>
                <c:pt idx="489">
                  <c:v>41186</c:v>
                </c:pt>
                <c:pt idx="490">
                  <c:v>41186</c:v>
                </c:pt>
                <c:pt idx="491">
                  <c:v>41186</c:v>
                </c:pt>
                <c:pt idx="492">
                  <c:v>41186</c:v>
                </c:pt>
                <c:pt idx="493">
                  <c:v>41186</c:v>
                </c:pt>
                <c:pt idx="494">
                  <c:v>41186</c:v>
                </c:pt>
                <c:pt idx="495">
                  <c:v>41186</c:v>
                </c:pt>
                <c:pt idx="496">
                  <c:v>41186</c:v>
                </c:pt>
                <c:pt idx="497">
                  <c:v>41186</c:v>
                </c:pt>
                <c:pt idx="498">
                  <c:v>41186</c:v>
                </c:pt>
                <c:pt idx="499">
                  <c:v>41186</c:v>
                </c:pt>
                <c:pt idx="500">
                  <c:v>41186</c:v>
                </c:pt>
                <c:pt idx="501">
                  <c:v>41186</c:v>
                </c:pt>
                <c:pt idx="502">
                  <c:v>41186</c:v>
                </c:pt>
                <c:pt idx="503">
                  <c:v>41186</c:v>
                </c:pt>
                <c:pt idx="504">
                  <c:v>41186</c:v>
                </c:pt>
                <c:pt idx="505">
                  <c:v>41186</c:v>
                </c:pt>
                <c:pt idx="506">
                  <c:v>41186</c:v>
                </c:pt>
                <c:pt idx="507">
                  <c:v>41186</c:v>
                </c:pt>
                <c:pt idx="508">
                  <c:v>41186</c:v>
                </c:pt>
                <c:pt idx="509">
                  <c:v>41186</c:v>
                </c:pt>
                <c:pt idx="510">
                  <c:v>41187</c:v>
                </c:pt>
                <c:pt idx="511">
                  <c:v>41187</c:v>
                </c:pt>
                <c:pt idx="512">
                  <c:v>41187</c:v>
                </c:pt>
                <c:pt idx="513">
                  <c:v>41187</c:v>
                </c:pt>
                <c:pt idx="514">
                  <c:v>41187</c:v>
                </c:pt>
                <c:pt idx="515">
                  <c:v>41187</c:v>
                </c:pt>
                <c:pt idx="516">
                  <c:v>41187</c:v>
                </c:pt>
                <c:pt idx="517">
                  <c:v>41187</c:v>
                </c:pt>
                <c:pt idx="518">
                  <c:v>41187</c:v>
                </c:pt>
                <c:pt idx="519">
                  <c:v>41187</c:v>
                </c:pt>
                <c:pt idx="520">
                  <c:v>41187</c:v>
                </c:pt>
                <c:pt idx="521">
                  <c:v>41187</c:v>
                </c:pt>
                <c:pt idx="522">
                  <c:v>41187</c:v>
                </c:pt>
                <c:pt idx="523">
                  <c:v>41187</c:v>
                </c:pt>
                <c:pt idx="524">
                  <c:v>41187</c:v>
                </c:pt>
                <c:pt idx="525">
                  <c:v>41187</c:v>
                </c:pt>
                <c:pt idx="526">
                  <c:v>41187</c:v>
                </c:pt>
                <c:pt idx="527">
                  <c:v>41187</c:v>
                </c:pt>
                <c:pt idx="528">
                  <c:v>41187</c:v>
                </c:pt>
                <c:pt idx="529">
                  <c:v>41187</c:v>
                </c:pt>
                <c:pt idx="530">
                  <c:v>41187</c:v>
                </c:pt>
                <c:pt idx="531">
                  <c:v>41187</c:v>
                </c:pt>
                <c:pt idx="532">
                  <c:v>41187</c:v>
                </c:pt>
                <c:pt idx="533">
                  <c:v>41187</c:v>
                </c:pt>
                <c:pt idx="534">
                  <c:v>41188</c:v>
                </c:pt>
                <c:pt idx="535">
                  <c:v>41188</c:v>
                </c:pt>
                <c:pt idx="536">
                  <c:v>41188</c:v>
                </c:pt>
                <c:pt idx="537">
                  <c:v>41188</c:v>
                </c:pt>
                <c:pt idx="538">
                  <c:v>41188</c:v>
                </c:pt>
                <c:pt idx="539">
                  <c:v>41188</c:v>
                </c:pt>
                <c:pt idx="540">
                  <c:v>41188</c:v>
                </c:pt>
                <c:pt idx="541">
                  <c:v>41188</c:v>
                </c:pt>
                <c:pt idx="542">
                  <c:v>41188</c:v>
                </c:pt>
                <c:pt idx="543">
                  <c:v>41188</c:v>
                </c:pt>
                <c:pt idx="544">
                  <c:v>41188</c:v>
                </c:pt>
                <c:pt idx="545">
                  <c:v>41188</c:v>
                </c:pt>
                <c:pt idx="546">
                  <c:v>41188</c:v>
                </c:pt>
                <c:pt idx="547">
                  <c:v>41188</c:v>
                </c:pt>
                <c:pt idx="548">
                  <c:v>41188</c:v>
                </c:pt>
                <c:pt idx="549">
                  <c:v>41188</c:v>
                </c:pt>
                <c:pt idx="550">
                  <c:v>41188</c:v>
                </c:pt>
                <c:pt idx="551">
                  <c:v>41188</c:v>
                </c:pt>
                <c:pt idx="552">
                  <c:v>41188</c:v>
                </c:pt>
                <c:pt idx="553">
                  <c:v>41188</c:v>
                </c:pt>
                <c:pt idx="554">
                  <c:v>41188</c:v>
                </c:pt>
                <c:pt idx="555">
                  <c:v>41188</c:v>
                </c:pt>
                <c:pt idx="556">
                  <c:v>41188</c:v>
                </c:pt>
                <c:pt idx="557">
                  <c:v>41188</c:v>
                </c:pt>
                <c:pt idx="558">
                  <c:v>41189</c:v>
                </c:pt>
                <c:pt idx="559">
                  <c:v>41189</c:v>
                </c:pt>
                <c:pt idx="560">
                  <c:v>41189</c:v>
                </c:pt>
                <c:pt idx="561">
                  <c:v>41189</c:v>
                </c:pt>
                <c:pt idx="562">
                  <c:v>41189</c:v>
                </c:pt>
                <c:pt idx="563">
                  <c:v>41189</c:v>
                </c:pt>
                <c:pt idx="564">
                  <c:v>41189</c:v>
                </c:pt>
                <c:pt idx="565">
                  <c:v>41189</c:v>
                </c:pt>
                <c:pt idx="566">
                  <c:v>41189</c:v>
                </c:pt>
                <c:pt idx="567">
                  <c:v>41189</c:v>
                </c:pt>
                <c:pt idx="568">
                  <c:v>41189</c:v>
                </c:pt>
                <c:pt idx="569">
                  <c:v>41189</c:v>
                </c:pt>
                <c:pt idx="570">
                  <c:v>41189</c:v>
                </c:pt>
                <c:pt idx="571">
                  <c:v>41189</c:v>
                </c:pt>
                <c:pt idx="572">
                  <c:v>41189</c:v>
                </c:pt>
                <c:pt idx="573">
                  <c:v>41189</c:v>
                </c:pt>
                <c:pt idx="574">
                  <c:v>41189</c:v>
                </c:pt>
                <c:pt idx="575">
                  <c:v>41189</c:v>
                </c:pt>
                <c:pt idx="576">
                  <c:v>41189</c:v>
                </c:pt>
                <c:pt idx="577">
                  <c:v>41189</c:v>
                </c:pt>
                <c:pt idx="578">
                  <c:v>41189</c:v>
                </c:pt>
                <c:pt idx="579">
                  <c:v>41189</c:v>
                </c:pt>
                <c:pt idx="580">
                  <c:v>41189</c:v>
                </c:pt>
                <c:pt idx="581">
                  <c:v>41189</c:v>
                </c:pt>
                <c:pt idx="582">
                  <c:v>41190</c:v>
                </c:pt>
                <c:pt idx="583">
                  <c:v>41190</c:v>
                </c:pt>
                <c:pt idx="584">
                  <c:v>41190</c:v>
                </c:pt>
                <c:pt idx="585">
                  <c:v>41190</c:v>
                </c:pt>
                <c:pt idx="586">
                  <c:v>41190</c:v>
                </c:pt>
                <c:pt idx="587">
                  <c:v>41190</c:v>
                </c:pt>
                <c:pt idx="588">
                  <c:v>41190</c:v>
                </c:pt>
                <c:pt idx="589">
                  <c:v>41190</c:v>
                </c:pt>
                <c:pt idx="590">
                  <c:v>41190</c:v>
                </c:pt>
                <c:pt idx="591">
                  <c:v>41190</c:v>
                </c:pt>
                <c:pt idx="592">
                  <c:v>41190</c:v>
                </c:pt>
                <c:pt idx="593">
                  <c:v>41190</c:v>
                </c:pt>
                <c:pt idx="594">
                  <c:v>41190</c:v>
                </c:pt>
                <c:pt idx="595">
                  <c:v>41190</c:v>
                </c:pt>
                <c:pt idx="596">
                  <c:v>41190</c:v>
                </c:pt>
                <c:pt idx="597">
                  <c:v>41190</c:v>
                </c:pt>
                <c:pt idx="598">
                  <c:v>41190</c:v>
                </c:pt>
                <c:pt idx="599">
                  <c:v>41190</c:v>
                </c:pt>
                <c:pt idx="600">
                  <c:v>41190</c:v>
                </c:pt>
                <c:pt idx="601">
                  <c:v>41190</c:v>
                </c:pt>
                <c:pt idx="602">
                  <c:v>41190</c:v>
                </c:pt>
                <c:pt idx="603">
                  <c:v>41190</c:v>
                </c:pt>
                <c:pt idx="604">
                  <c:v>41190</c:v>
                </c:pt>
                <c:pt idx="605">
                  <c:v>41190</c:v>
                </c:pt>
                <c:pt idx="606">
                  <c:v>41191</c:v>
                </c:pt>
                <c:pt idx="607">
                  <c:v>41191</c:v>
                </c:pt>
                <c:pt idx="608">
                  <c:v>41191</c:v>
                </c:pt>
                <c:pt idx="609">
                  <c:v>41191</c:v>
                </c:pt>
                <c:pt idx="610">
                  <c:v>41191</c:v>
                </c:pt>
                <c:pt idx="611">
                  <c:v>41191</c:v>
                </c:pt>
                <c:pt idx="612">
                  <c:v>41191</c:v>
                </c:pt>
                <c:pt idx="613">
                  <c:v>41191</c:v>
                </c:pt>
                <c:pt idx="614">
                  <c:v>41191</c:v>
                </c:pt>
                <c:pt idx="615">
                  <c:v>41191</c:v>
                </c:pt>
                <c:pt idx="616">
                  <c:v>41191</c:v>
                </c:pt>
                <c:pt idx="617">
                  <c:v>41191</c:v>
                </c:pt>
                <c:pt idx="618">
                  <c:v>41191</c:v>
                </c:pt>
                <c:pt idx="619">
                  <c:v>41191</c:v>
                </c:pt>
                <c:pt idx="620">
                  <c:v>41191</c:v>
                </c:pt>
                <c:pt idx="621">
                  <c:v>41191</c:v>
                </c:pt>
                <c:pt idx="622">
                  <c:v>41191</c:v>
                </c:pt>
                <c:pt idx="623">
                  <c:v>41191</c:v>
                </c:pt>
                <c:pt idx="624">
                  <c:v>41191</c:v>
                </c:pt>
                <c:pt idx="625">
                  <c:v>41191</c:v>
                </c:pt>
                <c:pt idx="626">
                  <c:v>41191</c:v>
                </c:pt>
                <c:pt idx="627">
                  <c:v>41191</c:v>
                </c:pt>
                <c:pt idx="628">
                  <c:v>41191</c:v>
                </c:pt>
                <c:pt idx="629">
                  <c:v>41191</c:v>
                </c:pt>
                <c:pt idx="630">
                  <c:v>41192</c:v>
                </c:pt>
                <c:pt idx="631">
                  <c:v>41192</c:v>
                </c:pt>
                <c:pt idx="632">
                  <c:v>41192</c:v>
                </c:pt>
                <c:pt idx="633">
                  <c:v>41192</c:v>
                </c:pt>
                <c:pt idx="634">
                  <c:v>41192</c:v>
                </c:pt>
                <c:pt idx="635">
                  <c:v>41192</c:v>
                </c:pt>
                <c:pt idx="636">
                  <c:v>41192</c:v>
                </c:pt>
                <c:pt idx="637">
                  <c:v>41192</c:v>
                </c:pt>
                <c:pt idx="638">
                  <c:v>41192</c:v>
                </c:pt>
                <c:pt idx="639">
                  <c:v>41192</c:v>
                </c:pt>
                <c:pt idx="640">
                  <c:v>41192</c:v>
                </c:pt>
                <c:pt idx="641">
                  <c:v>41192</c:v>
                </c:pt>
                <c:pt idx="642">
                  <c:v>41192</c:v>
                </c:pt>
                <c:pt idx="643">
                  <c:v>41192</c:v>
                </c:pt>
                <c:pt idx="644">
                  <c:v>41192</c:v>
                </c:pt>
                <c:pt idx="645">
                  <c:v>41192</c:v>
                </c:pt>
                <c:pt idx="646">
                  <c:v>41192</c:v>
                </c:pt>
                <c:pt idx="647">
                  <c:v>41192</c:v>
                </c:pt>
                <c:pt idx="648">
                  <c:v>41192</c:v>
                </c:pt>
                <c:pt idx="649">
                  <c:v>41192</c:v>
                </c:pt>
                <c:pt idx="650">
                  <c:v>41192</c:v>
                </c:pt>
                <c:pt idx="651">
                  <c:v>41192</c:v>
                </c:pt>
                <c:pt idx="652">
                  <c:v>41192</c:v>
                </c:pt>
                <c:pt idx="653">
                  <c:v>41192</c:v>
                </c:pt>
                <c:pt idx="654">
                  <c:v>41193</c:v>
                </c:pt>
                <c:pt idx="655">
                  <c:v>41193</c:v>
                </c:pt>
                <c:pt idx="656">
                  <c:v>41193</c:v>
                </c:pt>
                <c:pt idx="657">
                  <c:v>41193</c:v>
                </c:pt>
                <c:pt idx="658">
                  <c:v>41193</c:v>
                </c:pt>
                <c:pt idx="659">
                  <c:v>41193</c:v>
                </c:pt>
                <c:pt idx="660">
                  <c:v>41193</c:v>
                </c:pt>
                <c:pt idx="661">
                  <c:v>41193</c:v>
                </c:pt>
                <c:pt idx="662">
                  <c:v>41193</c:v>
                </c:pt>
                <c:pt idx="663">
                  <c:v>41193</c:v>
                </c:pt>
                <c:pt idx="664">
                  <c:v>41193</c:v>
                </c:pt>
                <c:pt idx="665">
                  <c:v>41193</c:v>
                </c:pt>
                <c:pt idx="666">
                  <c:v>41193</c:v>
                </c:pt>
                <c:pt idx="667">
                  <c:v>41193</c:v>
                </c:pt>
                <c:pt idx="668">
                  <c:v>41193</c:v>
                </c:pt>
                <c:pt idx="669">
                  <c:v>41193</c:v>
                </c:pt>
                <c:pt idx="670">
                  <c:v>41193</c:v>
                </c:pt>
                <c:pt idx="671">
                  <c:v>41193</c:v>
                </c:pt>
                <c:pt idx="672">
                  <c:v>41193</c:v>
                </c:pt>
                <c:pt idx="673">
                  <c:v>41193</c:v>
                </c:pt>
                <c:pt idx="674">
                  <c:v>41193</c:v>
                </c:pt>
                <c:pt idx="675">
                  <c:v>41193</c:v>
                </c:pt>
                <c:pt idx="676">
                  <c:v>41193</c:v>
                </c:pt>
                <c:pt idx="677">
                  <c:v>41193</c:v>
                </c:pt>
                <c:pt idx="678">
                  <c:v>41194</c:v>
                </c:pt>
                <c:pt idx="679">
                  <c:v>41194</c:v>
                </c:pt>
                <c:pt idx="680">
                  <c:v>41194</c:v>
                </c:pt>
                <c:pt idx="681">
                  <c:v>41194</c:v>
                </c:pt>
                <c:pt idx="682">
                  <c:v>41194</c:v>
                </c:pt>
                <c:pt idx="683">
                  <c:v>41194</c:v>
                </c:pt>
                <c:pt idx="684">
                  <c:v>41194</c:v>
                </c:pt>
                <c:pt idx="685">
                  <c:v>41194</c:v>
                </c:pt>
                <c:pt idx="686">
                  <c:v>41194</c:v>
                </c:pt>
                <c:pt idx="687">
                  <c:v>41194</c:v>
                </c:pt>
                <c:pt idx="688">
                  <c:v>41194</c:v>
                </c:pt>
                <c:pt idx="689">
                  <c:v>41194</c:v>
                </c:pt>
                <c:pt idx="690">
                  <c:v>41194</c:v>
                </c:pt>
                <c:pt idx="691">
                  <c:v>41194</c:v>
                </c:pt>
                <c:pt idx="692">
                  <c:v>41194</c:v>
                </c:pt>
                <c:pt idx="693">
                  <c:v>41194</c:v>
                </c:pt>
                <c:pt idx="694">
                  <c:v>41194</c:v>
                </c:pt>
                <c:pt idx="695">
                  <c:v>41194</c:v>
                </c:pt>
                <c:pt idx="696">
                  <c:v>41194</c:v>
                </c:pt>
                <c:pt idx="697">
                  <c:v>41194</c:v>
                </c:pt>
                <c:pt idx="698">
                  <c:v>41194</c:v>
                </c:pt>
                <c:pt idx="699">
                  <c:v>41194</c:v>
                </c:pt>
                <c:pt idx="700">
                  <c:v>41194</c:v>
                </c:pt>
                <c:pt idx="701">
                  <c:v>41194</c:v>
                </c:pt>
                <c:pt idx="702">
                  <c:v>41195</c:v>
                </c:pt>
                <c:pt idx="703">
                  <c:v>41195</c:v>
                </c:pt>
                <c:pt idx="704">
                  <c:v>41195</c:v>
                </c:pt>
                <c:pt idx="705">
                  <c:v>41195</c:v>
                </c:pt>
                <c:pt idx="706">
                  <c:v>41195</c:v>
                </c:pt>
                <c:pt idx="707">
                  <c:v>41195</c:v>
                </c:pt>
                <c:pt idx="708">
                  <c:v>41195</c:v>
                </c:pt>
                <c:pt idx="709">
                  <c:v>41195</c:v>
                </c:pt>
                <c:pt idx="710">
                  <c:v>41195</c:v>
                </c:pt>
                <c:pt idx="711">
                  <c:v>41195</c:v>
                </c:pt>
                <c:pt idx="712">
                  <c:v>41195</c:v>
                </c:pt>
                <c:pt idx="713">
                  <c:v>41195</c:v>
                </c:pt>
                <c:pt idx="714">
                  <c:v>41195</c:v>
                </c:pt>
                <c:pt idx="715">
                  <c:v>41195</c:v>
                </c:pt>
                <c:pt idx="716">
                  <c:v>41195</c:v>
                </c:pt>
                <c:pt idx="717">
                  <c:v>41195</c:v>
                </c:pt>
                <c:pt idx="718">
                  <c:v>41195</c:v>
                </c:pt>
                <c:pt idx="719">
                  <c:v>41195</c:v>
                </c:pt>
                <c:pt idx="720">
                  <c:v>41195</c:v>
                </c:pt>
                <c:pt idx="721">
                  <c:v>41195</c:v>
                </c:pt>
                <c:pt idx="722">
                  <c:v>41195</c:v>
                </c:pt>
                <c:pt idx="723">
                  <c:v>41195</c:v>
                </c:pt>
                <c:pt idx="724">
                  <c:v>41195</c:v>
                </c:pt>
                <c:pt idx="725">
                  <c:v>41195</c:v>
                </c:pt>
                <c:pt idx="726">
                  <c:v>41196</c:v>
                </c:pt>
                <c:pt idx="727">
                  <c:v>41196</c:v>
                </c:pt>
                <c:pt idx="728">
                  <c:v>41196</c:v>
                </c:pt>
                <c:pt idx="729">
                  <c:v>41196</c:v>
                </c:pt>
                <c:pt idx="730">
                  <c:v>41196</c:v>
                </c:pt>
                <c:pt idx="731">
                  <c:v>41196</c:v>
                </c:pt>
                <c:pt idx="732">
                  <c:v>41196</c:v>
                </c:pt>
                <c:pt idx="733">
                  <c:v>41196</c:v>
                </c:pt>
                <c:pt idx="734">
                  <c:v>41196</c:v>
                </c:pt>
                <c:pt idx="735">
                  <c:v>41196</c:v>
                </c:pt>
                <c:pt idx="736">
                  <c:v>41196</c:v>
                </c:pt>
                <c:pt idx="737">
                  <c:v>41196</c:v>
                </c:pt>
                <c:pt idx="738">
                  <c:v>41196</c:v>
                </c:pt>
                <c:pt idx="739">
                  <c:v>41196</c:v>
                </c:pt>
                <c:pt idx="740">
                  <c:v>41196</c:v>
                </c:pt>
                <c:pt idx="741">
                  <c:v>41196</c:v>
                </c:pt>
                <c:pt idx="742">
                  <c:v>41196</c:v>
                </c:pt>
                <c:pt idx="743">
                  <c:v>41196</c:v>
                </c:pt>
                <c:pt idx="744">
                  <c:v>41196</c:v>
                </c:pt>
                <c:pt idx="745">
                  <c:v>41196</c:v>
                </c:pt>
                <c:pt idx="746">
                  <c:v>41196</c:v>
                </c:pt>
                <c:pt idx="747">
                  <c:v>41196</c:v>
                </c:pt>
                <c:pt idx="748">
                  <c:v>41196</c:v>
                </c:pt>
                <c:pt idx="749">
                  <c:v>41196</c:v>
                </c:pt>
                <c:pt idx="750">
                  <c:v>41197</c:v>
                </c:pt>
                <c:pt idx="751">
                  <c:v>41197</c:v>
                </c:pt>
                <c:pt idx="752">
                  <c:v>41197</c:v>
                </c:pt>
                <c:pt idx="753">
                  <c:v>41197</c:v>
                </c:pt>
                <c:pt idx="754">
                  <c:v>41197</c:v>
                </c:pt>
                <c:pt idx="755">
                  <c:v>41197</c:v>
                </c:pt>
                <c:pt idx="756">
                  <c:v>41197</c:v>
                </c:pt>
                <c:pt idx="757">
                  <c:v>41197</c:v>
                </c:pt>
                <c:pt idx="758">
                  <c:v>41197</c:v>
                </c:pt>
                <c:pt idx="759">
                  <c:v>41197</c:v>
                </c:pt>
                <c:pt idx="760">
                  <c:v>41197</c:v>
                </c:pt>
                <c:pt idx="761">
                  <c:v>41197</c:v>
                </c:pt>
                <c:pt idx="762">
                  <c:v>41197</c:v>
                </c:pt>
                <c:pt idx="763">
                  <c:v>41197</c:v>
                </c:pt>
                <c:pt idx="764">
                  <c:v>41197</c:v>
                </c:pt>
                <c:pt idx="765">
                  <c:v>41197</c:v>
                </c:pt>
                <c:pt idx="766">
                  <c:v>41197</c:v>
                </c:pt>
                <c:pt idx="767">
                  <c:v>41197</c:v>
                </c:pt>
                <c:pt idx="768">
                  <c:v>41197</c:v>
                </c:pt>
                <c:pt idx="769">
                  <c:v>41197</c:v>
                </c:pt>
                <c:pt idx="770">
                  <c:v>41197</c:v>
                </c:pt>
                <c:pt idx="771">
                  <c:v>41197</c:v>
                </c:pt>
                <c:pt idx="772">
                  <c:v>41197</c:v>
                </c:pt>
                <c:pt idx="773">
                  <c:v>41197</c:v>
                </c:pt>
                <c:pt idx="774">
                  <c:v>41198</c:v>
                </c:pt>
                <c:pt idx="775">
                  <c:v>41198</c:v>
                </c:pt>
                <c:pt idx="776">
                  <c:v>41198</c:v>
                </c:pt>
                <c:pt idx="777">
                  <c:v>41198</c:v>
                </c:pt>
                <c:pt idx="778">
                  <c:v>41198</c:v>
                </c:pt>
                <c:pt idx="779">
                  <c:v>41198</c:v>
                </c:pt>
                <c:pt idx="780">
                  <c:v>41198</c:v>
                </c:pt>
                <c:pt idx="781">
                  <c:v>41198</c:v>
                </c:pt>
                <c:pt idx="782">
                  <c:v>41198</c:v>
                </c:pt>
                <c:pt idx="783">
                  <c:v>41198</c:v>
                </c:pt>
                <c:pt idx="784">
                  <c:v>41198</c:v>
                </c:pt>
                <c:pt idx="785">
                  <c:v>41198</c:v>
                </c:pt>
                <c:pt idx="786">
                  <c:v>41198</c:v>
                </c:pt>
                <c:pt idx="787">
                  <c:v>41198</c:v>
                </c:pt>
                <c:pt idx="788">
                  <c:v>41198</c:v>
                </c:pt>
                <c:pt idx="789">
                  <c:v>41198</c:v>
                </c:pt>
                <c:pt idx="790">
                  <c:v>41198</c:v>
                </c:pt>
                <c:pt idx="791">
                  <c:v>41198</c:v>
                </c:pt>
                <c:pt idx="792">
                  <c:v>41198</c:v>
                </c:pt>
                <c:pt idx="793">
                  <c:v>41198</c:v>
                </c:pt>
                <c:pt idx="794">
                  <c:v>41198</c:v>
                </c:pt>
                <c:pt idx="795">
                  <c:v>41198</c:v>
                </c:pt>
                <c:pt idx="796">
                  <c:v>41198</c:v>
                </c:pt>
                <c:pt idx="797">
                  <c:v>41198</c:v>
                </c:pt>
                <c:pt idx="798">
                  <c:v>41199</c:v>
                </c:pt>
                <c:pt idx="799">
                  <c:v>41199</c:v>
                </c:pt>
                <c:pt idx="800">
                  <c:v>41199</c:v>
                </c:pt>
                <c:pt idx="801">
                  <c:v>41199</c:v>
                </c:pt>
                <c:pt idx="802">
                  <c:v>41199</c:v>
                </c:pt>
                <c:pt idx="803">
                  <c:v>41199</c:v>
                </c:pt>
                <c:pt idx="804">
                  <c:v>41199</c:v>
                </c:pt>
                <c:pt idx="805">
                  <c:v>41199</c:v>
                </c:pt>
                <c:pt idx="806">
                  <c:v>41199</c:v>
                </c:pt>
                <c:pt idx="807">
                  <c:v>41199</c:v>
                </c:pt>
                <c:pt idx="808">
                  <c:v>41199</c:v>
                </c:pt>
                <c:pt idx="809">
                  <c:v>41199</c:v>
                </c:pt>
                <c:pt idx="810">
                  <c:v>41199</c:v>
                </c:pt>
                <c:pt idx="811">
                  <c:v>41199</c:v>
                </c:pt>
                <c:pt idx="812">
                  <c:v>41199</c:v>
                </c:pt>
                <c:pt idx="813">
                  <c:v>41199</c:v>
                </c:pt>
                <c:pt idx="814">
                  <c:v>41199</c:v>
                </c:pt>
                <c:pt idx="815">
                  <c:v>41199</c:v>
                </c:pt>
                <c:pt idx="816">
                  <c:v>41199</c:v>
                </c:pt>
                <c:pt idx="817">
                  <c:v>41199</c:v>
                </c:pt>
                <c:pt idx="818">
                  <c:v>41199</c:v>
                </c:pt>
                <c:pt idx="819">
                  <c:v>41199</c:v>
                </c:pt>
                <c:pt idx="820">
                  <c:v>41199</c:v>
                </c:pt>
                <c:pt idx="821">
                  <c:v>41199</c:v>
                </c:pt>
                <c:pt idx="822">
                  <c:v>41200</c:v>
                </c:pt>
                <c:pt idx="823">
                  <c:v>41200</c:v>
                </c:pt>
                <c:pt idx="824">
                  <c:v>41200</c:v>
                </c:pt>
                <c:pt idx="825">
                  <c:v>41200</c:v>
                </c:pt>
                <c:pt idx="826">
                  <c:v>41200</c:v>
                </c:pt>
                <c:pt idx="827">
                  <c:v>41200</c:v>
                </c:pt>
                <c:pt idx="828">
                  <c:v>41200</c:v>
                </c:pt>
                <c:pt idx="829">
                  <c:v>41200</c:v>
                </c:pt>
                <c:pt idx="830">
                  <c:v>41200</c:v>
                </c:pt>
                <c:pt idx="831">
                  <c:v>41200</c:v>
                </c:pt>
                <c:pt idx="832">
                  <c:v>41200</c:v>
                </c:pt>
                <c:pt idx="833">
                  <c:v>41200</c:v>
                </c:pt>
                <c:pt idx="834">
                  <c:v>41200</c:v>
                </c:pt>
                <c:pt idx="835">
                  <c:v>41200</c:v>
                </c:pt>
                <c:pt idx="836">
                  <c:v>41200</c:v>
                </c:pt>
                <c:pt idx="837">
                  <c:v>41200</c:v>
                </c:pt>
                <c:pt idx="838">
                  <c:v>41200</c:v>
                </c:pt>
                <c:pt idx="839">
                  <c:v>41200</c:v>
                </c:pt>
                <c:pt idx="840">
                  <c:v>41200</c:v>
                </c:pt>
                <c:pt idx="841">
                  <c:v>41200</c:v>
                </c:pt>
                <c:pt idx="842">
                  <c:v>41200</c:v>
                </c:pt>
                <c:pt idx="843">
                  <c:v>41200</c:v>
                </c:pt>
                <c:pt idx="844">
                  <c:v>41200</c:v>
                </c:pt>
                <c:pt idx="845">
                  <c:v>41200</c:v>
                </c:pt>
                <c:pt idx="846">
                  <c:v>41201</c:v>
                </c:pt>
                <c:pt idx="847">
                  <c:v>41201</c:v>
                </c:pt>
                <c:pt idx="848">
                  <c:v>41201</c:v>
                </c:pt>
                <c:pt idx="849">
                  <c:v>41201</c:v>
                </c:pt>
                <c:pt idx="850">
                  <c:v>41201</c:v>
                </c:pt>
                <c:pt idx="851">
                  <c:v>41201</c:v>
                </c:pt>
                <c:pt idx="852">
                  <c:v>41201</c:v>
                </c:pt>
                <c:pt idx="853">
                  <c:v>41201</c:v>
                </c:pt>
                <c:pt idx="854">
                  <c:v>41201</c:v>
                </c:pt>
                <c:pt idx="855">
                  <c:v>41201</c:v>
                </c:pt>
                <c:pt idx="856">
                  <c:v>41201</c:v>
                </c:pt>
                <c:pt idx="857">
                  <c:v>41201</c:v>
                </c:pt>
                <c:pt idx="858">
                  <c:v>41201</c:v>
                </c:pt>
              </c:numCache>
            </c:numRef>
          </c:cat>
          <c:val>
            <c:numRef>
              <c:f>'All sites'!$I$116:$I$974</c:f>
              <c:numCache>
                <c:formatCode>General</c:formatCode>
                <c:ptCount val="859"/>
                <c:pt idx="18">
                  <c:v>20</c:v>
                </c:pt>
                <c:pt idx="19">
                  <c:v>23</c:v>
                </c:pt>
                <c:pt idx="20">
                  <c:v>32</c:v>
                </c:pt>
                <c:pt idx="21">
                  <c:v>23</c:v>
                </c:pt>
                <c:pt idx="22">
                  <c:v>15</c:v>
                </c:pt>
                <c:pt idx="23">
                  <c:v>10</c:v>
                </c:pt>
                <c:pt idx="24">
                  <c:v>12</c:v>
                </c:pt>
                <c:pt idx="25">
                  <c:v>13</c:v>
                </c:pt>
                <c:pt idx="26">
                  <c:v>17</c:v>
                </c:pt>
                <c:pt idx="27">
                  <c:v>20</c:v>
                </c:pt>
                <c:pt idx="28">
                  <c:v>21</c:v>
                </c:pt>
                <c:pt idx="29">
                  <c:v>21</c:v>
                </c:pt>
                <c:pt idx="30">
                  <c:v>22</c:v>
                </c:pt>
                <c:pt idx="31">
                  <c:v>23</c:v>
                </c:pt>
                <c:pt idx="32">
                  <c:v>21</c:v>
                </c:pt>
                <c:pt idx="33">
                  <c:v>21</c:v>
                </c:pt>
                <c:pt idx="34">
                  <c:v>20</c:v>
                </c:pt>
                <c:pt idx="35">
                  <c:v>20</c:v>
                </c:pt>
                <c:pt idx="36">
                  <c:v>21</c:v>
                </c:pt>
                <c:pt idx="37">
                  <c:v>21</c:v>
                </c:pt>
                <c:pt idx="38">
                  <c:v>20</c:v>
                </c:pt>
                <c:pt idx="39">
                  <c:v>22</c:v>
                </c:pt>
                <c:pt idx="40">
                  <c:v>18</c:v>
                </c:pt>
                <c:pt idx="41">
                  <c:v>12</c:v>
                </c:pt>
                <c:pt idx="42">
                  <c:v>9</c:v>
                </c:pt>
                <c:pt idx="43">
                  <c:v>7</c:v>
                </c:pt>
                <c:pt idx="44">
                  <c:v>4</c:v>
                </c:pt>
                <c:pt idx="45">
                  <c:v>4</c:v>
                </c:pt>
                <c:pt idx="46">
                  <c:v>4</c:v>
                </c:pt>
                <c:pt idx="47">
                  <c:v>2</c:v>
                </c:pt>
                <c:pt idx="48">
                  <c:v>3</c:v>
                </c:pt>
                <c:pt idx="49">
                  <c:v>5</c:v>
                </c:pt>
                <c:pt idx="50">
                  <c:v>7</c:v>
                </c:pt>
                <c:pt idx="51">
                  <c:v>7</c:v>
                </c:pt>
                <c:pt idx="52">
                  <c:v>9</c:v>
                </c:pt>
                <c:pt idx="53">
                  <c:v>11</c:v>
                </c:pt>
                <c:pt idx="54">
                  <c:v>11</c:v>
                </c:pt>
                <c:pt idx="55">
                  <c:v>11</c:v>
                </c:pt>
                <c:pt idx="56">
                  <c:v>11</c:v>
                </c:pt>
                <c:pt idx="57">
                  <c:v>10</c:v>
                </c:pt>
                <c:pt idx="58">
                  <c:v>10</c:v>
                </c:pt>
                <c:pt idx="59">
                  <c:v>10</c:v>
                </c:pt>
                <c:pt idx="60">
                  <c:v>11</c:v>
                </c:pt>
                <c:pt idx="61">
                  <c:v>12</c:v>
                </c:pt>
                <c:pt idx="62">
                  <c:v>13</c:v>
                </c:pt>
                <c:pt idx="63">
                  <c:v>12</c:v>
                </c:pt>
                <c:pt idx="64">
                  <c:v>12</c:v>
                </c:pt>
                <c:pt idx="65">
                  <c:v>12</c:v>
                </c:pt>
                <c:pt idx="66">
                  <c:v>16</c:v>
                </c:pt>
                <c:pt idx="67">
                  <c:v>28</c:v>
                </c:pt>
                <c:pt idx="68">
                  <c:v>30</c:v>
                </c:pt>
                <c:pt idx="69">
                  <c:v>15</c:v>
                </c:pt>
                <c:pt idx="70">
                  <c:v>18</c:v>
                </c:pt>
                <c:pt idx="71">
                  <c:v>21</c:v>
                </c:pt>
                <c:pt idx="72">
                  <c:v>20</c:v>
                </c:pt>
                <c:pt idx="73">
                  <c:v>18</c:v>
                </c:pt>
                <c:pt idx="74">
                  <c:v>22</c:v>
                </c:pt>
                <c:pt idx="75">
                  <c:v>23</c:v>
                </c:pt>
                <c:pt idx="76">
                  <c:v>25</c:v>
                </c:pt>
                <c:pt idx="77">
                  <c:v>26</c:v>
                </c:pt>
                <c:pt idx="78">
                  <c:v>26</c:v>
                </c:pt>
                <c:pt idx="79">
                  <c:v>27</c:v>
                </c:pt>
                <c:pt idx="80">
                  <c:v>27</c:v>
                </c:pt>
                <c:pt idx="81">
                  <c:v>27</c:v>
                </c:pt>
                <c:pt idx="82">
                  <c:v>27</c:v>
                </c:pt>
                <c:pt idx="83">
                  <c:v>28</c:v>
                </c:pt>
                <c:pt idx="84">
                  <c:v>27</c:v>
                </c:pt>
                <c:pt idx="85">
                  <c:v>28</c:v>
                </c:pt>
                <c:pt idx="86">
                  <c:v>30</c:v>
                </c:pt>
                <c:pt idx="87">
                  <c:v>30</c:v>
                </c:pt>
                <c:pt idx="88">
                  <c:v>28</c:v>
                </c:pt>
                <c:pt idx="89">
                  <c:v>34</c:v>
                </c:pt>
                <c:pt idx="90">
                  <c:v>51</c:v>
                </c:pt>
                <c:pt idx="91">
                  <c:v>78</c:v>
                </c:pt>
                <c:pt idx="92">
                  <c:v>29</c:v>
                </c:pt>
                <c:pt idx="93">
                  <c:v>25</c:v>
                </c:pt>
                <c:pt idx="94">
                  <c:v>27</c:v>
                </c:pt>
                <c:pt idx="95">
                  <c:v>35</c:v>
                </c:pt>
                <c:pt idx="96">
                  <c:v>24</c:v>
                </c:pt>
                <c:pt idx="97">
                  <c:v>24</c:v>
                </c:pt>
                <c:pt idx="98">
                  <c:v>27</c:v>
                </c:pt>
                <c:pt idx="99">
                  <c:v>33</c:v>
                </c:pt>
                <c:pt idx="100">
                  <c:v>39</c:v>
                </c:pt>
                <c:pt idx="101">
                  <c:v>39</c:v>
                </c:pt>
                <c:pt idx="102">
                  <c:v>38</c:v>
                </c:pt>
                <c:pt idx="103">
                  <c:v>40</c:v>
                </c:pt>
                <c:pt idx="104">
                  <c:v>40</c:v>
                </c:pt>
                <c:pt idx="106">
                  <c:v>45</c:v>
                </c:pt>
                <c:pt idx="107">
                  <c:v>48</c:v>
                </c:pt>
                <c:pt idx="108">
                  <c:v>49</c:v>
                </c:pt>
                <c:pt idx="109">
                  <c:v>51</c:v>
                </c:pt>
                <c:pt idx="110">
                  <c:v>52</c:v>
                </c:pt>
                <c:pt idx="111">
                  <c:v>56</c:v>
                </c:pt>
                <c:pt idx="112">
                  <c:v>58</c:v>
                </c:pt>
                <c:pt idx="113">
                  <c:v>58</c:v>
                </c:pt>
                <c:pt idx="114">
                  <c:v>60</c:v>
                </c:pt>
                <c:pt idx="115">
                  <c:v>81</c:v>
                </c:pt>
                <c:pt idx="116">
                  <c:v>76</c:v>
                </c:pt>
                <c:pt idx="117">
                  <c:v>51</c:v>
                </c:pt>
                <c:pt idx="118">
                  <c:v>14</c:v>
                </c:pt>
                <c:pt idx="119">
                  <c:v>13</c:v>
                </c:pt>
                <c:pt idx="120">
                  <c:v>13</c:v>
                </c:pt>
                <c:pt idx="121">
                  <c:v>12</c:v>
                </c:pt>
                <c:pt idx="122">
                  <c:v>16</c:v>
                </c:pt>
                <c:pt idx="123">
                  <c:v>17</c:v>
                </c:pt>
                <c:pt idx="124">
                  <c:v>20</c:v>
                </c:pt>
                <c:pt idx="125">
                  <c:v>22</c:v>
                </c:pt>
                <c:pt idx="126">
                  <c:v>23</c:v>
                </c:pt>
                <c:pt idx="127">
                  <c:v>21</c:v>
                </c:pt>
                <c:pt idx="128">
                  <c:v>21</c:v>
                </c:pt>
                <c:pt idx="129">
                  <c:v>21</c:v>
                </c:pt>
                <c:pt idx="130">
                  <c:v>21</c:v>
                </c:pt>
                <c:pt idx="131">
                  <c:v>21</c:v>
                </c:pt>
                <c:pt idx="132">
                  <c:v>21</c:v>
                </c:pt>
                <c:pt idx="133">
                  <c:v>22</c:v>
                </c:pt>
                <c:pt idx="134">
                  <c:v>24</c:v>
                </c:pt>
                <c:pt idx="135">
                  <c:v>23</c:v>
                </c:pt>
                <c:pt idx="136">
                  <c:v>21</c:v>
                </c:pt>
                <c:pt idx="137">
                  <c:v>19</c:v>
                </c:pt>
                <c:pt idx="138">
                  <c:v>21</c:v>
                </c:pt>
                <c:pt idx="139">
                  <c:v>16</c:v>
                </c:pt>
                <c:pt idx="140">
                  <c:v>6</c:v>
                </c:pt>
                <c:pt idx="141">
                  <c:v>5</c:v>
                </c:pt>
                <c:pt idx="142">
                  <c:v>6</c:v>
                </c:pt>
                <c:pt idx="143">
                  <c:v>5</c:v>
                </c:pt>
                <c:pt idx="144">
                  <c:v>3</c:v>
                </c:pt>
                <c:pt idx="145">
                  <c:v>4</c:v>
                </c:pt>
                <c:pt idx="146">
                  <c:v>7</c:v>
                </c:pt>
                <c:pt idx="147">
                  <c:v>9</c:v>
                </c:pt>
                <c:pt idx="148">
                  <c:v>11</c:v>
                </c:pt>
                <c:pt idx="149">
                  <c:v>12</c:v>
                </c:pt>
                <c:pt idx="150">
                  <c:v>12</c:v>
                </c:pt>
                <c:pt idx="151">
                  <c:v>12</c:v>
                </c:pt>
                <c:pt idx="152">
                  <c:v>13</c:v>
                </c:pt>
                <c:pt idx="153">
                  <c:v>14</c:v>
                </c:pt>
                <c:pt idx="154">
                  <c:v>16</c:v>
                </c:pt>
                <c:pt idx="155">
                  <c:v>15</c:v>
                </c:pt>
                <c:pt idx="156">
                  <c:v>16</c:v>
                </c:pt>
                <c:pt idx="157">
                  <c:v>16</c:v>
                </c:pt>
                <c:pt idx="158">
                  <c:v>17</c:v>
                </c:pt>
                <c:pt idx="159">
                  <c:v>18</c:v>
                </c:pt>
                <c:pt idx="160">
                  <c:v>16</c:v>
                </c:pt>
                <c:pt idx="161">
                  <c:v>12</c:v>
                </c:pt>
                <c:pt idx="162">
                  <c:v>11</c:v>
                </c:pt>
                <c:pt idx="163">
                  <c:v>31</c:v>
                </c:pt>
                <c:pt idx="164">
                  <c:v>57</c:v>
                </c:pt>
                <c:pt idx="165">
                  <c:v>44</c:v>
                </c:pt>
                <c:pt idx="166">
                  <c:v>35</c:v>
                </c:pt>
                <c:pt idx="167">
                  <c:v>40</c:v>
                </c:pt>
                <c:pt idx="168">
                  <c:v>41</c:v>
                </c:pt>
                <c:pt idx="169">
                  <c:v>54</c:v>
                </c:pt>
                <c:pt idx="170">
                  <c:v>64</c:v>
                </c:pt>
                <c:pt idx="171">
                  <c:v>64</c:v>
                </c:pt>
                <c:pt idx="172">
                  <c:v>65</c:v>
                </c:pt>
                <c:pt idx="173">
                  <c:v>67</c:v>
                </c:pt>
                <c:pt idx="174">
                  <c:v>68</c:v>
                </c:pt>
                <c:pt idx="175">
                  <c:v>67</c:v>
                </c:pt>
                <c:pt idx="176">
                  <c:v>64</c:v>
                </c:pt>
                <c:pt idx="177">
                  <c:v>62</c:v>
                </c:pt>
                <c:pt idx="178">
                  <c:v>60</c:v>
                </c:pt>
                <c:pt idx="179">
                  <c:v>61</c:v>
                </c:pt>
                <c:pt idx="180">
                  <c:v>63</c:v>
                </c:pt>
                <c:pt idx="181">
                  <c:v>63</c:v>
                </c:pt>
                <c:pt idx="182">
                  <c:v>63</c:v>
                </c:pt>
                <c:pt idx="183">
                  <c:v>64</c:v>
                </c:pt>
                <c:pt idx="184">
                  <c:v>63</c:v>
                </c:pt>
                <c:pt idx="185">
                  <c:v>67</c:v>
                </c:pt>
                <c:pt idx="186">
                  <c:v>77</c:v>
                </c:pt>
                <c:pt idx="187">
                  <c:v>113</c:v>
                </c:pt>
                <c:pt idx="188">
                  <c:v>233</c:v>
                </c:pt>
                <c:pt idx="189">
                  <c:v>82</c:v>
                </c:pt>
                <c:pt idx="190">
                  <c:v>42</c:v>
                </c:pt>
                <c:pt idx="191">
                  <c:v>31</c:v>
                </c:pt>
                <c:pt idx="192">
                  <c:v>22</c:v>
                </c:pt>
                <c:pt idx="193">
                  <c:v>15</c:v>
                </c:pt>
                <c:pt idx="194">
                  <c:v>11</c:v>
                </c:pt>
                <c:pt idx="195">
                  <c:v>10</c:v>
                </c:pt>
                <c:pt idx="196">
                  <c:v>8</c:v>
                </c:pt>
                <c:pt idx="197">
                  <c:v>7</c:v>
                </c:pt>
                <c:pt idx="198">
                  <c:v>6</c:v>
                </c:pt>
                <c:pt idx="199">
                  <c:v>7</c:v>
                </c:pt>
                <c:pt idx="200">
                  <c:v>8</c:v>
                </c:pt>
                <c:pt idx="201">
                  <c:v>6</c:v>
                </c:pt>
                <c:pt idx="202">
                  <c:v>8</c:v>
                </c:pt>
                <c:pt idx="203">
                  <c:v>8</c:v>
                </c:pt>
                <c:pt idx="204">
                  <c:v>7</c:v>
                </c:pt>
                <c:pt idx="205">
                  <c:v>8</c:v>
                </c:pt>
                <c:pt idx="206">
                  <c:v>8</c:v>
                </c:pt>
                <c:pt idx="207">
                  <c:v>10</c:v>
                </c:pt>
                <c:pt idx="208">
                  <c:v>11</c:v>
                </c:pt>
                <c:pt idx="209">
                  <c:v>14</c:v>
                </c:pt>
                <c:pt idx="210">
                  <c:v>14</c:v>
                </c:pt>
                <c:pt idx="211">
                  <c:v>16</c:v>
                </c:pt>
                <c:pt idx="212">
                  <c:v>14</c:v>
                </c:pt>
                <c:pt idx="213">
                  <c:v>14</c:v>
                </c:pt>
                <c:pt idx="214">
                  <c:v>11</c:v>
                </c:pt>
                <c:pt idx="215">
                  <c:v>5</c:v>
                </c:pt>
                <c:pt idx="216">
                  <c:v>3</c:v>
                </c:pt>
                <c:pt idx="217">
                  <c:v>3</c:v>
                </c:pt>
                <c:pt idx="218">
                  <c:v>5</c:v>
                </c:pt>
                <c:pt idx="219">
                  <c:v>5</c:v>
                </c:pt>
                <c:pt idx="220">
                  <c:v>4</c:v>
                </c:pt>
                <c:pt idx="221">
                  <c:v>3</c:v>
                </c:pt>
                <c:pt idx="222">
                  <c:v>3</c:v>
                </c:pt>
                <c:pt idx="223">
                  <c:v>4</c:v>
                </c:pt>
                <c:pt idx="224">
                  <c:v>4</c:v>
                </c:pt>
                <c:pt idx="225">
                  <c:v>4</c:v>
                </c:pt>
                <c:pt idx="226">
                  <c:v>4</c:v>
                </c:pt>
                <c:pt idx="227">
                  <c:v>5</c:v>
                </c:pt>
                <c:pt idx="228">
                  <c:v>7</c:v>
                </c:pt>
                <c:pt idx="229">
                  <c:v>8</c:v>
                </c:pt>
                <c:pt idx="230">
                  <c:v>9</c:v>
                </c:pt>
                <c:pt idx="231">
                  <c:v>6</c:v>
                </c:pt>
                <c:pt idx="232">
                  <c:v>4</c:v>
                </c:pt>
                <c:pt idx="233">
                  <c:v>6</c:v>
                </c:pt>
                <c:pt idx="234">
                  <c:v>7</c:v>
                </c:pt>
                <c:pt idx="235">
                  <c:v>10</c:v>
                </c:pt>
                <c:pt idx="236">
                  <c:v>16</c:v>
                </c:pt>
                <c:pt idx="237">
                  <c:v>24</c:v>
                </c:pt>
                <c:pt idx="238">
                  <c:v>45</c:v>
                </c:pt>
                <c:pt idx="239">
                  <c:v>46</c:v>
                </c:pt>
                <c:pt idx="240">
                  <c:v>43</c:v>
                </c:pt>
                <c:pt idx="241">
                  <c:v>24</c:v>
                </c:pt>
                <c:pt idx="242">
                  <c:v>18</c:v>
                </c:pt>
                <c:pt idx="243">
                  <c:v>12</c:v>
                </c:pt>
                <c:pt idx="244">
                  <c:v>10</c:v>
                </c:pt>
                <c:pt idx="245">
                  <c:v>15</c:v>
                </c:pt>
                <c:pt idx="246">
                  <c:v>16</c:v>
                </c:pt>
                <c:pt idx="247">
                  <c:v>17</c:v>
                </c:pt>
                <c:pt idx="248">
                  <c:v>18</c:v>
                </c:pt>
                <c:pt idx="249">
                  <c:v>19</c:v>
                </c:pt>
                <c:pt idx="250">
                  <c:v>23</c:v>
                </c:pt>
                <c:pt idx="251">
                  <c:v>25</c:v>
                </c:pt>
                <c:pt idx="252">
                  <c:v>25</c:v>
                </c:pt>
                <c:pt idx="253">
                  <c:v>29</c:v>
                </c:pt>
                <c:pt idx="254">
                  <c:v>34</c:v>
                </c:pt>
                <c:pt idx="255">
                  <c:v>35</c:v>
                </c:pt>
                <c:pt idx="256">
                  <c:v>44</c:v>
                </c:pt>
                <c:pt idx="257">
                  <c:v>29</c:v>
                </c:pt>
                <c:pt idx="258">
                  <c:v>15</c:v>
                </c:pt>
                <c:pt idx="259">
                  <c:v>14</c:v>
                </c:pt>
                <c:pt idx="260">
                  <c:v>15</c:v>
                </c:pt>
                <c:pt idx="261">
                  <c:v>9</c:v>
                </c:pt>
                <c:pt idx="262">
                  <c:v>9</c:v>
                </c:pt>
                <c:pt idx="263">
                  <c:v>9</c:v>
                </c:pt>
                <c:pt idx="264">
                  <c:v>8</c:v>
                </c:pt>
                <c:pt idx="265">
                  <c:v>7</c:v>
                </c:pt>
                <c:pt idx="266">
                  <c:v>6</c:v>
                </c:pt>
                <c:pt idx="267">
                  <c:v>6</c:v>
                </c:pt>
                <c:pt idx="268">
                  <c:v>6</c:v>
                </c:pt>
                <c:pt idx="269">
                  <c:v>5</c:v>
                </c:pt>
                <c:pt idx="270">
                  <c:v>5</c:v>
                </c:pt>
                <c:pt idx="271">
                  <c:v>5</c:v>
                </c:pt>
                <c:pt idx="272">
                  <c:v>5</c:v>
                </c:pt>
                <c:pt idx="273">
                  <c:v>4</c:v>
                </c:pt>
                <c:pt idx="274">
                  <c:v>4</c:v>
                </c:pt>
                <c:pt idx="275">
                  <c:v>4</c:v>
                </c:pt>
                <c:pt idx="276">
                  <c:v>4</c:v>
                </c:pt>
                <c:pt idx="277">
                  <c:v>4</c:v>
                </c:pt>
                <c:pt idx="278">
                  <c:v>4</c:v>
                </c:pt>
                <c:pt idx="279">
                  <c:v>3</c:v>
                </c:pt>
                <c:pt idx="280">
                  <c:v>3</c:v>
                </c:pt>
                <c:pt idx="281">
                  <c:v>2</c:v>
                </c:pt>
                <c:pt idx="282">
                  <c:v>3</c:v>
                </c:pt>
                <c:pt idx="283">
                  <c:v>2</c:v>
                </c:pt>
                <c:pt idx="284">
                  <c:v>1</c:v>
                </c:pt>
                <c:pt idx="285">
                  <c:v>2</c:v>
                </c:pt>
                <c:pt idx="286">
                  <c:v>4</c:v>
                </c:pt>
                <c:pt idx="287">
                  <c:v>3</c:v>
                </c:pt>
                <c:pt idx="288">
                  <c:v>4</c:v>
                </c:pt>
                <c:pt idx="289">
                  <c:v>4</c:v>
                </c:pt>
                <c:pt idx="290">
                  <c:v>5</c:v>
                </c:pt>
                <c:pt idx="291">
                  <c:v>5</c:v>
                </c:pt>
                <c:pt idx="292">
                  <c:v>5</c:v>
                </c:pt>
                <c:pt idx="293">
                  <c:v>5</c:v>
                </c:pt>
                <c:pt idx="294">
                  <c:v>6</c:v>
                </c:pt>
                <c:pt idx="295">
                  <c:v>5</c:v>
                </c:pt>
                <c:pt idx="296">
                  <c:v>5</c:v>
                </c:pt>
                <c:pt idx="297">
                  <c:v>6</c:v>
                </c:pt>
                <c:pt idx="298">
                  <c:v>6</c:v>
                </c:pt>
                <c:pt idx="299">
                  <c:v>6</c:v>
                </c:pt>
                <c:pt idx="300">
                  <c:v>7</c:v>
                </c:pt>
                <c:pt idx="301">
                  <c:v>7</c:v>
                </c:pt>
                <c:pt idx="302">
                  <c:v>9</c:v>
                </c:pt>
                <c:pt idx="303">
                  <c:v>10</c:v>
                </c:pt>
                <c:pt idx="304">
                  <c:v>11</c:v>
                </c:pt>
                <c:pt idx="305">
                  <c:v>9</c:v>
                </c:pt>
                <c:pt idx="306">
                  <c:v>10</c:v>
                </c:pt>
                <c:pt idx="307">
                  <c:v>16</c:v>
                </c:pt>
                <c:pt idx="308">
                  <c:v>13</c:v>
                </c:pt>
                <c:pt idx="309">
                  <c:v>13</c:v>
                </c:pt>
                <c:pt idx="310">
                  <c:v>22</c:v>
                </c:pt>
                <c:pt idx="311">
                  <c:v>25</c:v>
                </c:pt>
                <c:pt idx="312">
                  <c:v>26</c:v>
                </c:pt>
                <c:pt idx="313">
                  <c:v>30</c:v>
                </c:pt>
                <c:pt idx="314">
                  <c:v>34</c:v>
                </c:pt>
                <c:pt idx="315">
                  <c:v>30</c:v>
                </c:pt>
                <c:pt idx="316">
                  <c:v>29</c:v>
                </c:pt>
                <c:pt idx="317">
                  <c:v>26</c:v>
                </c:pt>
                <c:pt idx="318">
                  <c:v>25</c:v>
                </c:pt>
                <c:pt idx="319">
                  <c:v>25</c:v>
                </c:pt>
                <c:pt idx="320">
                  <c:v>27</c:v>
                </c:pt>
                <c:pt idx="321">
                  <c:v>26</c:v>
                </c:pt>
                <c:pt idx="322">
                  <c:v>25</c:v>
                </c:pt>
                <c:pt idx="323">
                  <c:v>25</c:v>
                </c:pt>
                <c:pt idx="324">
                  <c:v>25</c:v>
                </c:pt>
                <c:pt idx="325">
                  <c:v>26</c:v>
                </c:pt>
                <c:pt idx="326">
                  <c:v>29</c:v>
                </c:pt>
                <c:pt idx="327">
                  <c:v>32</c:v>
                </c:pt>
                <c:pt idx="328">
                  <c:v>25</c:v>
                </c:pt>
                <c:pt idx="329">
                  <c:v>23</c:v>
                </c:pt>
                <c:pt idx="330">
                  <c:v>32</c:v>
                </c:pt>
                <c:pt idx="331">
                  <c:v>90</c:v>
                </c:pt>
                <c:pt idx="353">
                  <c:v>0</c:v>
                </c:pt>
                <c:pt idx="354">
                  <c:v>22</c:v>
                </c:pt>
                <c:pt idx="355">
                  <c:v>31</c:v>
                </c:pt>
                <c:pt idx="356">
                  <c:v>24</c:v>
                </c:pt>
                <c:pt idx="357">
                  <c:v>15</c:v>
                </c:pt>
                <c:pt idx="358">
                  <c:v>13</c:v>
                </c:pt>
                <c:pt idx="359">
                  <c:v>9</c:v>
                </c:pt>
                <c:pt idx="360">
                  <c:v>8</c:v>
                </c:pt>
                <c:pt idx="361">
                  <c:v>7</c:v>
                </c:pt>
                <c:pt idx="362">
                  <c:v>5</c:v>
                </c:pt>
                <c:pt idx="363">
                  <c:v>6</c:v>
                </c:pt>
                <c:pt idx="364">
                  <c:v>5</c:v>
                </c:pt>
                <c:pt idx="365">
                  <c:v>7</c:v>
                </c:pt>
                <c:pt idx="366">
                  <c:v>6</c:v>
                </c:pt>
                <c:pt idx="367">
                  <c:v>6</c:v>
                </c:pt>
                <c:pt idx="368">
                  <c:v>6</c:v>
                </c:pt>
                <c:pt idx="369">
                  <c:v>6</c:v>
                </c:pt>
                <c:pt idx="370">
                  <c:v>6</c:v>
                </c:pt>
                <c:pt idx="371">
                  <c:v>5</c:v>
                </c:pt>
                <c:pt idx="372">
                  <c:v>3</c:v>
                </c:pt>
                <c:pt idx="373">
                  <c:v>2</c:v>
                </c:pt>
                <c:pt idx="374">
                  <c:v>1</c:v>
                </c:pt>
                <c:pt idx="375">
                  <c:v>1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1</c:v>
                </c:pt>
                <c:pt idx="387">
                  <c:v>1</c:v>
                </c:pt>
                <c:pt idx="388">
                  <c:v>2</c:v>
                </c:pt>
                <c:pt idx="389">
                  <c:v>2</c:v>
                </c:pt>
                <c:pt idx="390">
                  <c:v>2</c:v>
                </c:pt>
                <c:pt idx="391">
                  <c:v>2</c:v>
                </c:pt>
                <c:pt idx="392">
                  <c:v>2</c:v>
                </c:pt>
                <c:pt idx="393">
                  <c:v>2</c:v>
                </c:pt>
                <c:pt idx="394">
                  <c:v>2</c:v>
                </c:pt>
                <c:pt idx="395">
                  <c:v>2</c:v>
                </c:pt>
                <c:pt idx="396">
                  <c:v>2</c:v>
                </c:pt>
                <c:pt idx="397">
                  <c:v>1</c:v>
                </c:pt>
                <c:pt idx="398">
                  <c:v>1</c:v>
                </c:pt>
                <c:pt idx="399">
                  <c:v>3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1</c:v>
                </c:pt>
                <c:pt idx="409">
                  <c:v>1</c:v>
                </c:pt>
                <c:pt idx="410">
                  <c:v>1</c:v>
                </c:pt>
                <c:pt idx="411">
                  <c:v>1</c:v>
                </c:pt>
                <c:pt idx="412">
                  <c:v>1</c:v>
                </c:pt>
                <c:pt idx="413">
                  <c:v>2</c:v>
                </c:pt>
                <c:pt idx="414">
                  <c:v>2</c:v>
                </c:pt>
                <c:pt idx="415">
                  <c:v>1</c:v>
                </c:pt>
                <c:pt idx="416">
                  <c:v>1</c:v>
                </c:pt>
                <c:pt idx="417">
                  <c:v>1</c:v>
                </c:pt>
                <c:pt idx="418">
                  <c:v>1</c:v>
                </c:pt>
                <c:pt idx="419">
                  <c:v>1</c:v>
                </c:pt>
                <c:pt idx="420">
                  <c:v>1</c:v>
                </c:pt>
                <c:pt idx="421">
                  <c:v>1</c:v>
                </c:pt>
                <c:pt idx="422">
                  <c:v>1</c:v>
                </c:pt>
                <c:pt idx="423">
                  <c:v>2</c:v>
                </c:pt>
                <c:pt idx="424">
                  <c:v>2</c:v>
                </c:pt>
                <c:pt idx="425">
                  <c:v>2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1</c:v>
                </c:pt>
                <c:pt idx="436">
                  <c:v>1</c:v>
                </c:pt>
                <c:pt idx="437">
                  <c:v>1</c:v>
                </c:pt>
                <c:pt idx="438">
                  <c:v>1</c:v>
                </c:pt>
                <c:pt idx="439">
                  <c:v>1</c:v>
                </c:pt>
                <c:pt idx="440">
                  <c:v>1</c:v>
                </c:pt>
                <c:pt idx="441">
                  <c:v>1</c:v>
                </c:pt>
                <c:pt idx="442">
                  <c:v>1</c:v>
                </c:pt>
                <c:pt idx="443">
                  <c:v>1</c:v>
                </c:pt>
                <c:pt idx="444">
                  <c:v>1</c:v>
                </c:pt>
                <c:pt idx="445">
                  <c:v>1</c:v>
                </c:pt>
                <c:pt idx="446">
                  <c:v>1</c:v>
                </c:pt>
                <c:pt idx="447">
                  <c:v>1</c:v>
                </c:pt>
                <c:pt idx="448">
                  <c:v>1</c:v>
                </c:pt>
                <c:pt idx="449">
                  <c:v>1</c:v>
                </c:pt>
                <c:pt idx="450">
                  <c:v>1</c:v>
                </c:pt>
                <c:pt idx="451">
                  <c:v>2</c:v>
                </c:pt>
                <c:pt idx="452">
                  <c:v>1</c:v>
                </c:pt>
                <c:pt idx="453">
                  <c:v>1</c:v>
                </c:pt>
                <c:pt idx="454">
                  <c:v>1</c:v>
                </c:pt>
                <c:pt idx="455">
                  <c:v>1</c:v>
                </c:pt>
                <c:pt idx="456">
                  <c:v>1</c:v>
                </c:pt>
                <c:pt idx="457">
                  <c:v>0</c:v>
                </c:pt>
                <c:pt idx="458">
                  <c:v>0</c:v>
                </c:pt>
                <c:pt idx="459">
                  <c:v>1</c:v>
                </c:pt>
                <c:pt idx="460">
                  <c:v>1</c:v>
                </c:pt>
                <c:pt idx="461">
                  <c:v>1</c:v>
                </c:pt>
                <c:pt idx="462">
                  <c:v>1</c:v>
                </c:pt>
                <c:pt idx="463">
                  <c:v>0</c:v>
                </c:pt>
                <c:pt idx="464">
                  <c:v>0</c:v>
                </c:pt>
                <c:pt idx="465">
                  <c:v>1</c:v>
                </c:pt>
                <c:pt idx="466">
                  <c:v>1</c:v>
                </c:pt>
                <c:pt idx="467">
                  <c:v>1</c:v>
                </c:pt>
                <c:pt idx="468">
                  <c:v>1</c:v>
                </c:pt>
                <c:pt idx="469">
                  <c:v>4</c:v>
                </c:pt>
                <c:pt idx="470">
                  <c:v>3</c:v>
                </c:pt>
                <c:pt idx="471">
                  <c:v>4</c:v>
                </c:pt>
                <c:pt idx="472">
                  <c:v>11</c:v>
                </c:pt>
                <c:pt idx="473">
                  <c:v>4</c:v>
                </c:pt>
                <c:pt idx="474">
                  <c:v>13</c:v>
                </c:pt>
                <c:pt idx="475">
                  <c:v>6</c:v>
                </c:pt>
                <c:pt idx="476">
                  <c:v>5</c:v>
                </c:pt>
                <c:pt idx="477">
                  <c:v>4</c:v>
                </c:pt>
                <c:pt idx="478">
                  <c:v>2</c:v>
                </c:pt>
                <c:pt idx="479">
                  <c:v>4</c:v>
                </c:pt>
                <c:pt idx="480">
                  <c:v>6</c:v>
                </c:pt>
                <c:pt idx="481">
                  <c:v>5</c:v>
                </c:pt>
                <c:pt idx="482">
                  <c:v>4</c:v>
                </c:pt>
                <c:pt idx="483">
                  <c:v>2</c:v>
                </c:pt>
                <c:pt idx="484">
                  <c:v>4</c:v>
                </c:pt>
                <c:pt idx="485">
                  <c:v>5</c:v>
                </c:pt>
                <c:pt idx="486">
                  <c:v>7</c:v>
                </c:pt>
                <c:pt idx="487">
                  <c:v>11</c:v>
                </c:pt>
                <c:pt idx="488">
                  <c:v>15</c:v>
                </c:pt>
                <c:pt idx="489">
                  <c:v>18</c:v>
                </c:pt>
                <c:pt idx="490">
                  <c:v>21</c:v>
                </c:pt>
                <c:pt idx="491">
                  <c:v>23</c:v>
                </c:pt>
                <c:pt idx="492">
                  <c:v>22</c:v>
                </c:pt>
                <c:pt idx="493">
                  <c:v>23</c:v>
                </c:pt>
                <c:pt idx="494">
                  <c:v>23</c:v>
                </c:pt>
                <c:pt idx="495">
                  <c:v>24</c:v>
                </c:pt>
                <c:pt idx="496">
                  <c:v>25</c:v>
                </c:pt>
                <c:pt idx="497">
                  <c:v>21</c:v>
                </c:pt>
                <c:pt idx="498">
                  <c:v>18</c:v>
                </c:pt>
                <c:pt idx="499">
                  <c:v>12</c:v>
                </c:pt>
                <c:pt idx="500">
                  <c:v>31</c:v>
                </c:pt>
                <c:pt idx="501">
                  <c:v>31</c:v>
                </c:pt>
                <c:pt idx="502">
                  <c:v>31</c:v>
                </c:pt>
                <c:pt idx="503">
                  <c:v>27</c:v>
                </c:pt>
                <c:pt idx="504">
                  <c:v>16</c:v>
                </c:pt>
                <c:pt idx="505">
                  <c:v>10</c:v>
                </c:pt>
                <c:pt idx="506">
                  <c:v>7</c:v>
                </c:pt>
                <c:pt idx="507">
                  <c:v>7</c:v>
                </c:pt>
                <c:pt idx="508">
                  <c:v>7</c:v>
                </c:pt>
                <c:pt idx="509">
                  <c:v>8</c:v>
                </c:pt>
                <c:pt idx="510">
                  <c:v>13</c:v>
                </c:pt>
                <c:pt idx="511">
                  <c:v>12</c:v>
                </c:pt>
                <c:pt idx="512">
                  <c:v>13</c:v>
                </c:pt>
                <c:pt idx="513">
                  <c:v>16</c:v>
                </c:pt>
                <c:pt idx="514">
                  <c:v>16</c:v>
                </c:pt>
                <c:pt idx="515">
                  <c:v>17</c:v>
                </c:pt>
                <c:pt idx="516">
                  <c:v>18</c:v>
                </c:pt>
                <c:pt idx="517">
                  <c:v>17</c:v>
                </c:pt>
                <c:pt idx="518">
                  <c:v>18</c:v>
                </c:pt>
                <c:pt idx="519">
                  <c:v>17</c:v>
                </c:pt>
                <c:pt idx="520">
                  <c:v>20</c:v>
                </c:pt>
                <c:pt idx="521">
                  <c:v>23</c:v>
                </c:pt>
                <c:pt idx="522">
                  <c:v>26</c:v>
                </c:pt>
                <c:pt idx="523">
                  <c:v>10</c:v>
                </c:pt>
                <c:pt idx="524">
                  <c:v>7</c:v>
                </c:pt>
                <c:pt idx="525">
                  <c:v>4</c:v>
                </c:pt>
                <c:pt idx="526">
                  <c:v>3</c:v>
                </c:pt>
                <c:pt idx="527">
                  <c:v>3</c:v>
                </c:pt>
                <c:pt idx="528">
                  <c:v>3</c:v>
                </c:pt>
                <c:pt idx="529">
                  <c:v>3</c:v>
                </c:pt>
                <c:pt idx="530">
                  <c:v>4</c:v>
                </c:pt>
                <c:pt idx="531">
                  <c:v>3</c:v>
                </c:pt>
                <c:pt idx="532">
                  <c:v>3</c:v>
                </c:pt>
                <c:pt idx="533">
                  <c:v>3</c:v>
                </c:pt>
                <c:pt idx="534">
                  <c:v>5</c:v>
                </c:pt>
                <c:pt idx="535">
                  <c:v>5</c:v>
                </c:pt>
                <c:pt idx="536">
                  <c:v>7</c:v>
                </c:pt>
                <c:pt idx="537">
                  <c:v>9</c:v>
                </c:pt>
                <c:pt idx="538">
                  <c:v>10</c:v>
                </c:pt>
                <c:pt idx="539">
                  <c:v>11</c:v>
                </c:pt>
                <c:pt idx="540">
                  <c:v>13</c:v>
                </c:pt>
                <c:pt idx="541">
                  <c:v>13</c:v>
                </c:pt>
                <c:pt idx="542">
                  <c:v>15</c:v>
                </c:pt>
                <c:pt idx="543">
                  <c:v>14</c:v>
                </c:pt>
                <c:pt idx="544">
                  <c:v>17</c:v>
                </c:pt>
                <c:pt idx="545">
                  <c:v>15</c:v>
                </c:pt>
                <c:pt idx="546">
                  <c:v>20</c:v>
                </c:pt>
                <c:pt idx="547">
                  <c:v>22</c:v>
                </c:pt>
                <c:pt idx="548">
                  <c:v>15</c:v>
                </c:pt>
                <c:pt idx="549">
                  <c:v>13</c:v>
                </c:pt>
                <c:pt idx="550">
                  <c:v>9</c:v>
                </c:pt>
                <c:pt idx="551">
                  <c:v>6</c:v>
                </c:pt>
                <c:pt idx="552">
                  <c:v>4</c:v>
                </c:pt>
                <c:pt idx="553">
                  <c:v>4</c:v>
                </c:pt>
                <c:pt idx="554">
                  <c:v>4</c:v>
                </c:pt>
                <c:pt idx="555">
                  <c:v>5</c:v>
                </c:pt>
                <c:pt idx="556">
                  <c:v>5</c:v>
                </c:pt>
                <c:pt idx="557">
                  <c:v>6</c:v>
                </c:pt>
                <c:pt idx="558">
                  <c:v>8</c:v>
                </c:pt>
                <c:pt idx="559">
                  <c:v>11</c:v>
                </c:pt>
                <c:pt idx="560">
                  <c:v>12</c:v>
                </c:pt>
                <c:pt idx="561">
                  <c:v>15</c:v>
                </c:pt>
                <c:pt idx="562">
                  <c:v>15</c:v>
                </c:pt>
                <c:pt idx="563">
                  <c:v>17</c:v>
                </c:pt>
                <c:pt idx="564">
                  <c:v>16</c:v>
                </c:pt>
                <c:pt idx="565">
                  <c:v>16</c:v>
                </c:pt>
                <c:pt idx="566">
                  <c:v>15</c:v>
                </c:pt>
                <c:pt idx="567">
                  <c:v>14</c:v>
                </c:pt>
                <c:pt idx="568">
                  <c:v>14</c:v>
                </c:pt>
                <c:pt idx="569">
                  <c:v>13</c:v>
                </c:pt>
                <c:pt idx="570">
                  <c:v>12</c:v>
                </c:pt>
                <c:pt idx="571">
                  <c:v>20</c:v>
                </c:pt>
                <c:pt idx="572">
                  <c:v>21</c:v>
                </c:pt>
                <c:pt idx="573">
                  <c:v>13</c:v>
                </c:pt>
                <c:pt idx="574">
                  <c:v>16</c:v>
                </c:pt>
                <c:pt idx="575">
                  <c:v>17</c:v>
                </c:pt>
                <c:pt idx="576">
                  <c:v>15</c:v>
                </c:pt>
                <c:pt idx="577">
                  <c:v>17</c:v>
                </c:pt>
                <c:pt idx="578">
                  <c:v>19</c:v>
                </c:pt>
                <c:pt idx="579">
                  <c:v>18</c:v>
                </c:pt>
                <c:pt idx="580">
                  <c:v>16</c:v>
                </c:pt>
                <c:pt idx="581">
                  <c:v>14</c:v>
                </c:pt>
                <c:pt idx="582">
                  <c:v>12</c:v>
                </c:pt>
                <c:pt idx="583">
                  <c:v>13</c:v>
                </c:pt>
                <c:pt idx="584">
                  <c:v>19</c:v>
                </c:pt>
                <c:pt idx="585">
                  <c:v>17</c:v>
                </c:pt>
                <c:pt idx="586">
                  <c:v>15</c:v>
                </c:pt>
                <c:pt idx="587">
                  <c:v>15</c:v>
                </c:pt>
                <c:pt idx="588">
                  <c:v>13</c:v>
                </c:pt>
                <c:pt idx="589">
                  <c:v>14</c:v>
                </c:pt>
                <c:pt idx="590">
                  <c:v>14</c:v>
                </c:pt>
                <c:pt idx="591">
                  <c:v>14</c:v>
                </c:pt>
                <c:pt idx="592">
                  <c:v>14</c:v>
                </c:pt>
                <c:pt idx="593">
                  <c:v>12</c:v>
                </c:pt>
                <c:pt idx="594">
                  <c:v>10</c:v>
                </c:pt>
                <c:pt idx="595">
                  <c:v>8</c:v>
                </c:pt>
                <c:pt idx="596">
                  <c:v>7</c:v>
                </c:pt>
                <c:pt idx="597">
                  <c:v>3</c:v>
                </c:pt>
                <c:pt idx="598">
                  <c:v>1</c:v>
                </c:pt>
                <c:pt idx="599">
                  <c:v>2</c:v>
                </c:pt>
                <c:pt idx="600">
                  <c:v>2</c:v>
                </c:pt>
                <c:pt idx="601">
                  <c:v>2</c:v>
                </c:pt>
                <c:pt idx="602">
                  <c:v>3</c:v>
                </c:pt>
                <c:pt idx="603">
                  <c:v>4</c:v>
                </c:pt>
                <c:pt idx="604">
                  <c:v>4</c:v>
                </c:pt>
                <c:pt idx="605">
                  <c:v>5</c:v>
                </c:pt>
                <c:pt idx="606">
                  <c:v>5</c:v>
                </c:pt>
                <c:pt idx="607">
                  <c:v>3</c:v>
                </c:pt>
                <c:pt idx="608">
                  <c:v>3</c:v>
                </c:pt>
                <c:pt idx="609">
                  <c:v>3</c:v>
                </c:pt>
                <c:pt idx="610">
                  <c:v>4</c:v>
                </c:pt>
                <c:pt idx="611">
                  <c:v>3</c:v>
                </c:pt>
                <c:pt idx="612">
                  <c:v>3</c:v>
                </c:pt>
                <c:pt idx="613">
                  <c:v>5</c:v>
                </c:pt>
                <c:pt idx="614">
                  <c:v>5</c:v>
                </c:pt>
                <c:pt idx="615">
                  <c:v>6</c:v>
                </c:pt>
                <c:pt idx="616">
                  <c:v>7</c:v>
                </c:pt>
                <c:pt idx="617">
                  <c:v>5</c:v>
                </c:pt>
                <c:pt idx="618">
                  <c:v>5</c:v>
                </c:pt>
                <c:pt idx="619">
                  <c:v>5</c:v>
                </c:pt>
                <c:pt idx="620">
                  <c:v>4</c:v>
                </c:pt>
                <c:pt idx="621">
                  <c:v>4</c:v>
                </c:pt>
                <c:pt idx="622">
                  <c:v>4</c:v>
                </c:pt>
                <c:pt idx="623">
                  <c:v>5</c:v>
                </c:pt>
                <c:pt idx="624">
                  <c:v>6</c:v>
                </c:pt>
                <c:pt idx="625">
                  <c:v>6</c:v>
                </c:pt>
                <c:pt idx="626">
                  <c:v>7</c:v>
                </c:pt>
                <c:pt idx="627">
                  <c:v>7</c:v>
                </c:pt>
                <c:pt idx="628">
                  <c:v>6</c:v>
                </c:pt>
                <c:pt idx="629">
                  <c:v>6</c:v>
                </c:pt>
                <c:pt idx="630">
                  <c:v>6</c:v>
                </c:pt>
                <c:pt idx="631">
                  <c:v>5</c:v>
                </c:pt>
                <c:pt idx="632">
                  <c:v>6</c:v>
                </c:pt>
                <c:pt idx="633">
                  <c:v>7</c:v>
                </c:pt>
                <c:pt idx="634">
                  <c:v>6</c:v>
                </c:pt>
                <c:pt idx="635">
                  <c:v>7</c:v>
                </c:pt>
                <c:pt idx="636">
                  <c:v>8</c:v>
                </c:pt>
                <c:pt idx="637">
                  <c:v>8</c:v>
                </c:pt>
                <c:pt idx="638">
                  <c:v>7</c:v>
                </c:pt>
                <c:pt idx="639">
                  <c:v>8</c:v>
                </c:pt>
                <c:pt idx="640">
                  <c:v>12</c:v>
                </c:pt>
                <c:pt idx="641">
                  <c:v>6</c:v>
                </c:pt>
                <c:pt idx="642">
                  <c:v>3</c:v>
                </c:pt>
                <c:pt idx="643">
                  <c:v>2</c:v>
                </c:pt>
                <c:pt idx="644">
                  <c:v>1</c:v>
                </c:pt>
                <c:pt idx="645">
                  <c:v>1</c:v>
                </c:pt>
                <c:pt idx="646">
                  <c:v>1</c:v>
                </c:pt>
                <c:pt idx="647">
                  <c:v>1</c:v>
                </c:pt>
                <c:pt idx="648">
                  <c:v>1</c:v>
                </c:pt>
                <c:pt idx="649">
                  <c:v>1</c:v>
                </c:pt>
                <c:pt idx="650">
                  <c:v>3</c:v>
                </c:pt>
                <c:pt idx="651">
                  <c:v>3</c:v>
                </c:pt>
                <c:pt idx="652">
                  <c:v>4</c:v>
                </c:pt>
                <c:pt idx="653">
                  <c:v>5</c:v>
                </c:pt>
                <c:pt idx="654">
                  <c:v>4</c:v>
                </c:pt>
                <c:pt idx="655">
                  <c:v>3</c:v>
                </c:pt>
                <c:pt idx="656">
                  <c:v>3</c:v>
                </c:pt>
                <c:pt idx="657">
                  <c:v>4</c:v>
                </c:pt>
                <c:pt idx="658">
                  <c:v>4</c:v>
                </c:pt>
                <c:pt idx="659">
                  <c:v>4</c:v>
                </c:pt>
                <c:pt idx="660">
                  <c:v>4</c:v>
                </c:pt>
                <c:pt idx="661">
                  <c:v>4</c:v>
                </c:pt>
                <c:pt idx="662">
                  <c:v>5</c:v>
                </c:pt>
                <c:pt idx="663">
                  <c:v>7</c:v>
                </c:pt>
                <c:pt idx="664">
                  <c:v>9</c:v>
                </c:pt>
                <c:pt idx="665">
                  <c:v>5</c:v>
                </c:pt>
                <c:pt idx="666">
                  <c:v>5</c:v>
                </c:pt>
                <c:pt idx="667">
                  <c:v>9</c:v>
                </c:pt>
                <c:pt idx="668">
                  <c:v>13</c:v>
                </c:pt>
                <c:pt idx="669">
                  <c:v>9</c:v>
                </c:pt>
                <c:pt idx="670">
                  <c:v>8</c:v>
                </c:pt>
                <c:pt idx="671">
                  <c:v>9</c:v>
                </c:pt>
                <c:pt idx="672">
                  <c:v>7</c:v>
                </c:pt>
                <c:pt idx="673">
                  <c:v>9</c:v>
                </c:pt>
                <c:pt idx="674">
                  <c:v>11</c:v>
                </c:pt>
                <c:pt idx="675">
                  <c:v>11</c:v>
                </c:pt>
                <c:pt idx="676">
                  <c:v>11</c:v>
                </c:pt>
                <c:pt idx="677">
                  <c:v>10</c:v>
                </c:pt>
                <c:pt idx="678">
                  <c:v>10</c:v>
                </c:pt>
                <c:pt idx="679">
                  <c:v>11</c:v>
                </c:pt>
                <c:pt idx="680">
                  <c:v>8</c:v>
                </c:pt>
                <c:pt idx="681">
                  <c:v>8</c:v>
                </c:pt>
                <c:pt idx="682">
                  <c:v>9</c:v>
                </c:pt>
                <c:pt idx="683">
                  <c:v>10</c:v>
                </c:pt>
                <c:pt idx="684">
                  <c:v>10</c:v>
                </c:pt>
                <c:pt idx="685">
                  <c:v>13</c:v>
                </c:pt>
                <c:pt idx="686">
                  <c:v>15</c:v>
                </c:pt>
                <c:pt idx="687">
                  <c:v>12</c:v>
                </c:pt>
                <c:pt idx="688">
                  <c:v>13</c:v>
                </c:pt>
                <c:pt idx="689">
                  <c:v>4</c:v>
                </c:pt>
                <c:pt idx="690">
                  <c:v>3</c:v>
                </c:pt>
                <c:pt idx="691">
                  <c:v>2</c:v>
                </c:pt>
                <c:pt idx="692">
                  <c:v>2</c:v>
                </c:pt>
                <c:pt idx="693">
                  <c:v>1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1</c:v>
                </c:pt>
                <c:pt idx="723">
                  <c:v>10</c:v>
                </c:pt>
                <c:pt idx="724">
                  <c:v>10</c:v>
                </c:pt>
                <c:pt idx="725">
                  <c:v>16</c:v>
                </c:pt>
                <c:pt idx="726">
                  <c:v>5</c:v>
                </c:pt>
                <c:pt idx="727">
                  <c:v>5</c:v>
                </c:pt>
                <c:pt idx="728">
                  <c:v>1</c:v>
                </c:pt>
                <c:pt idx="729">
                  <c:v>0</c:v>
                </c:pt>
                <c:pt idx="730">
                  <c:v>0</c:v>
                </c:pt>
                <c:pt idx="731">
                  <c:v>1</c:v>
                </c:pt>
                <c:pt idx="732">
                  <c:v>3</c:v>
                </c:pt>
                <c:pt idx="733">
                  <c:v>2</c:v>
                </c:pt>
                <c:pt idx="734">
                  <c:v>3</c:v>
                </c:pt>
                <c:pt idx="735">
                  <c:v>1</c:v>
                </c:pt>
                <c:pt idx="736">
                  <c:v>1</c:v>
                </c:pt>
                <c:pt idx="737">
                  <c:v>2</c:v>
                </c:pt>
                <c:pt idx="738">
                  <c:v>1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1</c:v>
                </c:pt>
                <c:pt idx="747">
                  <c:v>1</c:v>
                </c:pt>
                <c:pt idx="748">
                  <c:v>1</c:v>
                </c:pt>
                <c:pt idx="749">
                  <c:v>1</c:v>
                </c:pt>
                <c:pt idx="750">
                  <c:v>1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3</c:v>
                </c:pt>
                <c:pt idx="759">
                  <c:v>2</c:v>
                </c:pt>
                <c:pt idx="760">
                  <c:v>2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1</c:v>
                </c:pt>
                <c:pt idx="769">
                  <c:v>1</c:v>
                </c:pt>
                <c:pt idx="770">
                  <c:v>2</c:v>
                </c:pt>
                <c:pt idx="771">
                  <c:v>2</c:v>
                </c:pt>
                <c:pt idx="772">
                  <c:v>1</c:v>
                </c:pt>
                <c:pt idx="773">
                  <c:v>1</c:v>
                </c:pt>
                <c:pt idx="774">
                  <c:v>2</c:v>
                </c:pt>
                <c:pt idx="775">
                  <c:v>1</c:v>
                </c:pt>
                <c:pt idx="776">
                  <c:v>1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1</c:v>
                </c:pt>
                <c:pt idx="790">
                  <c:v>1</c:v>
                </c:pt>
                <c:pt idx="791">
                  <c:v>0</c:v>
                </c:pt>
                <c:pt idx="792">
                  <c:v>1</c:v>
                </c:pt>
                <c:pt idx="793">
                  <c:v>1</c:v>
                </c:pt>
                <c:pt idx="794">
                  <c:v>2</c:v>
                </c:pt>
                <c:pt idx="795">
                  <c:v>0</c:v>
                </c:pt>
                <c:pt idx="796">
                  <c:v>1</c:v>
                </c:pt>
                <c:pt idx="797">
                  <c:v>2</c:v>
                </c:pt>
                <c:pt idx="798">
                  <c:v>0</c:v>
                </c:pt>
                <c:pt idx="799">
                  <c:v>0</c:v>
                </c:pt>
                <c:pt idx="800">
                  <c:v>1</c:v>
                </c:pt>
                <c:pt idx="801">
                  <c:v>1</c:v>
                </c:pt>
                <c:pt idx="802">
                  <c:v>2</c:v>
                </c:pt>
                <c:pt idx="803">
                  <c:v>2</c:v>
                </c:pt>
                <c:pt idx="804">
                  <c:v>2</c:v>
                </c:pt>
                <c:pt idx="805">
                  <c:v>1</c:v>
                </c:pt>
                <c:pt idx="806">
                  <c:v>2</c:v>
                </c:pt>
                <c:pt idx="807">
                  <c:v>3</c:v>
                </c:pt>
              </c:numCache>
            </c:numRef>
          </c:val>
          <c:smooth val="0"/>
        </c:ser>
        <c:ser>
          <c:idx val="5"/>
          <c:order val="2"/>
          <c:tx>
            <c:v>Entiat</c:v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cat>
            <c:numRef>
              <c:f>'All sites'!$B$116:$B$974</c:f>
              <c:numCache>
                <c:formatCode>m/d/yyyy</c:formatCode>
                <c:ptCount val="859"/>
                <c:pt idx="0">
                  <c:v>41165</c:v>
                </c:pt>
                <c:pt idx="1">
                  <c:v>41165</c:v>
                </c:pt>
                <c:pt idx="2">
                  <c:v>41165</c:v>
                </c:pt>
                <c:pt idx="3">
                  <c:v>41165</c:v>
                </c:pt>
                <c:pt idx="4">
                  <c:v>41165</c:v>
                </c:pt>
                <c:pt idx="5">
                  <c:v>41165</c:v>
                </c:pt>
                <c:pt idx="6">
                  <c:v>41166</c:v>
                </c:pt>
                <c:pt idx="7">
                  <c:v>41166</c:v>
                </c:pt>
                <c:pt idx="8">
                  <c:v>41166</c:v>
                </c:pt>
                <c:pt idx="9">
                  <c:v>41166</c:v>
                </c:pt>
                <c:pt idx="10">
                  <c:v>41166</c:v>
                </c:pt>
                <c:pt idx="11">
                  <c:v>41166</c:v>
                </c:pt>
                <c:pt idx="12">
                  <c:v>41166</c:v>
                </c:pt>
                <c:pt idx="13">
                  <c:v>41166</c:v>
                </c:pt>
                <c:pt idx="14">
                  <c:v>41166</c:v>
                </c:pt>
                <c:pt idx="15">
                  <c:v>41166</c:v>
                </c:pt>
                <c:pt idx="16">
                  <c:v>41166</c:v>
                </c:pt>
                <c:pt idx="17">
                  <c:v>41166</c:v>
                </c:pt>
                <c:pt idx="18">
                  <c:v>41166</c:v>
                </c:pt>
                <c:pt idx="19">
                  <c:v>41166</c:v>
                </c:pt>
                <c:pt idx="20">
                  <c:v>41166</c:v>
                </c:pt>
                <c:pt idx="21">
                  <c:v>41166</c:v>
                </c:pt>
                <c:pt idx="22">
                  <c:v>41166</c:v>
                </c:pt>
                <c:pt idx="23">
                  <c:v>41166</c:v>
                </c:pt>
                <c:pt idx="24">
                  <c:v>41166</c:v>
                </c:pt>
                <c:pt idx="25">
                  <c:v>41166</c:v>
                </c:pt>
                <c:pt idx="26">
                  <c:v>41166</c:v>
                </c:pt>
                <c:pt idx="27">
                  <c:v>41166</c:v>
                </c:pt>
                <c:pt idx="28">
                  <c:v>41166</c:v>
                </c:pt>
                <c:pt idx="29">
                  <c:v>41167</c:v>
                </c:pt>
                <c:pt idx="30">
                  <c:v>41167</c:v>
                </c:pt>
                <c:pt idx="31">
                  <c:v>41167</c:v>
                </c:pt>
                <c:pt idx="32">
                  <c:v>41167</c:v>
                </c:pt>
                <c:pt idx="33">
                  <c:v>41167</c:v>
                </c:pt>
                <c:pt idx="34">
                  <c:v>41167</c:v>
                </c:pt>
                <c:pt idx="35">
                  <c:v>41167</c:v>
                </c:pt>
                <c:pt idx="36">
                  <c:v>41167</c:v>
                </c:pt>
                <c:pt idx="37">
                  <c:v>41167</c:v>
                </c:pt>
                <c:pt idx="38">
                  <c:v>41167</c:v>
                </c:pt>
                <c:pt idx="39">
                  <c:v>41167</c:v>
                </c:pt>
                <c:pt idx="40">
                  <c:v>41167</c:v>
                </c:pt>
                <c:pt idx="41">
                  <c:v>41167</c:v>
                </c:pt>
                <c:pt idx="42">
                  <c:v>41167</c:v>
                </c:pt>
                <c:pt idx="43">
                  <c:v>41167</c:v>
                </c:pt>
                <c:pt idx="44">
                  <c:v>41167</c:v>
                </c:pt>
                <c:pt idx="45">
                  <c:v>41167</c:v>
                </c:pt>
                <c:pt idx="46">
                  <c:v>41167</c:v>
                </c:pt>
                <c:pt idx="47">
                  <c:v>41167</c:v>
                </c:pt>
                <c:pt idx="48">
                  <c:v>41167</c:v>
                </c:pt>
                <c:pt idx="49">
                  <c:v>41167</c:v>
                </c:pt>
                <c:pt idx="50">
                  <c:v>41167</c:v>
                </c:pt>
                <c:pt idx="51">
                  <c:v>41167</c:v>
                </c:pt>
                <c:pt idx="52">
                  <c:v>41167</c:v>
                </c:pt>
                <c:pt idx="53">
                  <c:v>41168</c:v>
                </c:pt>
                <c:pt idx="54">
                  <c:v>41168</c:v>
                </c:pt>
                <c:pt idx="55">
                  <c:v>41168</c:v>
                </c:pt>
                <c:pt idx="56">
                  <c:v>41168</c:v>
                </c:pt>
                <c:pt idx="57">
                  <c:v>41168</c:v>
                </c:pt>
                <c:pt idx="58">
                  <c:v>41168</c:v>
                </c:pt>
                <c:pt idx="59">
                  <c:v>41168</c:v>
                </c:pt>
                <c:pt idx="60">
                  <c:v>41168</c:v>
                </c:pt>
                <c:pt idx="61">
                  <c:v>41168</c:v>
                </c:pt>
                <c:pt idx="62">
                  <c:v>41168</c:v>
                </c:pt>
                <c:pt idx="63">
                  <c:v>41168</c:v>
                </c:pt>
                <c:pt idx="64">
                  <c:v>41168</c:v>
                </c:pt>
                <c:pt idx="65">
                  <c:v>41168</c:v>
                </c:pt>
                <c:pt idx="66">
                  <c:v>41168</c:v>
                </c:pt>
                <c:pt idx="67">
                  <c:v>41168</c:v>
                </c:pt>
                <c:pt idx="68">
                  <c:v>41168</c:v>
                </c:pt>
                <c:pt idx="69">
                  <c:v>41168</c:v>
                </c:pt>
                <c:pt idx="70">
                  <c:v>41168</c:v>
                </c:pt>
                <c:pt idx="71">
                  <c:v>41168</c:v>
                </c:pt>
                <c:pt idx="72">
                  <c:v>41168</c:v>
                </c:pt>
                <c:pt idx="73">
                  <c:v>41168</c:v>
                </c:pt>
                <c:pt idx="74">
                  <c:v>41168</c:v>
                </c:pt>
                <c:pt idx="75">
                  <c:v>41168</c:v>
                </c:pt>
                <c:pt idx="76">
                  <c:v>41168</c:v>
                </c:pt>
                <c:pt idx="77">
                  <c:v>41169</c:v>
                </c:pt>
                <c:pt idx="78">
                  <c:v>41169</c:v>
                </c:pt>
                <c:pt idx="79">
                  <c:v>41169</c:v>
                </c:pt>
                <c:pt idx="80">
                  <c:v>41169</c:v>
                </c:pt>
                <c:pt idx="81">
                  <c:v>41169</c:v>
                </c:pt>
                <c:pt idx="82">
                  <c:v>41169</c:v>
                </c:pt>
                <c:pt idx="83">
                  <c:v>41169</c:v>
                </c:pt>
                <c:pt idx="84">
                  <c:v>41169</c:v>
                </c:pt>
                <c:pt idx="85">
                  <c:v>41169</c:v>
                </c:pt>
                <c:pt idx="86">
                  <c:v>41169</c:v>
                </c:pt>
                <c:pt idx="87">
                  <c:v>41169</c:v>
                </c:pt>
                <c:pt idx="88">
                  <c:v>41169</c:v>
                </c:pt>
                <c:pt idx="89">
                  <c:v>41169</c:v>
                </c:pt>
                <c:pt idx="90">
                  <c:v>41169</c:v>
                </c:pt>
                <c:pt idx="91">
                  <c:v>41169</c:v>
                </c:pt>
                <c:pt idx="92">
                  <c:v>41169</c:v>
                </c:pt>
                <c:pt idx="93">
                  <c:v>41169</c:v>
                </c:pt>
                <c:pt idx="94">
                  <c:v>41169</c:v>
                </c:pt>
                <c:pt idx="95">
                  <c:v>41169</c:v>
                </c:pt>
                <c:pt idx="96">
                  <c:v>41169</c:v>
                </c:pt>
                <c:pt idx="97">
                  <c:v>41169</c:v>
                </c:pt>
                <c:pt idx="98">
                  <c:v>41169</c:v>
                </c:pt>
                <c:pt idx="99">
                  <c:v>41169</c:v>
                </c:pt>
                <c:pt idx="100">
                  <c:v>41169</c:v>
                </c:pt>
                <c:pt idx="101">
                  <c:v>41170</c:v>
                </c:pt>
                <c:pt idx="102">
                  <c:v>41170</c:v>
                </c:pt>
                <c:pt idx="103">
                  <c:v>41170</c:v>
                </c:pt>
                <c:pt idx="104">
                  <c:v>41170</c:v>
                </c:pt>
                <c:pt idx="105">
                  <c:v>41170</c:v>
                </c:pt>
                <c:pt idx="106">
                  <c:v>41170</c:v>
                </c:pt>
                <c:pt idx="107">
                  <c:v>41170</c:v>
                </c:pt>
                <c:pt idx="108">
                  <c:v>41170</c:v>
                </c:pt>
                <c:pt idx="109">
                  <c:v>41170</c:v>
                </c:pt>
                <c:pt idx="110">
                  <c:v>41170</c:v>
                </c:pt>
                <c:pt idx="111">
                  <c:v>41170</c:v>
                </c:pt>
                <c:pt idx="112">
                  <c:v>41170</c:v>
                </c:pt>
                <c:pt idx="113">
                  <c:v>41170</c:v>
                </c:pt>
                <c:pt idx="114">
                  <c:v>41170</c:v>
                </c:pt>
                <c:pt idx="115">
                  <c:v>41170</c:v>
                </c:pt>
                <c:pt idx="116">
                  <c:v>41170</c:v>
                </c:pt>
                <c:pt idx="117">
                  <c:v>41170</c:v>
                </c:pt>
                <c:pt idx="118">
                  <c:v>41170</c:v>
                </c:pt>
                <c:pt idx="119">
                  <c:v>41170</c:v>
                </c:pt>
                <c:pt idx="120">
                  <c:v>41170</c:v>
                </c:pt>
                <c:pt idx="121">
                  <c:v>41170</c:v>
                </c:pt>
                <c:pt idx="122">
                  <c:v>41170</c:v>
                </c:pt>
                <c:pt idx="123">
                  <c:v>41170</c:v>
                </c:pt>
                <c:pt idx="124">
                  <c:v>41170</c:v>
                </c:pt>
                <c:pt idx="125">
                  <c:v>41171</c:v>
                </c:pt>
                <c:pt idx="126">
                  <c:v>41171</c:v>
                </c:pt>
                <c:pt idx="127">
                  <c:v>41171</c:v>
                </c:pt>
                <c:pt idx="128">
                  <c:v>41171</c:v>
                </c:pt>
                <c:pt idx="129">
                  <c:v>41171</c:v>
                </c:pt>
                <c:pt idx="130">
                  <c:v>41171</c:v>
                </c:pt>
                <c:pt idx="131">
                  <c:v>41171</c:v>
                </c:pt>
                <c:pt idx="132">
                  <c:v>41171</c:v>
                </c:pt>
                <c:pt idx="133">
                  <c:v>41171</c:v>
                </c:pt>
                <c:pt idx="134">
                  <c:v>41171</c:v>
                </c:pt>
                <c:pt idx="135">
                  <c:v>41171</c:v>
                </c:pt>
                <c:pt idx="136">
                  <c:v>41171</c:v>
                </c:pt>
                <c:pt idx="137">
                  <c:v>41171</c:v>
                </c:pt>
                <c:pt idx="138">
                  <c:v>41171</c:v>
                </c:pt>
                <c:pt idx="139">
                  <c:v>41171</c:v>
                </c:pt>
                <c:pt idx="140">
                  <c:v>41171</c:v>
                </c:pt>
                <c:pt idx="141">
                  <c:v>41171</c:v>
                </c:pt>
                <c:pt idx="142">
                  <c:v>41171</c:v>
                </c:pt>
                <c:pt idx="143">
                  <c:v>41171</c:v>
                </c:pt>
                <c:pt idx="144">
                  <c:v>41171</c:v>
                </c:pt>
                <c:pt idx="145">
                  <c:v>41171</c:v>
                </c:pt>
                <c:pt idx="146">
                  <c:v>41171</c:v>
                </c:pt>
                <c:pt idx="147">
                  <c:v>41171</c:v>
                </c:pt>
                <c:pt idx="148">
                  <c:v>41171</c:v>
                </c:pt>
                <c:pt idx="149">
                  <c:v>41172</c:v>
                </c:pt>
                <c:pt idx="150">
                  <c:v>41172</c:v>
                </c:pt>
                <c:pt idx="151">
                  <c:v>41172</c:v>
                </c:pt>
                <c:pt idx="152">
                  <c:v>41172</c:v>
                </c:pt>
                <c:pt idx="153">
                  <c:v>41172</c:v>
                </c:pt>
                <c:pt idx="154">
                  <c:v>41172</c:v>
                </c:pt>
                <c:pt idx="155">
                  <c:v>41172</c:v>
                </c:pt>
                <c:pt idx="156">
                  <c:v>41172</c:v>
                </c:pt>
                <c:pt idx="157">
                  <c:v>41172</c:v>
                </c:pt>
                <c:pt idx="158">
                  <c:v>41172</c:v>
                </c:pt>
                <c:pt idx="159">
                  <c:v>41172</c:v>
                </c:pt>
                <c:pt idx="160">
                  <c:v>41172</c:v>
                </c:pt>
                <c:pt idx="161">
                  <c:v>41172</c:v>
                </c:pt>
                <c:pt idx="162">
                  <c:v>41172</c:v>
                </c:pt>
                <c:pt idx="163">
                  <c:v>41172</c:v>
                </c:pt>
                <c:pt idx="164">
                  <c:v>41172</c:v>
                </c:pt>
                <c:pt idx="165">
                  <c:v>41172</c:v>
                </c:pt>
                <c:pt idx="166">
                  <c:v>41172</c:v>
                </c:pt>
                <c:pt idx="167">
                  <c:v>41172</c:v>
                </c:pt>
                <c:pt idx="168">
                  <c:v>41172</c:v>
                </c:pt>
                <c:pt idx="169">
                  <c:v>41172</c:v>
                </c:pt>
                <c:pt idx="170">
                  <c:v>41172</c:v>
                </c:pt>
                <c:pt idx="171">
                  <c:v>41172</c:v>
                </c:pt>
                <c:pt idx="172">
                  <c:v>41172</c:v>
                </c:pt>
                <c:pt idx="173">
                  <c:v>41173</c:v>
                </c:pt>
                <c:pt idx="174">
                  <c:v>41173</c:v>
                </c:pt>
                <c:pt idx="175">
                  <c:v>41173</c:v>
                </c:pt>
                <c:pt idx="176">
                  <c:v>41173</c:v>
                </c:pt>
                <c:pt idx="177">
                  <c:v>41173</c:v>
                </c:pt>
                <c:pt idx="178">
                  <c:v>41173</c:v>
                </c:pt>
                <c:pt idx="179">
                  <c:v>41173</c:v>
                </c:pt>
                <c:pt idx="180">
                  <c:v>41173</c:v>
                </c:pt>
                <c:pt idx="181">
                  <c:v>41173</c:v>
                </c:pt>
                <c:pt idx="182">
                  <c:v>41173</c:v>
                </c:pt>
                <c:pt idx="183">
                  <c:v>41173</c:v>
                </c:pt>
                <c:pt idx="184">
                  <c:v>41173</c:v>
                </c:pt>
                <c:pt idx="185">
                  <c:v>41173</c:v>
                </c:pt>
                <c:pt idx="186">
                  <c:v>41173</c:v>
                </c:pt>
                <c:pt idx="187">
                  <c:v>41173</c:v>
                </c:pt>
                <c:pt idx="188">
                  <c:v>41173</c:v>
                </c:pt>
                <c:pt idx="189">
                  <c:v>41173</c:v>
                </c:pt>
                <c:pt idx="190">
                  <c:v>41173</c:v>
                </c:pt>
                <c:pt idx="191">
                  <c:v>41173</c:v>
                </c:pt>
                <c:pt idx="192">
                  <c:v>41173</c:v>
                </c:pt>
                <c:pt idx="193">
                  <c:v>41173</c:v>
                </c:pt>
                <c:pt idx="194">
                  <c:v>41173</c:v>
                </c:pt>
                <c:pt idx="195">
                  <c:v>41173</c:v>
                </c:pt>
                <c:pt idx="196">
                  <c:v>41173</c:v>
                </c:pt>
                <c:pt idx="197">
                  <c:v>41174</c:v>
                </c:pt>
                <c:pt idx="198">
                  <c:v>41174</c:v>
                </c:pt>
                <c:pt idx="199">
                  <c:v>41174</c:v>
                </c:pt>
                <c:pt idx="200">
                  <c:v>41174</c:v>
                </c:pt>
                <c:pt idx="201">
                  <c:v>41174</c:v>
                </c:pt>
                <c:pt idx="202">
                  <c:v>41174</c:v>
                </c:pt>
                <c:pt idx="203">
                  <c:v>41174</c:v>
                </c:pt>
                <c:pt idx="204">
                  <c:v>41174</c:v>
                </c:pt>
                <c:pt idx="205">
                  <c:v>41174</c:v>
                </c:pt>
                <c:pt idx="206">
                  <c:v>41174</c:v>
                </c:pt>
                <c:pt idx="207">
                  <c:v>41174</c:v>
                </c:pt>
                <c:pt idx="208">
                  <c:v>41174</c:v>
                </c:pt>
                <c:pt idx="209">
                  <c:v>41174</c:v>
                </c:pt>
                <c:pt idx="210">
                  <c:v>41174</c:v>
                </c:pt>
                <c:pt idx="211">
                  <c:v>41174</c:v>
                </c:pt>
                <c:pt idx="212">
                  <c:v>41174</c:v>
                </c:pt>
                <c:pt idx="213">
                  <c:v>41174</c:v>
                </c:pt>
                <c:pt idx="214">
                  <c:v>41174</c:v>
                </c:pt>
                <c:pt idx="215">
                  <c:v>41174</c:v>
                </c:pt>
                <c:pt idx="216">
                  <c:v>41174</c:v>
                </c:pt>
                <c:pt idx="217">
                  <c:v>41174</c:v>
                </c:pt>
                <c:pt idx="218">
                  <c:v>41174</c:v>
                </c:pt>
                <c:pt idx="219">
                  <c:v>41174</c:v>
                </c:pt>
                <c:pt idx="220">
                  <c:v>41174</c:v>
                </c:pt>
                <c:pt idx="221">
                  <c:v>41175</c:v>
                </c:pt>
                <c:pt idx="222">
                  <c:v>41175</c:v>
                </c:pt>
                <c:pt idx="223">
                  <c:v>41175</c:v>
                </c:pt>
                <c:pt idx="224">
                  <c:v>41175</c:v>
                </c:pt>
                <c:pt idx="225">
                  <c:v>41175</c:v>
                </c:pt>
                <c:pt idx="226">
                  <c:v>41175</c:v>
                </c:pt>
                <c:pt idx="227">
                  <c:v>41175</c:v>
                </c:pt>
                <c:pt idx="228">
                  <c:v>41175</c:v>
                </c:pt>
                <c:pt idx="229">
                  <c:v>41175</c:v>
                </c:pt>
                <c:pt idx="230">
                  <c:v>41175</c:v>
                </c:pt>
                <c:pt idx="231">
                  <c:v>41175</c:v>
                </c:pt>
                <c:pt idx="232">
                  <c:v>41175</c:v>
                </c:pt>
                <c:pt idx="233">
                  <c:v>41175</c:v>
                </c:pt>
                <c:pt idx="234">
                  <c:v>41175</c:v>
                </c:pt>
                <c:pt idx="235">
                  <c:v>41175</c:v>
                </c:pt>
                <c:pt idx="236">
                  <c:v>41175</c:v>
                </c:pt>
                <c:pt idx="237">
                  <c:v>41175</c:v>
                </c:pt>
                <c:pt idx="238">
                  <c:v>41175</c:v>
                </c:pt>
                <c:pt idx="239">
                  <c:v>41175</c:v>
                </c:pt>
                <c:pt idx="240">
                  <c:v>41175</c:v>
                </c:pt>
                <c:pt idx="241">
                  <c:v>41175</c:v>
                </c:pt>
                <c:pt idx="242">
                  <c:v>41175</c:v>
                </c:pt>
                <c:pt idx="243">
                  <c:v>41175</c:v>
                </c:pt>
                <c:pt idx="244">
                  <c:v>41175</c:v>
                </c:pt>
                <c:pt idx="245">
                  <c:v>41176</c:v>
                </c:pt>
                <c:pt idx="246">
                  <c:v>41176</c:v>
                </c:pt>
                <c:pt idx="247">
                  <c:v>41176</c:v>
                </c:pt>
                <c:pt idx="248">
                  <c:v>41176</c:v>
                </c:pt>
                <c:pt idx="249">
                  <c:v>41176</c:v>
                </c:pt>
                <c:pt idx="250">
                  <c:v>41176</c:v>
                </c:pt>
                <c:pt idx="251">
                  <c:v>41176</c:v>
                </c:pt>
                <c:pt idx="252">
                  <c:v>41176</c:v>
                </c:pt>
                <c:pt idx="253">
                  <c:v>41176</c:v>
                </c:pt>
                <c:pt idx="254">
                  <c:v>41176</c:v>
                </c:pt>
                <c:pt idx="255">
                  <c:v>41176</c:v>
                </c:pt>
                <c:pt idx="256">
                  <c:v>41176</c:v>
                </c:pt>
                <c:pt idx="257">
                  <c:v>41176</c:v>
                </c:pt>
                <c:pt idx="258">
                  <c:v>41176</c:v>
                </c:pt>
                <c:pt idx="259">
                  <c:v>41176</c:v>
                </c:pt>
                <c:pt idx="260">
                  <c:v>41176</c:v>
                </c:pt>
                <c:pt idx="261">
                  <c:v>41176</c:v>
                </c:pt>
                <c:pt idx="262">
                  <c:v>41176</c:v>
                </c:pt>
                <c:pt idx="263">
                  <c:v>41176</c:v>
                </c:pt>
                <c:pt idx="264">
                  <c:v>41176</c:v>
                </c:pt>
                <c:pt idx="265">
                  <c:v>41176</c:v>
                </c:pt>
                <c:pt idx="266">
                  <c:v>41176</c:v>
                </c:pt>
                <c:pt idx="267">
                  <c:v>41176</c:v>
                </c:pt>
                <c:pt idx="268">
                  <c:v>41176</c:v>
                </c:pt>
                <c:pt idx="269">
                  <c:v>41177</c:v>
                </c:pt>
                <c:pt idx="270">
                  <c:v>41177</c:v>
                </c:pt>
                <c:pt idx="271">
                  <c:v>41177</c:v>
                </c:pt>
                <c:pt idx="272">
                  <c:v>41177</c:v>
                </c:pt>
                <c:pt idx="273">
                  <c:v>41177</c:v>
                </c:pt>
                <c:pt idx="274">
                  <c:v>41177</c:v>
                </c:pt>
                <c:pt idx="275">
                  <c:v>41177</c:v>
                </c:pt>
                <c:pt idx="276">
                  <c:v>41177</c:v>
                </c:pt>
                <c:pt idx="277">
                  <c:v>41177</c:v>
                </c:pt>
                <c:pt idx="278">
                  <c:v>41177</c:v>
                </c:pt>
                <c:pt idx="279">
                  <c:v>41177</c:v>
                </c:pt>
                <c:pt idx="280">
                  <c:v>41177</c:v>
                </c:pt>
                <c:pt idx="281">
                  <c:v>41177</c:v>
                </c:pt>
                <c:pt idx="282">
                  <c:v>41177</c:v>
                </c:pt>
                <c:pt idx="283">
                  <c:v>41177</c:v>
                </c:pt>
                <c:pt idx="284">
                  <c:v>41177</c:v>
                </c:pt>
                <c:pt idx="285">
                  <c:v>41177</c:v>
                </c:pt>
                <c:pt idx="286">
                  <c:v>41177</c:v>
                </c:pt>
                <c:pt idx="287">
                  <c:v>41177</c:v>
                </c:pt>
                <c:pt idx="288">
                  <c:v>41177</c:v>
                </c:pt>
                <c:pt idx="289">
                  <c:v>41177</c:v>
                </c:pt>
                <c:pt idx="290">
                  <c:v>41177</c:v>
                </c:pt>
                <c:pt idx="291">
                  <c:v>41177</c:v>
                </c:pt>
                <c:pt idx="292">
                  <c:v>41177</c:v>
                </c:pt>
                <c:pt idx="293">
                  <c:v>41178</c:v>
                </c:pt>
                <c:pt idx="294">
                  <c:v>41178</c:v>
                </c:pt>
                <c:pt idx="295">
                  <c:v>41178</c:v>
                </c:pt>
                <c:pt idx="296">
                  <c:v>41178</c:v>
                </c:pt>
                <c:pt idx="297">
                  <c:v>41178</c:v>
                </c:pt>
                <c:pt idx="298">
                  <c:v>41178</c:v>
                </c:pt>
                <c:pt idx="299">
                  <c:v>41178</c:v>
                </c:pt>
                <c:pt idx="300">
                  <c:v>41178</c:v>
                </c:pt>
                <c:pt idx="301">
                  <c:v>41178</c:v>
                </c:pt>
                <c:pt idx="302">
                  <c:v>41178</c:v>
                </c:pt>
                <c:pt idx="303">
                  <c:v>41178</c:v>
                </c:pt>
                <c:pt idx="304">
                  <c:v>41178</c:v>
                </c:pt>
                <c:pt idx="305">
                  <c:v>41178</c:v>
                </c:pt>
                <c:pt idx="306">
                  <c:v>41178</c:v>
                </c:pt>
                <c:pt idx="307">
                  <c:v>41178</c:v>
                </c:pt>
                <c:pt idx="308">
                  <c:v>41178</c:v>
                </c:pt>
                <c:pt idx="309">
                  <c:v>41178</c:v>
                </c:pt>
                <c:pt idx="310">
                  <c:v>41178</c:v>
                </c:pt>
                <c:pt idx="311">
                  <c:v>41178</c:v>
                </c:pt>
                <c:pt idx="312">
                  <c:v>41178</c:v>
                </c:pt>
                <c:pt idx="313">
                  <c:v>41178</c:v>
                </c:pt>
                <c:pt idx="314">
                  <c:v>41178</c:v>
                </c:pt>
                <c:pt idx="315">
                  <c:v>41178</c:v>
                </c:pt>
                <c:pt idx="316">
                  <c:v>41178</c:v>
                </c:pt>
                <c:pt idx="317">
                  <c:v>41179</c:v>
                </c:pt>
                <c:pt idx="318">
                  <c:v>41179</c:v>
                </c:pt>
                <c:pt idx="319">
                  <c:v>41179</c:v>
                </c:pt>
                <c:pt idx="320">
                  <c:v>41179</c:v>
                </c:pt>
                <c:pt idx="321">
                  <c:v>41179</c:v>
                </c:pt>
                <c:pt idx="322">
                  <c:v>41179</c:v>
                </c:pt>
                <c:pt idx="323">
                  <c:v>41179</c:v>
                </c:pt>
                <c:pt idx="324">
                  <c:v>41179</c:v>
                </c:pt>
                <c:pt idx="325">
                  <c:v>41179</c:v>
                </c:pt>
                <c:pt idx="326">
                  <c:v>41179</c:v>
                </c:pt>
                <c:pt idx="327">
                  <c:v>41179</c:v>
                </c:pt>
                <c:pt idx="328">
                  <c:v>41179</c:v>
                </c:pt>
                <c:pt idx="329">
                  <c:v>41179</c:v>
                </c:pt>
                <c:pt idx="330">
                  <c:v>41179</c:v>
                </c:pt>
                <c:pt idx="331">
                  <c:v>41179</c:v>
                </c:pt>
                <c:pt idx="332">
                  <c:v>41179</c:v>
                </c:pt>
                <c:pt idx="333">
                  <c:v>41179</c:v>
                </c:pt>
                <c:pt idx="334">
                  <c:v>41179</c:v>
                </c:pt>
                <c:pt idx="335">
                  <c:v>41179</c:v>
                </c:pt>
                <c:pt idx="336">
                  <c:v>41179</c:v>
                </c:pt>
                <c:pt idx="337">
                  <c:v>41179</c:v>
                </c:pt>
                <c:pt idx="338">
                  <c:v>41179</c:v>
                </c:pt>
                <c:pt idx="339">
                  <c:v>41179</c:v>
                </c:pt>
                <c:pt idx="340">
                  <c:v>41179</c:v>
                </c:pt>
                <c:pt idx="341">
                  <c:v>41180</c:v>
                </c:pt>
                <c:pt idx="342">
                  <c:v>41180</c:v>
                </c:pt>
                <c:pt idx="343">
                  <c:v>41180</c:v>
                </c:pt>
                <c:pt idx="344">
                  <c:v>41180</c:v>
                </c:pt>
                <c:pt idx="345">
                  <c:v>41180</c:v>
                </c:pt>
                <c:pt idx="346">
                  <c:v>41180</c:v>
                </c:pt>
                <c:pt idx="347">
                  <c:v>41180</c:v>
                </c:pt>
                <c:pt idx="348">
                  <c:v>41180</c:v>
                </c:pt>
                <c:pt idx="349">
                  <c:v>41180</c:v>
                </c:pt>
                <c:pt idx="350">
                  <c:v>41180</c:v>
                </c:pt>
                <c:pt idx="351">
                  <c:v>41180</c:v>
                </c:pt>
                <c:pt idx="352">
                  <c:v>41180</c:v>
                </c:pt>
                <c:pt idx="353">
                  <c:v>41180</c:v>
                </c:pt>
                <c:pt idx="354">
                  <c:v>41180</c:v>
                </c:pt>
                <c:pt idx="355">
                  <c:v>41180</c:v>
                </c:pt>
                <c:pt idx="356">
                  <c:v>41180</c:v>
                </c:pt>
                <c:pt idx="357">
                  <c:v>41180</c:v>
                </c:pt>
                <c:pt idx="358">
                  <c:v>41180</c:v>
                </c:pt>
                <c:pt idx="359">
                  <c:v>41180</c:v>
                </c:pt>
                <c:pt idx="360">
                  <c:v>41180</c:v>
                </c:pt>
                <c:pt idx="361">
                  <c:v>41180</c:v>
                </c:pt>
                <c:pt idx="362">
                  <c:v>41180</c:v>
                </c:pt>
                <c:pt idx="363">
                  <c:v>41180</c:v>
                </c:pt>
                <c:pt idx="364">
                  <c:v>41180</c:v>
                </c:pt>
                <c:pt idx="365">
                  <c:v>41181</c:v>
                </c:pt>
                <c:pt idx="366">
                  <c:v>41181</c:v>
                </c:pt>
                <c:pt idx="367">
                  <c:v>41181</c:v>
                </c:pt>
                <c:pt idx="368">
                  <c:v>0</c:v>
                </c:pt>
                <c:pt idx="369">
                  <c:v>41181</c:v>
                </c:pt>
                <c:pt idx="370">
                  <c:v>41181</c:v>
                </c:pt>
                <c:pt idx="371">
                  <c:v>41181</c:v>
                </c:pt>
                <c:pt idx="372">
                  <c:v>41181</c:v>
                </c:pt>
                <c:pt idx="373">
                  <c:v>41181</c:v>
                </c:pt>
                <c:pt idx="374">
                  <c:v>41181</c:v>
                </c:pt>
                <c:pt idx="375">
                  <c:v>41181</c:v>
                </c:pt>
                <c:pt idx="376">
                  <c:v>41181</c:v>
                </c:pt>
                <c:pt idx="377">
                  <c:v>41181</c:v>
                </c:pt>
                <c:pt idx="378">
                  <c:v>41181</c:v>
                </c:pt>
                <c:pt idx="379">
                  <c:v>41181</c:v>
                </c:pt>
                <c:pt idx="380">
                  <c:v>41181</c:v>
                </c:pt>
                <c:pt idx="381">
                  <c:v>41181</c:v>
                </c:pt>
                <c:pt idx="382">
                  <c:v>41181</c:v>
                </c:pt>
                <c:pt idx="383">
                  <c:v>41181</c:v>
                </c:pt>
                <c:pt idx="384">
                  <c:v>41181</c:v>
                </c:pt>
                <c:pt idx="385">
                  <c:v>41181</c:v>
                </c:pt>
                <c:pt idx="386">
                  <c:v>41181</c:v>
                </c:pt>
                <c:pt idx="387">
                  <c:v>41181</c:v>
                </c:pt>
                <c:pt idx="388">
                  <c:v>41181</c:v>
                </c:pt>
                <c:pt idx="389">
                  <c:v>41182</c:v>
                </c:pt>
                <c:pt idx="390">
                  <c:v>41182</c:v>
                </c:pt>
                <c:pt idx="391">
                  <c:v>41182</c:v>
                </c:pt>
                <c:pt idx="392">
                  <c:v>41182</c:v>
                </c:pt>
                <c:pt idx="393">
                  <c:v>41182</c:v>
                </c:pt>
                <c:pt idx="394">
                  <c:v>41182</c:v>
                </c:pt>
                <c:pt idx="395">
                  <c:v>41182</c:v>
                </c:pt>
                <c:pt idx="396">
                  <c:v>41182</c:v>
                </c:pt>
                <c:pt idx="397">
                  <c:v>41182</c:v>
                </c:pt>
                <c:pt idx="398">
                  <c:v>41182</c:v>
                </c:pt>
                <c:pt idx="399">
                  <c:v>41182</c:v>
                </c:pt>
                <c:pt idx="400">
                  <c:v>41182</c:v>
                </c:pt>
                <c:pt idx="401">
                  <c:v>41182</c:v>
                </c:pt>
                <c:pt idx="402">
                  <c:v>41182</c:v>
                </c:pt>
                <c:pt idx="403">
                  <c:v>41182</c:v>
                </c:pt>
                <c:pt idx="404">
                  <c:v>41182</c:v>
                </c:pt>
                <c:pt idx="405">
                  <c:v>41182</c:v>
                </c:pt>
                <c:pt idx="406">
                  <c:v>41182</c:v>
                </c:pt>
                <c:pt idx="407">
                  <c:v>41182</c:v>
                </c:pt>
                <c:pt idx="408">
                  <c:v>41182</c:v>
                </c:pt>
                <c:pt idx="409">
                  <c:v>41182</c:v>
                </c:pt>
                <c:pt idx="410">
                  <c:v>41182</c:v>
                </c:pt>
                <c:pt idx="411">
                  <c:v>41182</c:v>
                </c:pt>
                <c:pt idx="412">
                  <c:v>41182</c:v>
                </c:pt>
                <c:pt idx="413">
                  <c:v>41183</c:v>
                </c:pt>
                <c:pt idx="414">
                  <c:v>41183</c:v>
                </c:pt>
                <c:pt idx="415">
                  <c:v>41183</c:v>
                </c:pt>
                <c:pt idx="416">
                  <c:v>41183</c:v>
                </c:pt>
                <c:pt idx="417">
                  <c:v>41183</c:v>
                </c:pt>
                <c:pt idx="418">
                  <c:v>41183</c:v>
                </c:pt>
                <c:pt idx="419">
                  <c:v>41183</c:v>
                </c:pt>
                <c:pt idx="420">
                  <c:v>41183</c:v>
                </c:pt>
                <c:pt idx="421">
                  <c:v>41183</c:v>
                </c:pt>
                <c:pt idx="422">
                  <c:v>41183</c:v>
                </c:pt>
                <c:pt idx="423">
                  <c:v>41183</c:v>
                </c:pt>
                <c:pt idx="424">
                  <c:v>41183</c:v>
                </c:pt>
                <c:pt idx="425">
                  <c:v>41183</c:v>
                </c:pt>
                <c:pt idx="426">
                  <c:v>41183</c:v>
                </c:pt>
                <c:pt idx="427">
                  <c:v>41183</c:v>
                </c:pt>
                <c:pt idx="428">
                  <c:v>41183</c:v>
                </c:pt>
                <c:pt idx="429">
                  <c:v>41183</c:v>
                </c:pt>
                <c:pt idx="430">
                  <c:v>41183</c:v>
                </c:pt>
                <c:pt idx="431">
                  <c:v>41183</c:v>
                </c:pt>
                <c:pt idx="432">
                  <c:v>41183</c:v>
                </c:pt>
                <c:pt idx="433">
                  <c:v>41183</c:v>
                </c:pt>
                <c:pt idx="434">
                  <c:v>41183</c:v>
                </c:pt>
                <c:pt idx="435">
                  <c:v>41183</c:v>
                </c:pt>
                <c:pt idx="436">
                  <c:v>41183</c:v>
                </c:pt>
                <c:pt idx="437">
                  <c:v>41184</c:v>
                </c:pt>
                <c:pt idx="438">
                  <c:v>41184</c:v>
                </c:pt>
                <c:pt idx="439">
                  <c:v>41184</c:v>
                </c:pt>
                <c:pt idx="440">
                  <c:v>41184</c:v>
                </c:pt>
                <c:pt idx="441">
                  <c:v>41184</c:v>
                </c:pt>
                <c:pt idx="442">
                  <c:v>41184</c:v>
                </c:pt>
                <c:pt idx="443">
                  <c:v>41184</c:v>
                </c:pt>
                <c:pt idx="444">
                  <c:v>41184</c:v>
                </c:pt>
                <c:pt idx="445">
                  <c:v>41184</c:v>
                </c:pt>
                <c:pt idx="446">
                  <c:v>41184</c:v>
                </c:pt>
                <c:pt idx="447">
                  <c:v>41184</c:v>
                </c:pt>
                <c:pt idx="448">
                  <c:v>41184</c:v>
                </c:pt>
                <c:pt idx="449">
                  <c:v>41184</c:v>
                </c:pt>
                <c:pt idx="450">
                  <c:v>41184</c:v>
                </c:pt>
                <c:pt idx="451">
                  <c:v>41184</c:v>
                </c:pt>
                <c:pt idx="452">
                  <c:v>41184</c:v>
                </c:pt>
                <c:pt idx="453">
                  <c:v>41184</c:v>
                </c:pt>
                <c:pt idx="454">
                  <c:v>41184</c:v>
                </c:pt>
                <c:pt idx="455">
                  <c:v>41184</c:v>
                </c:pt>
                <c:pt idx="456">
                  <c:v>41184</c:v>
                </c:pt>
                <c:pt idx="457">
                  <c:v>41184</c:v>
                </c:pt>
                <c:pt idx="458">
                  <c:v>41184</c:v>
                </c:pt>
                <c:pt idx="459">
                  <c:v>41184</c:v>
                </c:pt>
                <c:pt idx="460">
                  <c:v>41184</c:v>
                </c:pt>
                <c:pt idx="461">
                  <c:v>41185</c:v>
                </c:pt>
                <c:pt idx="462">
                  <c:v>41185</c:v>
                </c:pt>
                <c:pt idx="463">
                  <c:v>41185</c:v>
                </c:pt>
                <c:pt idx="464">
                  <c:v>41185</c:v>
                </c:pt>
                <c:pt idx="465">
                  <c:v>41185</c:v>
                </c:pt>
                <c:pt idx="466">
                  <c:v>41185</c:v>
                </c:pt>
                <c:pt idx="467">
                  <c:v>41185</c:v>
                </c:pt>
                <c:pt idx="468">
                  <c:v>41185</c:v>
                </c:pt>
                <c:pt idx="469">
                  <c:v>41185</c:v>
                </c:pt>
                <c:pt idx="470">
                  <c:v>41185</c:v>
                </c:pt>
                <c:pt idx="471">
                  <c:v>41185</c:v>
                </c:pt>
                <c:pt idx="472">
                  <c:v>41185</c:v>
                </c:pt>
                <c:pt idx="473">
                  <c:v>41185</c:v>
                </c:pt>
                <c:pt idx="474">
                  <c:v>41185</c:v>
                </c:pt>
                <c:pt idx="475">
                  <c:v>41185</c:v>
                </c:pt>
                <c:pt idx="476">
                  <c:v>41185</c:v>
                </c:pt>
                <c:pt idx="477">
                  <c:v>41185</c:v>
                </c:pt>
                <c:pt idx="478">
                  <c:v>41185</c:v>
                </c:pt>
                <c:pt idx="479">
                  <c:v>41185</c:v>
                </c:pt>
                <c:pt idx="480">
                  <c:v>41185</c:v>
                </c:pt>
                <c:pt idx="481">
                  <c:v>41185</c:v>
                </c:pt>
                <c:pt idx="482">
                  <c:v>41185</c:v>
                </c:pt>
                <c:pt idx="483">
                  <c:v>41185</c:v>
                </c:pt>
                <c:pt idx="484">
                  <c:v>41185</c:v>
                </c:pt>
                <c:pt idx="485">
                  <c:v>41186</c:v>
                </c:pt>
                <c:pt idx="486">
                  <c:v>41186</c:v>
                </c:pt>
                <c:pt idx="487">
                  <c:v>41186</c:v>
                </c:pt>
                <c:pt idx="488">
                  <c:v>41186</c:v>
                </c:pt>
                <c:pt idx="489">
                  <c:v>41186</c:v>
                </c:pt>
                <c:pt idx="490">
                  <c:v>41186</c:v>
                </c:pt>
                <c:pt idx="491">
                  <c:v>41186</c:v>
                </c:pt>
                <c:pt idx="492">
                  <c:v>41186</c:v>
                </c:pt>
                <c:pt idx="493">
                  <c:v>41186</c:v>
                </c:pt>
                <c:pt idx="494">
                  <c:v>41186</c:v>
                </c:pt>
                <c:pt idx="495">
                  <c:v>41186</c:v>
                </c:pt>
                <c:pt idx="496">
                  <c:v>41186</c:v>
                </c:pt>
                <c:pt idx="497">
                  <c:v>41186</c:v>
                </c:pt>
                <c:pt idx="498">
                  <c:v>41186</c:v>
                </c:pt>
                <c:pt idx="499">
                  <c:v>41186</c:v>
                </c:pt>
                <c:pt idx="500">
                  <c:v>41186</c:v>
                </c:pt>
                <c:pt idx="501">
                  <c:v>41186</c:v>
                </c:pt>
                <c:pt idx="502">
                  <c:v>41186</c:v>
                </c:pt>
                <c:pt idx="503">
                  <c:v>41186</c:v>
                </c:pt>
                <c:pt idx="504">
                  <c:v>41186</c:v>
                </c:pt>
                <c:pt idx="505">
                  <c:v>41186</c:v>
                </c:pt>
                <c:pt idx="506">
                  <c:v>41186</c:v>
                </c:pt>
                <c:pt idx="507">
                  <c:v>41186</c:v>
                </c:pt>
                <c:pt idx="508">
                  <c:v>41186</c:v>
                </c:pt>
                <c:pt idx="509">
                  <c:v>41186</c:v>
                </c:pt>
                <c:pt idx="510">
                  <c:v>41187</c:v>
                </c:pt>
                <c:pt idx="511">
                  <c:v>41187</c:v>
                </c:pt>
                <c:pt idx="512">
                  <c:v>41187</c:v>
                </c:pt>
                <c:pt idx="513">
                  <c:v>41187</c:v>
                </c:pt>
                <c:pt idx="514">
                  <c:v>41187</c:v>
                </c:pt>
                <c:pt idx="515">
                  <c:v>41187</c:v>
                </c:pt>
                <c:pt idx="516">
                  <c:v>41187</c:v>
                </c:pt>
                <c:pt idx="517">
                  <c:v>41187</c:v>
                </c:pt>
                <c:pt idx="518">
                  <c:v>41187</c:v>
                </c:pt>
                <c:pt idx="519">
                  <c:v>41187</c:v>
                </c:pt>
                <c:pt idx="520">
                  <c:v>41187</c:v>
                </c:pt>
                <c:pt idx="521">
                  <c:v>41187</c:v>
                </c:pt>
                <c:pt idx="522">
                  <c:v>41187</c:v>
                </c:pt>
                <c:pt idx="523">
                  <c:v>41187</c:v>
                </c:pt>
                <c:pt idx="524">
                  <c:v>41187</c:v>
                </c:pt>
                <c:pt idx="525">
                  <c:v>41187</c:v>
                </c:pt>
                <c:pt idx="526">
                  <c:v>41187</c:v>
                </c:pt>
                <c:pt idx="527">
                  <c:v>41187</c:v>
                </c:pt>
                <c:pt idx="528">
                  <c:v>41187</c:v>
                </c:pt>
                <c:pt idx="529">
                  <c:v>41187</c:v>
                </c:pt>
                <c:pt idx="530">
                  <c:v>41187</c:v>
                </c:pt>
                <c:pt idx="531">
                  <c:v>41187</c:v>
                </c:pt>
                <c:pt idx="532">
                  <c:v>41187</c:v>
                </c:pt>
                <c:pt idx="533">
                  <c:v>41187</c:v>
                </c:pt>
                <c:pt idx="534">
                  <c:v>41188</c:v>
                </c:pt>
                <c:pt idx="535">
                  <c:v>41188</c:v>
                </c:pt>
                <c:pt idx="536">
                  <c:v>41188</c:v>
                </c:pt>
                <c:pt idx="537">
                  <c:v>41188</c:v>
                </c:pt>
                <c:pt idx="538">
                  <c:v>41188</c:v>
                </c:pt>
                <c:pt idx="539">
                  <c:v>41188</c:v>
                </c:pt>
                <c:pt idx="540">
                  <c:v>41188</c:v>
                </c:pt>
                <c:pt idx="541">
                  <c:v>41188</c:v>
                </c:pt>
                <c:pt idx="542">
                  <c:v>41188</c:v>
                </c:pt>
                <c:pt idx="543">
                  <c:v>41188</c:v>
                </c:pt>
                <c:pt idx="544">
                  <c:v>41188</c:v>
                </c:pt>
                <c:pt idx="545">
                  <c:v>41188</c:v>
                </c:pt>
                <c:pt idx="546">
                  <c:v>41188</c:v>
                </c:pt>
                <c:pt idx="547">
                  <c:v>41188</c:v>
                </c:pt>
                <c:pt idx="548">
                  <c:v>41188</c:v>
                </c:pt>
                <c:pt idx="549">
                  <c:v>41188</c:v>
                </c:pt>
                <c:pt idx="550">
                  <c:v>41188</c:v>
                </c:pt>
                <c:pt idx="551">
                  <c:v>41188</c:v>
                </c:pt>
                <c:pt idx="552">
                  <c:v>41188</c:v>
                </c:pt>
                <c:pt idx="553">
                  <c:v>41188</c:v>
                </c:pt>
                <c:pt idx="554">
                  <c:v>41188</c:v>
                </c:pt>
                <c:pt idx="555">
                  <c:v>41188</c:v>
                </c:pt>
                <c:pt idx="556">
                  <c:v>41188</c:v>
                </c:pt>
                <c:pt idx="557">
                  <c:v>41188</c:v>
                </c:pt>
                <c:pt idx="558">
                  <c:v>41189</c:v>
                </c:pt>
                <c:pt idx="559">
                  <c:v>41189</c:v>
                </c:pt>
                <c:pt idx="560">
                  <c:v>41189</c:v>
                </c:pt>
                <c:pt idx="561">
                  <c:v>41189</c:v>
                </c:pt>
                <c:pt idx="562">
                  <c:v>41189</c:v>
                </c:pt>
                <c:pt idx="563">
                  <c:v>41189</c:v>
                </c:pt>
                <c:pt idx="564">
                  <c:v>41189</c:v>
                </c:pt>
                <c:pt idx="565">
                  <c:v>41189</c:v>
                </c:pt>
                <c:pt idx="566">
                  <c:v>41189</c:v>
                </c:pt>
                <c:pt idx="567">
                  <c:v>41189</c:v>
                </c:pt>
                <c:pt idx="568">
                  <c:v>41189</c:v>
                </c:pt>
                <c:pt idx="569">
                  <c:v>41189</c:v>
                </c:pt>
                <c:pt idx="570">
                  <c:v>41189</c:v>
                </c:pt>
                <c:pt idx="571">
                  <c:v>41189</c:v>
                </c:pt>
                <c:pt idx="572">
                  <c:v>41189</c:v>
                </c:pt>
                <c:pt idx="573">
                  <c:v>41189</c:v>
                </c:pt>
                <c:pt idx="574">
                  <c:v>41189</c:v>
                </c:pt>
                <c:pt idx="575">
                  <c:v>41189</c:v>
                </c:pt>
                <c:pt idx="576">
                  <c:v>41189</c:v>
                </c:pt>
                <c:pt idx="577">
                  <c:v>41189</c:v>
                </c:pt>
                <c:pt idx="578">
                  <c:v>41189</c:v>
                </c:pt>
                <c:pt idx="579">
                  <c:v>41189</c:v>
                </c:pt>
                <c:pt idx="580">
                  <c:v>41189</c:v>
                </c:pt>
                <c:pt idx="581">
                  <c:v>41189</c:v>
                </c:pt>
                <c:pt idx="582">
                  <c:v>41190</c:v>
                </c:pt>
                <c:pt idx="583">
                  <c:v>41190</c:v>
                </c:pt>
                <c:pt idx="584">
                  <c:v>41190</c:v>
                </c:pt>
                <c:pt idx="585">
                  <c:v>41190</c:v>
                </c:pt>
                <c:pt idx="586">
                  <c:v>41190</c:v>
                </c:pt>
                <c:pt idx="587">
                  <c:v>41190</c:v>
                </c:pt>
                <c:pt idx="588">
                  <c:v>41190</c:v>
                </c:pt>
                <c:pt idx="589">
                  <c:v>41190</c:v>
                </c:pt>
                <c:pt idx="590">
                  <c:v>41190</c:v>
                </c:pt>
                <c:pt idx="591">
                  <c:v>41190</c:v>
                </c:pt>
                <c:pt idx="592">
                  <c:v>41190</c:v>
                </c:pt>
                <c:pt idx="593">
                  <c:v>41190</c:v>
                </c:pt>
                <c:pt idx="594">
                  <c:v>41190</c:v>
                </c:pt>
                <c:pt idx="595">
                  <c:v>41190</c:v>
                </c:pt>
                <c:pt idx="596">
                  <c:v>41190</c:v>
                </c:pt>
                <c:pt idx="597">
                  <c:v>41190</c:v>
                </c:pt>
                <c:pt idx="598">
                  <c:v>41190</c:v>
                </c:pt>
                <c:pt idx="599">
                  <c:v>41190</c:v>
                </c:pt>
                <c:pt idx="600">
                  <c:v>41190</c:v>
                </c:pt>
                <c:pt idx="601">
                  <c:v>41190</c:v>
                </c:pt>
                <c:pt idx="602">
                  <c:v>41190</c:v>
                </c:pt>
                <c:pt idx="603">
                  <c:v>41190</c:v>
                </c:pt>
                <c:pt idx="604">
                  <c:v>41190</c:v>
                </c:pt>
                <c:pt idx="605">
                  <c:v>41190</c:v>
                </c:pt>
                <c:pt idx="606">
                  <c:v>41191</c:v>
                </c:pt>
                <c:pt idx="607">
                  <c:v>41191</c:v>
                </c:pt>
                <c:pt idx="608">
                  <c:v>41191</c:v>
                </c:pt>
                <c:pt idx="609">
                  <c:v>41191</c:v>
                </c:pt>
                <c:pt idx="610">
                  <c:v>41191</c:v>
                </c:pt>
                <c:pt idx="611">
                  <c:v>41191</c:v>
                </c:pt>
                <c:pt idx="612">
                  <c:v>41191</c:v>
                </c:pt>
                <c:pt idx="613">
                  <c:v>41191</c:v>
                </c:pt>
                <c:pt idx="614">
                  <c:v>41191</c:v>
                </c:pt>
                <c:pt idx="615">
                  <c:v>41191</c:v>
                </c:pt>
                <c:pt idx="616">
                  <c:v>41191</c:v>
                </c:pt>
                <c:pt idx="617">
                  <c:v>41191</c:v>
                </c:pt>
                <c:pt idx="618">
                  <c:v>41191</c:v>
                </c:pt>
                <c:pt idx="619">
                  <c:v>41191</c:v>
                </c:pt>
                <c:pt idx="620">
                  <c:v>41191</c:v>
                </c:pt>
                <c:pt idx="621">
                  <c:v>41191</c:v>
                </c:pt>
                <c:pt idx="622">
                  <c:v>41191</c:v>
                </c:pt>
                <c:pt idx="623">
                  <c:v>41191</c:v>
                </c:pt>
                <c:pt idx="624">
                  <c:v>41191</c:v>
                </c:pt>
                <c:pt idx="625">
                  <c:v>41191</c:v>
                </c:pt>
                <c:pt idx="626">
                  <c:v>41191</c:v>
                </c:pt>
                <c:pt idx="627">
                  <c:v>41191</c:v>
                </c:pt>
                <c:pt idx="628">
                  <c:v>41191</c:v>
                </c:pt>
                <c:pt idx="629">
                  <c:v>41191</c:v>
                </c:pt>
                <c:pt idx="630">
                  <c:v>41192</c:v>
                </c:pt>
                <c:pt idx="631">
                  <c:v>41192</c:v>
                </c:pt>
                <c:pt idx="632">
                  <c:v>41192</c:v>
                </c:pt>
                <c:pt idx="633">
                  <c:v>41192</c:v>
                </c:pt>
                <c:pt idx="634">
                  <c:v>41192</c:v>
                </c:pt>
                <c:pt idx="635">
                  <c:v>41192</c:v>
                </c:pt>
                <c:pt idx="636">
                  <c:v>41192</c:v>
                </c:pt>
                <c:pt idx="637">
                  <c:v>41192</c:v>
                </c:pt>
                <c:pt idx="638">
                  <c:v>41192</c:v>
                </c:pt>
                <c:pt idx="639">
                  <c:v>41192</c:v>
                </c:pt>
                <c:pt idx="640">
                  <c:v>41192</c:v>
                </c:pt>
                <c:pt idx="641">
                  <c:v>41192</c:v>
                </c:pt>
                <c:pt idx="642">
                  <c:v>41192</c:v>
                </c:pt>
                <c:pt idx="643">
                  <c:v>41192</c:v>
                </c:pt>
                <c:pt idx="644">
                  <c:v>41192</c:v>
                </c:pt>
                <c:pt idx="645">
                  <c:v>41192</c:v>
                </c:pt>
                <c:pt idx="646">
                  <c:v>41192</c:v>
                </c:pt>
                <c:pt idx="647">
                  <c:v>41192</c:v>
                </c:pt>
                <c:pt idx="648">
                  <c:v>41192</c:v>
                </c:pt>
                <c:pt idx="649">
                  <c:v>41192</c:v>
                </c:pt>
                <c:pt idx="650">
                  <c:v>41192</c:v>
                </c:pt>
                <c:pt idx="651">
                  <c:v>41192</c:v>
                </c:pt>
                <c:pt idx="652">
                  <c:v>41192</c:v>
                </c:pt>
                <c:pt idx="653">
                  <c:v>41192</c:v>
                </c:pt>
                <c:pt idx="654">
                  <c:v>41193</c:v>
                </c:pt>
                <c:pt idx="655">
                  <c:v>41193</c:v>
                </c:pt>
                <c:pt idx="656">
                  <c:v>41193</c:v>
                </c:pt>
                <c:pt idx="657">
                  <c:v>41193</c:v>
                </c:pt>
                <c:pt idx="658">
                  <c:v>41193</c:v>
                </c:pt>
                <c:pt idx="659">
                  <c:v>41193</c:v>
                </c:pt>
                <c:pt idx="660">
                  <c:v>41193</c:v>
                </c:pt>
                <c:pt idx="661">
                  <c:v>41193</c:v>
                </c:pt>
                <c:pt idx="662">
                  <c:v>41193</c:v>
                </c:pt>
                <c:pt idx="663">
                  <c:v>41193</c:v>
                </c:pt>
                <c:pt idx="664">
                  <c:v>41193</c:v>
                </c:pt>
                <c:pt idx="665">
                  <c:v>41193</c:v>
                </c:pt>
                <c:pt idx="666">
                  <c:v>41193</c:v>
                </c:pt>
                <c:pt idx="667">
                  <c:v>41193</c:v>
                </c:pt>
                <c:pt idx="668">
                  <c:v>41193</c:v>
                </c:pt>
                <c:pt idx="669">
                  <c:v>41193</c:v>
                </c:pt>
                <c:pt idx="670">
                  <c:v>41193</c:v>
                </c:pt>
                <c:pt idx="671">
                  <c:v>41193</c:v>
                </c:pt>
                <c:pt idx="672">
                  <c:v>41193</c:v>
                </c:pt>
                <c:pt idx="673">
                  <c:v>41193</c:v>
                </c:pt>
                <c:pt idx="674">
                  <c:v>41193</c:v>
                </c:pt>
                <c:pt idx="675">
                  <c:v>41193</c:v>
                </c:pt>
                <c:pt idx="676">
                  <c:v>41193</c:v>
                </c:pt>
                <c:pt idx="677">
                  <c:v>41193</c:v>
                </c:pt>
                <c:pt idx="678">
                  <c:v>41194</c:v>
                </c:pt>
                <c:pt idx="679">
                  <c:v>41194</c:v>
                </c:pt>
                <c:pt idx="680">
                  <c:v>41194</c:v>
                </c:pt>
                <c:pt idx="681">
                  <c:v>41194</c:v>
                </c:pt>
                <c:pt idx="682">
                  <c:v>41194</c:v>
                </c:pt>
                <c:pt idx="683">
                  <c:v>41194</c:v>
                </c:pt>
                <c:pt idx="684">
                  <c:v>41194</c:v>
                </c:pt>
                <c:pt idx="685">
                  <c:v>41194</c:v>
                </c:pt>
                <c:pt idx="686">
                  <c:v>41194</c:v>
                </c:pt>
                <c:pt idx="687">
                  <c:v>41194</c:v>
                </c:pt>
                <c:pt idx="688">
                  <c:v>41194</c:v>
                </c:pt>
                <c:pt idx="689">
                  <c:v>41194</c:v>
                </c:pt>
                <c:pt idx="690">
                  <c:v>41194</c:v>
                </c:pt>
                <c:pt idx="691">
                  <c:v>41194</c:v>
                </c:pt>
                <c:pt idx="692">
                  <c:v>41194</c:v>
                </c:pt>
                <c:pt idx="693">
                  <c:v>41194</c:v>
                </c:pt>
                <c:pt idx="694">
                  <c:v>41194</c:v>
                </c:pt>
                <c:pt idx="695">
                  <c:v>41194</c:v>
                </c:pt>
                <c:pt idx="696">
                  <c:v>41194</c:v>
                </c:pt>
                <c:pt idx="697">
                  <c:v>41194</c:v>
                </c:pt>
                <c:pt idx="698">
                  <c:v>41194</c:v>
                </c:pt>
                <c:pt idx="699">
                  <c:v>41194</c:v>
                </c:pt>
                <c:pt idx="700">
                  <c:v>41194</c:v>
                </c:pt>
                <c:pt idx="701">
                  <c:v>41194</c:v>
                </c:pt>
                <c:pt idx="702">
                  <c:v>41195</c:v>
                </c:pt>
                <c:pt idx="703">
                  <c:v>41195</c:v>
                </c:pt>
                <c:pt idx="704">
                  <c:v>41195</c:v>
                </c:pt>
                <c:pt idx="705">
                  <c:v>41195</c:v>
                </c:pt>
                <c:pt idx="706">
                  <c:v>41195</c:v>
                </c:pt>
                <c:pt idx="707">
                  <c:v>41195</c:v>
                </c:pt>
                <c:pt idx="708">
                  <c:v>41195</c:v>
                </c:pt>
                <c:pt idx="709">
                  <c:v>41195</c:v>
                </c:pt>
                <c:pt idx="710">
                  <c:v>41195</c:v>
                </c:pt>
                <c:pt idx="711">
                  <c:v>41195</c:v>
                </c:pt>
                <c:pt idx="712">
                  <c:v>41195</c:v>
                </c:pt>
                <c:pt idx="713">
                  <c:v>41195</c:v>
                </c:pt>
                <c:pt idx="714">
                  <c:v>41195</c:v>
                </c:pt>
                <c:pt idx="715">
                  <c:v>41195</c:v>
                </c:pt>
                <c:pt idx="716">
                  <c:v>41195</c:v>
                </c:pt>
                <c:pt idx="717">
                  <c:v>41195</c:v>
                </c:pt>
                <c:pt idx="718">
                  <c:v>41195</c:v>
                </c:pt>
                <c:pt idx="719">
                  <c:v>41195</c:v>
                </c:pt>
                <c:pt idx="720">
                  <c:v>41195</c:v>
                </c:pt>
                <c:pt idx="721">
                  <c:v>41195</c:v>
                </c:pt>
                <c:pt idx="722">
                  <c:v>41195</c:v>
                </c:pt>
                <c:pt idx="723">
                  <c:v>41195</c:v>
                </c:pt>
                <c:pt idx="724">
                  <c:v>41195</c:v>
                </c:pt>
                <c:pt idx="725">
                  <c:v>41195</c:v>
                </c:pt>
                <c:pt idx="726">
                  <c:v>41196</c:v>
                </c:pt>
                <c:pt idx="727">
                  <c:v>41196</c:v>
                </c:pt>
                <c:pt idx="728">
                  <c:v>41196</c:v>
                </c:pt>
                <c:pt idx="729">
                  <c:v>41196</c:v>
                </c:pt>
                <c:pt idx="730">
                  <c:v>41196</c:v>
                </c:pt>
                <c:pt idx="731">
                  <c:v>41196</c:v>
                </c:pt>
                <c:pt idx="732">
                  <c:v>41196</c:v>
                </c:pt>
                <c:pt idx="733">
                  <c:v>41196</c:v>
                </c:pt>
                <c:pt idx="734">
                  <c:v>41196</c:v>
                </c:pt>
                <c:pt idx="735">
                  <c:v>41196</c:v>
                </c:pt>
                <c:pt idx="736">
                  <c:v>41196</c:v>
                </c:pt>
                <c:pt idx="737">
                  <c:v>41196</c:v>
                </c:pt>
                <c:pt idx="738">
                  <c:v>41196</c:v>
                </c:pt>
                <c:pt idx="739">
                  <c:v>41196</c:v>
                </c:pt>
                <c:pt idx="740">
                  <c:v>41196</c:v>
                </c:pt>
                <c:pt idx="741">
                  <c:v>41196</c:v>
                </c:pt>
                <c:pt idx="742">
                  <c:v>41196</c:v>
                </c:pt>
                <c:pt idx="743">
                  <c:v>41196</c:v>
                </c:pt>
                <c:pt idx="744">
                  <c:v>41196</c:v>
                </c:pt>
                <c:pt idx="745">
                  <c:v>41196</c:v>
                </c:pt>
                <c:pt idx="746">
                  <c:v>41196</c:v>
                </c:pt>
                <c:pt idx="747">
                  <c:v>41196</c:v>
                </c:pt>
                <c:pt idx="748">
                  <c:v>41196</c:v>
                </c:pt>
                <c:pt idx="749">
                  <c:v>41196</c:v>
                </c:pt>
                <c:pt idx="750">
                  <c:v>41197</c:v>
                </c:pt>
                <c:pt idx="751">
                  <c:v>41197</c:v>
                </c:pt>
                <c:pt idx="752">
                  <c:v>41197</c:v>
                </c:pt>
                <c:pt idx="753">
                  <c:v>41197</c:v>
                </c:pt>
                <c:pt idx="754">
                  <c:v>41197</c:v>
                </c:pt>
                <c:pt idx="755">
                  <c:v>41197</c:v>
                </c:pt>
                <c:pt idx="756">
                  <c:v>41197</c:v>
                </c:pt>
                <c:pt idx="757">
                  <c:v>41197</c:v>
                </c:pt>
                <c:pt idx="758">
                  <c:v>41197</c:v>
                </c:pt>
                <c:pt idx="759">
                  <c:v>41197</c:v>
                </c:pt>
                <c:pt idx="760">
                  <c:v>41197</c:v>
                </c:pt>
                <c:pt idx="761">
                  <c:v>41197</c:v>
                </c:pt>
                <c:pt idx="762">
                  <c:v>41197</c:v>
                </c:pt>
                <c:pt idx="763">
                  <c:v>41197</c:v>
                </c:pt>
                <c:pt idx="764">
                  <c:v>41197</c:v>
                </c:pt>
                <c:pt idx="765">
                  <c:v>41197</c:v>
                </c:pt>
                <c:pt idx="766">
                  <c:v>41197</c:v>
                </c:pt>
                <c:pt idx="767">
                  <c:v>41197</c:v>
                </c:pt>
                <c:pt idx="768">
                  <c:v>41197</c:v>
                </c:pt>
                <c:pt idx="769">
                  <c:v>41197</c:v>
                </c:pt>
                <c:pt idx="770">
                  <c:v>41197</c:v>
                </c:pt>
                <c:pt idx="771">
                  <c:v>41197</c:v>
                </c:pt>
                <c:pt idx="772">
                  <c:v>41197</c:v>
                </c:pt>
                <c:pt idx="773">
                  <c:v>41197</c:v>
                </c:pt>
                <c:pt idx="774">
                  <c:v>41198</c:v>
                </c:pt>
                <c:pt idx="775">
                  <c:v>41198</c:v>
                </c:pt>
                <c:pt idx="776">
                  <c:v>41198</c:v>
                </c:pt>
                <c:pt idx="777">
                  <c:v>41198</c:v>
                </c:pt>
                <c:pt idx="778">
                  <c:v>41198</c:v>
                </c:pt>
                <c:pt idx="779">
                  <c:v>41198</c:v>
                </c:pt>
                <c:pt idx="780">
                  <c:v>41198</c:v>
                </c:pt>
                <c:pt idx="781">
                  <c:v>41198</c:v>
                </c:pt>
                <c:pt idx="782">
                  <c:v>41198</c:v>
                </c:pt>
                <c:pt idx="783">
                  <c:v>41198</c:v>
                </c:pt>
                <c:pt idx="784">
                  <c:v>41198</c:v>
                </c:pt>
                <c:pt idx="785">
                  <c:v>41198</c:v>
                </c:pt>
                <c:pt idx="786">
                  <c:v>41198</c:v>
                </c:pt>
                <c:pt idx="787">
                  <c:v>41198</c:v>
                </c:pt>
                <c:pt idx="788">
                  <c:v>41198</c:v>
                </c:pt>
                <c:pt idx="789">
                  <c:v>41198</c:v>
                </c:pt>
                <c:pt idx="790">
                  <c:v>41198</c:v>
                </c:pt>
                <c:pt idx="791">
                  <c:v>41198</c:v>
                </c:pt>
                <c:pt idx="792">
                  <c:v>41198</c:v>
                </c:pt>
                <c:pt idx="793">
                  <c:v>41198</c:v>
                </c:pt>
                <c:pt idx="794">
                  <c:v>41198</c:v>
                </c:pt>
                <c:pt idx="795">
                  <c:v>41198</c:v>
                </c:pt>
                <c:pt idx="796">
                  <c:v>41198</c:v>
                </c:pt>
                <c:pt idx="797">
                  <c:v>41198</c:v>
                </c:pt>
                <c:pt idx="798">
                  <c:v>41199</c:v>
                </c:pt>
                <c:pt idx="799">
                  <c:v>41199</c:v>
                </c:pt>
                <c:pt idx="800">
                  <c:v>41199</c:v>
                </c:pt>
                <c:pt idx="801">
                  <c:v>41199</c:v>
                </c:pt>
                <c:pt idx="802">
                  <c:v>41199</c:v>
                </c:pt>
                <c:pt idx="803">
                  <c:v>41199</c:v>
                </c:pt>
                <c:pt idx="804">
                  <c:v>41199</c:v>
                </c:pt>
                <c:pt idx="805">
                  <c:v>41199</c:v>
                </c:pt>
                <c:pt idx="806">
                  <c:v>41199</c:v>
                </c:pt>
                <c:pt idx="807">
                  <c:v>41199</c:v>
                </c:pt>
                <c:pt idx="808">
                  <c:v>41199</c:v>
                </c:pt>
                <c:pt idx="809">
                  <c:v>41199</c:v>
                </c:pt>
                <c:pt idx="810">
                  <c:v>41199</c:v>
                </c:pt>
                <c:pt idx="811">
                  <c:v>41199</c:v>
                </c:pt>
                <c:pt idx="812">
                  <c:v>41199</c:v>
                </c:pt>
                <c:pt idx="813">
                  <c:v>41199</c:v>
                </c:pt>
                <c:pt idx="814">
                  <c:v>41199</c:v>
                </c:pt>
                <c:pt idx="815">
                  <c:v>41199</c:v>
                </c:pt>
                <c:pt idx="816">
                  <c:v>41199</c:v>
                </c:pt>
                <c:pt idx="817">
                  <c:v>41199</c:v>
                </c:pt>
                <c:pt idx="818">
                  <c:v>41199</c:v>
                </c:pt>
                <c:pt idx="819">
                  <c:v>41199</c:v>
                </c:pt>
                <c:pt idx="820">
                  <c:v>41199</c:v>
                </c:pt>
                <c:pt idx="821">
                  <c:v>41199</c:v>
                </c:pt>
                <c:pt idx="822">
                  <c:v>41200</c:v>
                </c:pt>
                <c:pt idx="823">
                  <c:v>41200</c:v>
                </c:pt>
                <c:pt idx="824">
                  <c:v>41200</c:v>
                </c:pt>
                <c:pt idx="825">
                  <c:v>41200</c:v>
                </c:pt>
                <c:pt idx="826">
                  <c:v>41200</c:v>
                </c:pt>
                <c:pt idx="827">
                  <c:v>41200</c:v>
                </c:pt>
                <c:pt idx="828">
                  <c:v>41200</c:v>
                </c:pt>
                <c:pt idx="829">
                  <c:v>41200</c:v>
                </c:pt>
                <c:pt idx="830">
                  <c:v>41200</c:v>
                </c:pt>
                <c:pt idx="831">
                  <c:v>41200</c:v>
                </c:pt>
                <c:pt idx="832">
                  <c:v>41200</c:v>
                </c:pt>
                <c:pt idx="833">
                  <c:v>41200</c:v>
                </c:pt>
                <c:pt idx="834">
                  <c:v>41200</c:v>
                </c:pt>
                <c:pt idx="835">
                  <c:v>41200</c:v>
                </c:pt>
                <c:pt idx="836">
                  <c:v>41200</c:v>
                </c:pt>
                <c:pt idx="837">
                  <c:v>41200</c:v>
                </c:pt>
                <c:pt idx="838">
                  <c:v>41200</c:v>
                </c:pt>
                <c:pt idx="839">
                  <c:v>41200</c:v>
                </c:pt>
                <c:pt idx="840">
                  <c:v>41200</c:v>
                </c:pt>
                <c:pt idx="841">
                  <c:v>41200</c:v>
                </c:pt>
                <c:pt idx="842">
                  <c:v>41200</c:v>
                </c:pt>
                <c:pt idx="843">
                  <c:v>41200</c:v>
                </c:pt>
                <c:pt idx="844">
                  <c:v>41200</c:v>
                </c:pt>
                <c:pt idx="845">
                  <c:v>41200</c:v>
                </c:pt>
                <c:pt idx="846">
                  <c:v>41201</c:v>
                </c:pt>
                <c:pt idx="847">
                  <c:v>41201</c:v>
                </c:pt>
                <c:pt idx="848">
                  <c:v>41201</c:v>
                </c:pt>
                <c:pt idx="849">
                  <c:v>41201</c:v>
                </c:pt>
                <c:pt idx="850">
                  <c:v>41201</c:v>
                </c:pt>
                <c:pt idx="851">
                  <c:v>41201</c:v>
                </c:pt>
                <c:pt idx="852">
                  <c:v>41201</c:v>
                </c:pt>
                <c:pt idx="853">
                  <c:v>41201</c:v>
                </c:pt>
                <c:pt idx="854">
                  <c:v>41201</c:v>
                </c:pt>
                <c:pt idx="855">
                  <c:v>41201</c:v>
                </c:pt>
                <c:pt idx="856">
                  <c:v>41201</c:v>
                </c:pt>
                <c:pt idx="857">
                  <c:v>41201</c:v>
                </c:pt>
                <c:pt idx="858">
                  <c:v>41201</c:v>
                </c:pt>
              </c:numCache>
            </c:numRef>
          </c:cat>
          <c:val>
            <c:numRef>
              <c:f>'All sites'!$L$116:$L$974</c:f>
              <c:numCache>
                <c:formatCode>General</c:formatCode>
                <c:ptCount val="859"/>
                <c:pt idx="43">
                  <c:v>144</c:v>
                </c:pt>
                <c:pt idx="44">
                  <c:v>100</c:v>
                </c:pt>
                <c:pt idx="45">
                  <c:v>81</c:v>
                </c:pt>
                <c:pt idx="46">
                  <c:v>30</c:v>
                </c:pt>
                <c:pt idx="47">
                  <c:v>1</c:v>
                </c:pt>
                <c:pt idx="48">
                  <c:v>2</c:v>
                </c:pt>
                <c:pt idx="49">
                  <c:v>5</c:v>
                </c:pt>
                <c:pt idx="50">
                  <c:v>9</c:v>
                </c:pt>
                <c:pt idx="51">
                  <c:v>17</c:v>
                </c:pt>
                <c:pt idx="52">
                  <c:v>18</c:v>
                </c:pt>
                <c:pt idx="53">
                  <c:v>20</c:v>
                </c:pt>
                <c:pt idx="54">
                  <c:v>20</c:v>
                </c:pt>
                <c:pt idx="55">
                  <c:v>17</c:v>
                </c:pt>
                <c:pt idx="56">
                  <c:v>18</c:v>
                </c:pt>
                <c:pt idx="57">
                  <c:v>19</c:v>
                </c:pt>
                <c:pt idx="58">
                  <c:v>23</c:v>
                </c:pt>
                <c:pt idx="59">
                  <c:v>26</c:v>
                </c:pt>
                <c:pt idx="60">
                  <c:v>34</c:v>
                </c:pt>
                <c:pt idx="61">
                  <c:v>35</c:v>
                </c:pt>
                <c:pt idx="62">
                  <c:v>36</c:v>
                </c:pt>
                <c:pt idx="63">
                  <c:v>36</c:v>
                </c:pt>
                <c:pt idx="64">
                  <c:v>37</c:v>
                </c:pt>
                <c:pt idx="65">
                  <c:v>36</c:v>
                </c:pt>
                <c:pt idx="66">
                  <c:v>49</c:v>
                </c:pt>
                <c:pt idx="67">
                  <c:v>44</c:v>
                </c:pt>
                <c:pt idx="68">
                  <c:v>25</c:v>
                </c:pt>
                <c:pt idx="69">
                  <c:v>23</c:v>
                </c:pt>
                <c:pt idx="70">
                  <c:v>22</c:v>
                </c:pt>
                <c:pt idx="71">
                  <c:v>16</c:v>
                </c:pt>
                <c:pt idx="72">
                  <c:v>23</c:v>
                </c:pt>
                <c:pt idx="73">
                  <c:v>26</c:v>
                </c:pt>
                <c:pt idx="74">
                  <c:v>29</c:v>
                </c:pt>
                <c:pt idx="75">
                  <c:v>35</c:v>
                </c:pt>
                <c:pt idx="76">
                  <c:v>32</c:v>
                </c:pt>
                <c:pt idx="77">
                  <c:v>29</c:v>
                </c:pt>
                <c:pt idx="78">
                  <c:v>26</c:v>
                </c:pt>
                <c:pt idx="79">
                  <c:v>23</c:v>
                </c:pt>
                <c:pt idx="80">
                  <c:v>25</c:v>
                </c:pt>
                <c:pt idx="81">
                  <c:v>28</c:v>
                </c:pt>
                <c:pt idx="82">
                  <c:v>35</c:v>
                </c:pt>
                <c:pt idx="83">
                  <c:v>40</c:v>
                </c:pt>
                <c:pt idx="84">
                  <c:v>41</c:v>
                </c:pt>
                <c:pt idx="85">
                  <c:v>41</c:v>
                </c:pt>
                <c:pt idx="86">
                  <c:v>39</c:v>
                </c:pt>
                <c:pt idx="87">
                  <c:v>34</c:v>
                </c:pt>
                <c:pt idx="88">
                  <c:v>32</c:v>
                </c:pt>
                <c:pt idx="89">
                  <c:v>30</c:v>
                </c:pt>
                <c:pt idx="90">
                  <c:v>33</c:v>
                </c:pt>
                <c:pt idx="91">
                  <c:v>57</c:v>
                </c:pt>
                <c:pt idx="92">
                  <c:v>64</c:v>
                </c:pt>
                <c:pt idx="93">
                  <c:v>38</c:v>
                </c:pt>
                <c:pt idx="94">
                  <c:v>40</c:v>
                </c:pt>
                <c:pt idx="95">
                  <c:v>51</c:v>
                </c:pt>
                <c:pt idx="96">
                  <c:v>39</c:v>
                </c:pt>
                <c:pt idx="97">
                  <c:v>42</c:v>
                </c:pt>
                <c:pt idx="98">
                  <c:v>45</c:v>
                </c:pt>
                <c:pt idx="99">
                  <c:v>42</c:v>
                </c:pt>
                <c:pt idx="100">
                  <c:v>42</c:v>
                </c:pt>
                <c:pt idx="101">
                  <c:v>52</c:v>
                </c:pt>
                <c:pt idx="102">
                  <c:v>67</c:v>
                </c:pt>
                <c:pt idx="103">
                  <c:v>94</c:v>
                </c:pt>
                <c:pt idx="104">
                  <c:v>112</c:v>
                </c:pt>
                <c:pt idx="105">
                  <c:v>113</c:v>
                </c:pt>
                <c:pt idx="106">
                  <c:v>102</c:v>
                </c:pt>
                <c:pt idx="107">
                  <c:v>113</c:v>
                </c:pt>
                <c:pt idx="108">
                  <c:v>113</c:v>
                </c:pt>
                <c:pt idx="109">
                  <c:v>121</c:v>
                </c:pt>
                <c:pt idx="110">
                  <c:v>114</c:v>
                </c:pt>
                <c:pt idx="111">
                  <c:v>140</c:v>
                </c:pt>
                <c:pt idx="112">
                  <c:v>99</c:v>
                </c:pt>
                <c:pt idx="113">
                  <c:v>79</c:v>
                </c:pt>
                <c:pt idx="114">
                  <c:v>70</c:v>
                </c:pt>
                <c:pt idx="115">
                  <c:v>76</c:v>
                </c:pt>
                <c:pt idx="116">
                  <c:v>84</c:v>
                </c:pt>
                <c:pt idx="117">
                  <c:v>124</c:v>
                </c:pt>
                <c:pt idx="118">
                  <c:v>192</c:v>
                </c:pt>
                <c:pt idx="119">
                  <c:v>285</c:v>
                </c:pt>
                <c:pt idx="120">
                  <c:v>254</c:v>
                </c:pt>
                <c:pt idx="121">
                  <c:v>246</c:v>
                </c:pt>
                <c:pt idx="122">
                  <c:v>244</c:v>
                </c:pt>
                <c:pt idx="123">
                  <c:v>245</c:v>
                </c:pt>
                <c:pt idx="124">
                  <c:v>180</c:v>
                </c:pt>
                <c:pt idx="125">
                  <c:v>180</c:v>
                </c:pt>
                <c:pt idx="126">
                  <c:v>197</c:v>
                </c:pt>
                <c:pt idx="127">
                  <c:v>208</c:v>
                </c:pt>
                <c:pt idx="128">
                  <c:v>175</c:v>
                </c:pt>
                <c:pt idx="129">
                  <c:v>189</c:v>
                </c:pt>
                <c:pt idx="130">
                  <c:v>185</c:v>
                </c:pt>
                <c:pt idx="131">
                  <c:v>176</c:v>
                </c:pt>
                <c:pt idx="132">
                  <c:v>165</c:v>
                </c:pt>
                <c:pt idx="133">
                  <c:v>160</c:v>
                </c:pt>
                <c:pt idx="134">
                  <c:v>155</c:v>
                </c:pt>
                <c:pt idx="135">
                  <c:v>148</c:v>
                </c:pt>
                <c:pt idx="136">
                  <c:v>143</c:v>
                </c:pt>
                <c:pt idx="137">
                  <c:v>147</c:v>
                </c:pt>
                <c:pt idx="138">
                  <c:v>163</c:v>
                </c:pt>
                <c:pt idx="139">
                  <c:v>166</c:v>
                </c:pt>
                <c:pt idx="140">
                  <c:v>149</c:v>
                </c:pt>
                <c:pt idx="141">
                  <c:v>125</c:v>
                </c:pt>
                <c:pt idx="142">
                  <c:v>159</c:v>
                </c:pt>
                <c:pt idx="143">
                  <c:v>185</c:v>
                </c:pt>
                <c:pt idx="144">
                  <c:v>119</c:v>
                </c:pt>
                <c:pt idx="145">
                  <c:v>112</c:v>
                </c:pt>
                <c:pt idx="146">
                  <c:v>126</c:v>
                </c:pt>
                <c:pt idx="147">
                  <c:v>144</c:v>
                </c:pt>
                <c:pt idx="148">
                  <c:v>127</c:v>
                </c:pt>
                <c:pt idx="149">
                  <c:v>116</c:v>
                </c:pt>
                <c:pt idx="150">
                  <c:v>106</c:v>
                </c:pt>
                <c:pt idx="151">
                  <c:v>103</c:v>
                </c:pt>
                <c:pt idx="152">
                  <c:v>113</c:v>
                </c:pt>
                <c:pt idx="153">
                  <c:v>122</c:v>
                </c:pt>
                <c:pt idx="154">
                  <c:v>115</c:v>
                </c:pt>
                <c:pt idx="155">
                  <c:v>117</c:v>
                </c:pt>
                <c:pt idx="156">
                  <c:v>119</c:v>
                </c:pt>
                <c:pt idx="157">
                  <c:v>118</c:v>
                </c:pt>
                <c:pt idx="158">
                  <c:v>119</c:v>
                </c:pt>
                <c:pt idx="159">
                  <c:v>133</c:v>
                </c:pt>
                <c:pt idx="160">
                  <c:v>132</c:v>
                </c:pt>
                <c:pt idx="161">
                  <c:v>158</c:v>
                </c:pt>
                <c:pt idx="162">
                  <c:v>166</c:v>
                </c:pt>
                <c:pt idx="163">
                  <c:v>172</c:v>
                </c:pt>
                <c:pt idx="164">
                  <c:v>177</c:v>
                </c:pt>
                <c:pt idx="165">
                  <c:v>180</c:v>
                </c:pt>
                <c:pt idx="166">
                  <c:v>172</c:v>
                </c:pt>
                <c:pt idx="167">
                  <c:v>240</c:v>
                </c:pt>
                <c:pt idx="168">
                  <c:v>368</c:v>
                </c:pt>
                <c:pt idx="169">
                  <c:v>443</c:v>
                </c:pt>
                <c:pt idx="170">
                  <c:v>381</c:v>
                </c:pt>
                <c:pt idx="171">
                  <c:v>340</c:v>
                </c:pt>
                <c:pt idx="172">
                  <c:v>300</c:v>
                </c:pt>
                <c:pt idx="173">
                  <c:v>279</c:v>
                </c:pt>
                <c:pt idx="174">
                  <c:v>246</c:v>
                </c:pt>
                <c:pt idx="175">
                  <c:v>225</c:v>
                </c:pt>
                <c:pt idx="176">
                  <c:v>213</c:v>
                </c:pt>
                <c:pt idx="177">
                  <c:v>208</c:v>
                </c:pt>
                <c:pt idx="178">
                  <c:v>201</c:v>
                </c:pt>
                <c:pt idx="179">
                  <c:v>193</c:v>
                </c:pt>
                <c:pt idx="180">
                  <c:v>185</c:v>
                </c:pt>
                <c:pt idx="181">
                  <c:v>189</c:v>
                </c:pt>
                <c:pt idx="182">
                  <c:v>183</c:v>
                </c:pt>
                <c:pt idx="183">
                  <c:v>161</c:v>
                </c:pt>
                <c:pt idx="184">
                  <c:v>147</c:v>
                </c:pt>
                <c:pt idx="185">
                  <c:v>129</c:v>
                </c:pt>
                <c:pt idx="186">
                  <c:v>140</c:v>
                </c:pt>
                <c:pt idx="187">
                  <c:v>139</c:v>
                </c:pt>
                <c:pt idx="188">
                  <c:v>129</c:v>
                </c:pt>
                <c:pt idx="189">
                  <c:v>130</c:v>
                </c:pt>
                <c:pt idx="190">
                  <c:v>127</c:v>
                </c:pt>
                <c:pt idx="191">
                  <c:v>131</c:v>
                </c:pt>
                <c:pt idx="192">
                  <c:v>143</c:v>
                </c:pt>
                <c:pt idx="193">
                  <c:v>202</c:v>
                </c:pt>
                <c:pt idx="194">
                  <c:v>228</c:v>
                </c:pt>
                <c:pt idx="195">
                  <c:v>223</c:v>
                </c:pt>
                <c:pt idx="196">
                  <c:v>161</c:v>
                </c:pt>
                <c:pt idx="197">
                  <c:v>165</c:v>
                </c:pt>
                <c:pt idx="198">
                  <c:v>146</c:v>
                </c:pt>
                <c:pt idx="199">
                  <c:v>150</c:v>
                </c:pt>
                <c:pt idx="200">
                  <c:v>156</c:v>
                </c:pt>
                <c:pt idx="201">
                  <c:v>166</c:v>
                </c:pt>
                <c:pt idx="202">
                  <c:v>164</c:v>
                </c:pt>
                <c:pt idx="203">
                  <c:v>175</c:v>
                </c:pt>
                <c:pt idx="204">
                  <c:v>188</c:v>
                </c:pt>
                <c:pt idx="205">
                  <c:v>184</c:v>
                </c:pt>
                <c:pt idx="206">
                  <c:v>186</c:v>
                </c:pt>
                <c:pt idx="207">
                  <c:v>189</c:v>
                </c:pt>
                <c:pt idx="208">
                  <c:v>187</c:v>
                </c:pt>
                <c:pt idx="209">
                  <c:v>155</c:v>
                </c:pt>
                <c:pt idx="210">
                  <c:v>137</c:v>
                </c:pt>
                <c:pt idx="211">
                  <c:v>97</c:v>
                </c:pt>
                <c:pt idx="212">
                  <c:v>88</c:v>
                </c:pt>
                <c:pt idx="213">
                  <c:v>73</c:v>
                </c:pt>
                <c:pt idx="214">
                  <c:v>102</c:v>
                </c:pt>
                <c:pt idx="215">
                  <c:v>71</c:v>
                </c:pt>
                <c:pt idx="216">
                  <c:v>107</c:v>
                </c:pt>
                <c:pt idx="217">
                  <c:v>68</c:v>
                </c:pt>
                <c:pt idx="218">
                  <c:v>53</c:v>
                </c:pt>
                <c:pt idx="219">
                  <c:v>32</c:v>
                </c:pt>
                <c:pt idx="220">
                  <c:v>24</c:v>
                </c:pt>
                <c:pt idx="221">
                  <c:v>27</c:v>
                </c:pt>
                <c:pt idx="222">
                  <c:v>30</c:v>
                </c:pt>
                <c:pt idx="223">
                  <c:v>46</c:v>
                </c:pt>
                <c:pt idx="224">
                  <c:v>54</c:v>
                </c:pt>
                <c:pt idx="225">
                  <c:v>64</c:v>
                </c:pt>
                <c:pt idx="226">
                  <c:v>72</c:v>
                </c:pt>
                <c:pt idx="227">
                  <c:v>92</c:v>
                </c:pt>
                <c:pt idx="228">
                  <c:v>71</c:v>
                </c:pt>
                <c:pt idx="229">
                  <c:v>109</c:v>
                </c:pt>
                <c:pt idx="230">
                  <c:v>126</c:v>
                </c:pt>
                <c:pt idx="231">
                  <c:v>162</c:v>
                </c:pt>
                <c:pt idx="232">
                  <c:v>134</c:v>
                </c:pt>
                <c:pt idx="233">
                  <c:v>68</c:v>
                </c:pt>
                <c:pt idx="234">
                  <c:v>89</c:v>
                </c:pt>
                <c:pt idx="235">
                  <c:v>129</c:v>
                </c:pt>
                <c:pt idx="236">
                  <c:v>165</c:v>
                </c:pt>
                <c:pt idx="237">
                  <c:v>211</c:v>
                </c:pt>
                <c:pt idx="238">
                  <c:v>147</c:v>
                </c:pt>
                <c:pt idx="239">
                  <c:v>173</c:v>
                </c:pt>
                <c:pt idx="240">
                  <c:v>163</c:v>
                </c:pt>
                <c:pt idx="241">
                  <c:v>123</c:v>
                </c:pt>
                <c:pt idx="242">
                  <c:v>112</c:v>
                </c:pt>
                <c:pt idx="243">
                  <c:v>106</c:v>
                </c:pt>
                <c:pt idx="244">
                  <c:v>105</c:v>
                </c:pt>
                <c:pt idx="245">
                  <c:v>108</c:v>
                </c:pt>
                <c:pt idx="246">
                  <c:v>94</c:v>
                </c:pt>
                <c:pt idx="247">
                  <c:v>86</c:v>
                </c:pt>
                <c:pt idx="248">
                  <c:v>88</c:v>
                </c:pt>
                <c:pt idx="249">
                  <c:v>94</c:v>
                </c:pt>
                <c:pt idx="250">
                  <c:v>100</c:v>
                </c:pt>
                <c:pt idx="251">
                  <c:v>111</c:v>
                </c:pt>
                <c:pt idx="252">
                  <c:v>117</c:v>
                </c:pt>
                <c:pt idx="253">
                  <c:v>119</c:v>
                </c:pt>
                <c:pt idx="254">
                  <c:v>119</c:v>
                </c:pt>
                <c:pt idx="255">
                  <c:v>120</c:v>
                </c:pt>
                <c:pt idx="256">
                  <c:v>133</c:v>
                </c:pt>
                <c:pt idx="257">
                  <c:v>136</c:v>
                </c:pt>
                <c:pt idx="258">
                  <c:v>151</c:v>
                </c:pt>
                <c:pt idx="259">
                  <c:v>155</c:v>
                </c:pt>
                <c:pt idx="260">
                  <c:v>142</c:v>
                </c:pt>
                <c:pt idx="261">
                  <c:v>176</c:v>
                </c:pt>
                <c:pt idx="262">
                  <c:v>116</c:v>
                </c:pt>
                <c:pt idx="263">
                  <c:v>96</c:v>
                </c:pt>
                <c:pt idx="264">
                  <c:v>88</c:v>
                </c:pt>
                <c:pt idx="265">
                  <c:v>73</c:v>
                </c:pt>
                <c:pt idx="266">
                  <c:v>71</c:v>
                </c:pt>
                <c:pt idx="267">
                  <c:v>70</c:v>
                </c:pt>
                <c:pt idx="268">
                  <c:v>68</c:v>
                </c:pt>
                <c:pt idx="269">
                  <c:v>74</c:v>
                </c:pt>
                <c:pt idx="270">
                  <c:v>78</c:v>
                </c:pt>
                <c:pt idx="271">
                  <c:v>39</c:v>
                </c:pt>
                <c:pt idx="272">
                  <c:v>51</c:v>
                </c:pt>
                <c:pt idx="273">
                  <c:v>36</c:v>
                </c:pt>
                <c:pt idx="274">
                  <c:v>27</c:v>
                </c:pt>
                <c:pt idx="275">
                  <c:v>29</c:v>
                </c:pt>
                <c:pt idx="276">
                  <c:v>18</c:v>
                </c:pt>
                <c:pt idx="277">
                  <c:v>15</c:v>
                </c:pt>
                <c:pt idx="278">
                  <c:v>18</c:v>
                </c:pt>
                <c:pt idx="279">
                  <c:v>14</c:v>
                </c:pt>
                <c:pt idx="280">
                  <c:v>10</c:v>
                </c:pt>
                <c:pt idx="281">
                  <c:v>6</c:v>
                </c:pt>
                <c:pt idx="282">
                  <c:v>5</c:v>
                </c:pt>
                <c:pt idx="283">
                  <c:v>5</c:v>
                </c:pt>
                <c:pt idx="284">
                  <c:v>5</c:v>
                </c:pt>
                <c:pt idx="285">
                  <c:v>3</c:v>
                </c:pt>
                <c:pt idx="286">
                  <c:v>3</c:v>
                </c:pt>
                <c:pt idx="287">
                  <c:v>4</c:v>
                </c:pt>
                <c:pt idx="288">
                  <c:v>3</c:v>
                </c:pt>
                <c:pt idx="289">
                  <c:v>14</c:v>
                </c:pt>
                <c:pt idx="290">
                  <c:v>13</c:v>
                </c:pt>
                <c:pt idx="291">
                  <c:v>10</c:v>
                </c:pt>
                <c:pt idx="292">
                  <c:v>10</c:v>
                </c:pt>
                <c:pt idx="293">
                  <c:v>11</c:v>
                </c:pt>
                <c:pt idx="294">
                  <c:v>10</c:v>
                </c:pt>
                <c:pt idx="295">
                  <c:v>14</c:v>
                </c:pt>
                <c:pt idx="296">
                  <c:v>26</c:v>
                </c:pt>
                <c:pt idx="297">
                  <c:v>38</c:v>
                </c:pt>
                <c:pt idx="298">
                  <c:v>47</c:v>
                </c:pt>
                <c:pt idx="299">
                  <c:v>51</c:v>
                </c:pt>
                <c:pt idx="300">
                  <c:v>54</c:v>
                </c:pt>
                <c:pt idx="301">
                  <c:v>52</c:v>
                </c:pt>
                <c:pt idx="302">
                  <c:v>53</c:v>
                </c:pt>
                <c:pt idx="303">
                  <c:v>54</c:v>
                </c:pt>
                <c:pt idx="304">
                  <c:v>55</c:v>
                </c:pt>
                <c:pt idx="305">
                  <c:v>38</c:v>
                </c:pt>
                <c:pt idx="306">
                  <c:v>44</c:v>
                </c:pt>
                <c:pt idx="307">
                  <c:v>38</c:v>
                </c:pt>
                <c:pt idx="308">
                  <c:v>20</c:v>
                </c:pt>
                <c:pt idx="309">
                  <c:v>9</c:v>
                </c:pt>
                <c:pt idx="310">
                  <c:v>12</c:v>
                </c:pt>
                <c:pt idx="311">
                  <c:v>11</c:v>
                </c:pt>
                <c:pt idx="312">
                  <c:v>14</c:v>
                </c:pt>
                <c:pt idx="313">
                  <c:v>12</c:v>
                </c:pt>
                <c:pt idx="314">
                  <c:v>13</c:v>
                </c:pt>
                <c:pt idx="315">
                  <c:v>13</c:v>
                </c:pt>
                <c:pt idx="316">
                  <c:v>14</c:v>
                </c:pt>
                <c:pt idx="317">
                  <c:v>17</c:v>
                </c:pt>
                <c:pt idx="318">
                  <c:v>16</c:v>
                </c:pt>
                <c:pt idx="319">
                  <c:v>20</c:v>
                </c:pt>
                <c:pt idx="320">
                  <c:v>23</c:v>
                </c:pt>
                <c:pt idx="321">
                  <c:v>26</c:v>
                </c:pt>
                <c:pt idx="322">
                  <c:v>27</c:v>
                </c:pt>
                <c:pt idx="323">
                  <c:v>39</c:v>
                </c:pt>
                <c:pt idx="324">
                  <c:v>34</c:v>
                </c:pt>
                <c:pt idx="325">
                  <c:v>30</c:v>
                </c:pt>
                <c:pt idx="326">
                  <c:v>26</c:v>
                </c:pt>
                <c:pt idx="327">
                  <c:v>23</c:v>
                </c:pt>
                <c:pt idx="328">
                  <c:v>21</c:v>
                </c:pt>
                <c:pt idx="329">
                  <c:v>26</c:v>
                </c:pt>
                <c:pt idx="330">
                  <c:v>29</c:v>
                </c:pt>
                <c:pt idx="331">
                  <c:v>33</c:v>
                </c:pt>
                <c:pt idx="332">
                  <c:v>41</c:v>
                </c:pt>
                <c:pt idx="333">
                  <c:v>45</c:v>
                </c:pt>
                <c:pt idx="334">
                  <c:v>47</c:v>
                </c:pt>
                <c:pt idx="335">
                  <c:v>37</c:v>
                </c:pt>
                <c:pt idx="336">
                  <c:v>33</c:v>
                </c:pt>
                <c:pt idx="337">
                  <c:v>31</c:v>
                </c:pt>
                <c:pt idx="338">
                  <c:v>28</c:v>
                </c:pt>
                <c:pt idx="339">
                  <c:v>27</c:v>
                </c:pt>
                <c:pt idx="340">
                  <c:v>27</c:v>
                </c:pt>
                <c:pt idx="341">
                  <c:v>29</c:v>
                </c:pt>
                <c:pt idx="342">
                  <c:v>34</c:v>
                </c:pt>
                <c:pt idx="343">
                  <c:v>40</c:v>
                </c:pt>
                <c:pt idx="344">
                  <c:v>49</c:v>
                </c:pt>
                <c:pt idx="345">
                  <c:v>60</c:v>
                </c:pt>
                <c:pt idx="346">
                  <c:v>67</c:v>
                </c:pt>
                <c:pt idx="347">
                  <c:v>71</c:v>
                </c:pt>
                <c:pt idx="348">
                  <c:v>59</c:v>
                </c:pt>
                <c:pt idx="349">
                  <c:v>68</c:v>
                </c:pt>
                <c:pt idx="350">
                  <c:v>78</c:v>
                </c:pt>
                <c:pt idx="351">
                  <c:v>71</c:v>
                </c:pt>
                <c:pt idx="352">
                  <c:v>81</c:v>
                </c:pt>
                <c:pt idx="353">
                  <c:v>92</c:v>
                </c:pt>
                <c:pt idx="354">
                  <c:v>96</c:v>
                </c:pt>
                <c:pt idx="355">
                  <c:v>104</c:v>
                </c:pt>
                <c:pt idx="356">
                  <c:v>117</c:v>
                </c:pt>
                <c:pt idx="357">
                  <c:v>207</c:v>
                </c:pt>
                <c:pt idx="358">
                  <c:v>283</c:v>
                </c:pt>
                <c:pt idx="359">
                  <c:v>347</c:v>
                </c:pt>
                <c:pt idx="360">
                  <c:v>349</c:v>
                </c:pt>
                <c:pt idx="361">
                  <c:v>334</c:v>
                </c:pt>
                <c:pt idx="363">
                  <c:v>304</c:v>
                </c:pt>
                <c:pt idx="364">
                  <c:v>288</c:v>
                </c:pt>
                <c:pt idx="365">
                  <c:v>259</c:v>
                </c:pt>
                <c:pt idx="366">
                  <c:v>256</c:v>
                </c:pt>
                <c:pt idx="367">
                  <c:v>224</c:v>
                </c:pt>
                <c:pt idx="368">
                  <c:v>104</c:v>
                </c:pt>
                <c:pt idx="369">
                  <c:v>53</c:v>
                </c:pt>
                <c:pt idx="370">
                  <c:v>30</c:v>
                </c:pt>
                <c:pt idx="371">
                  <c:v>27</c:v>
                </c:pt>
                <c:pt idx="372">
                  <c:v>14</c:v>
                </c:pt>
                <c:pt idx="373">
                  <c:v>15</c:v>
                </c:pt>
                <c:pt idx="374">
                  <c:v>10</c:v>
                </c:pt>
                <c:pt idx="375">
                  <c:v>7</c:v>
                </c:pt>
                <c:pt idx="376">
                  <c:v>8</c:v>
                </c:pt>
                <c:pt idx="377">
                  <c:v>7</c:v>
                </c:pt>
                <c:pt idx="378">
                  <c:v>3</c:v>
                </c:pt>
                <c:pt idx="379">
                  <c:v>1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1</c:v>
                </c:pt>
                <c:pt idx="384">
                  <c:v>1</c:v>
                </c:pt>
                <c:pt idx="385">
                  <c:v>2</c:v>
                </c:pt>
                <c:pt idx="386">
                  <c:v>3</c:v>
                </c:pt>
                <c:pt idx="387">
                  <c:v>4</c:v>
                </c:pt>
                <c:pt idx="388">
                  <c:v>6</c:v>
                </c:pt>
                <c:pt idx="389">
                  <c:v>5</c:v>
                </c:pt>
                <c:pt idx="390">
                  <c:v>5</c:v>
                </c:pt>
                <c:pt idx="391">
                  <c:v>5</c:v>
                </c:pt>
                <c:pt idx="392">
                  <c:v>5</c:v>
                </c:pt>
                <c:pt idx="393">
                  <c:v>6</c:v>
                </c:pt>
                <c:pt idx="394">
                  <c:v>8</c:v>
                </c:pt>
                <c:pt idx="395">
                  <c:v>21</c:v>
                </c:pt>
                <c:pt idx="396">
                  <c:v>29</c:v>
                </c:pt>
                <c:pt idx="397">
                  <c:v>40</c:v>
                </c:pt>
                <c:pt idx="398">
                  <c:v>42</c:v>
                </c:pt>
                <c:pt idx="399">
                  <c:v>58</c:v>
                </c:pt>
                <c:pt idx="400">
                  <c:v>64</c:v>
                </c:pt>
                <c:pt idx="401">
                  <c:v>48</c:v>
                </c:pt>
                <c:pt idx="402">
                  <c:v>17</c:v>
                </c:pt>
                <c:pt idx="403">
                  <c:v>11</c:v>
                </c:pt>
                <c:pt idx="404">
                  <c:v>12</c:v>
                </c:pt>
                <c:pt idx="405">
                  <c:v>10</c:v>
                </c:pt>
                <c:pt idx="406">
                  <c:v>16</c:v>
                </c:pt>
                <c:pt idx="407">
                  <c:v>20</c:v>
                </c:pt>
                <c:pt idx="408">
                  <c:v>30</c:v>
                </c:pt>
                <c:pt idx="409">
                  <c:v>41</c:v>
                </c:pt>
                <c:pt idx="410">
                  <c:v>40</c:v>
                </c:pt>
                <c:pt idx="411">
                  <c:v>31</c:v>
                </c:pt>
                <c:pt idx="412">
                  <c:v>28</c:v>
                </c:pt>
                <c:pt idx="413">
                  <c:v>31</c:v>
                </c:pt>
                <c:pt idx="414">
                  <c:v>23</c:v>
                </c:pt>
                <c:pt idx="415">
                  <c:v>17</c:v>
                </c:pt>
                <c:pt idx="416">
                  <c:v>18</c:v>
                </c:pt>
                <c:pt idx="417">
                  <c:v>21</c:v>
                </c:pt>
                <c:pt idx="418">
                  <c:v>23</c:v>
                </c:pt>
                <c:pt idx="419">
                  <c:v>24</c:v>
                </c:pt>
                <c:pt idx="420">
                  <c:v>26</c:v>
                </c:pt>
                <c:pt idx="421">
                  <c:v>32</c:v>
                </c:pt>
                <c:pt idx="422">
                  <c:v>40</c:v>
                </c:pt>
                <c:pt idx="423">
                  <c:v>46</c:v>
                </c:pt>
                <c:pt idx="424">
                  <c:v>43</c:v>
                </c:pt>
                <c:pt idx="425">
                  <c:v>31</c:v>
                </c:pt>
                <c:pt idx="426">
                  <c:v>31</c:v>
                </c:pt>
                <c:pt idx="427">
                  <c:v>83</c:v>
                </c:pt>
                <c:pt idx="431">
                  <c:v>3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1</c:v>
                </c:pt>
                <c:pt idx="438">
                  <c:v>1</c:v>
                </c:pt>
                <c:pt idx="439">
                  <c:v>1</c:v>
                </c:pt>
                <c:pt idx="440">
                  <c:v>2</c:v>
                </c:pt>
                <c:pt idx="441">
                  <c:v>2</c:v>
                </c:pt>
                <c:pt idx="442">
                  <c:v>2</c:v>
                </c:pt>
                <c:pt idx="443">
                  <c:v>2</c:v>
                </c:pt>
                <c:pt idx="444">
                  <c:v>3</c:v>
                </c:pt>
                <c:pt idx="445">
                  <c:v>3</c:v>
                </c:pt>
                <c:pt idx="446">
                  <c:v>3</c:v>
                </c:pt>
                <c:pt idx="447">
                  <c:v>3</c:v>
                </c:pt>
                <c:pt idx="448">
                  <c:v>3</c:v>
                </c:pt>
                <c:pt idx="449">
                  <c:v>3</c:v>
                </c:pt>
                <c:pt idx="450">
                  <c:v>2</c:v>
                </c:pt>
                <c:pt idx="451">
                  <c:v>2</c:v>
                </c:pt>
                <c:pt idx="452">
                  <c:v>2</c:v>
                </c:pt>
                <c:pt idx="453">
                  <c:v>3</c:v>
                </c:pt>
                <c:pt idx="454">
                  <c:v>11</c:v>
                </c:pt>
                <c:pt idx="455">
                  <c:v>14</c:v>
                </c:pt>
                <c:pt idx="456">
                  <c:v>7</c:v>
                </c:pt>
                <c:pt idx="457">
                  <c:v>3</c:v>
                </c:pt>
                <c:pt idx="458">
                  <c:v>2</c:v>
                </c:pt>
                <c:pt idx="459">
                  <c:v>3</c:v>
                </c:pt>
                <c:pt idx="460">
                  <c:v>2</c:v>
                </c:pt>
                <c:pt idx="461">
                  <c:v>2</c:v>
                </c:pt>
                <c:pt idx="462">
                  <c:v>2</c:v>
                </c:pt>
                <c:pt idx="463">
                  <c:v>3</c:v>
                </c:pt>
                <c:pt idx="464">
                  <c:v>3</c:v>
                </c:pt>
                <c:pt idx="465">
                  <c:v>3</c:v>
                </c:pt>
                <c:pt idx="466">
                  <c:v>3</c:v>
                </c:pt>
                <c:pt idx="467">
                  <c:v>5</c:v>
                </c:pt>
                <c:pt idx="468">
                  <c:v>8</c:v>
                </c:pt>
                <c:pt idx="469">
                  <c:v>13</c:v>
                </c:pt>
                <c:pt idx="470">
                  <c:v>15</c:v>
                </c:pt>
                <c:pt idx="471">
                  <c:v>20</c:v>
                </c:pt>
                <c:pt idx="472">
                  <c:v>32</c:v>
                </c:pt>
                <c:pt idx="473">
                  <c:v>29</c:v>
                </c:pt>
                <c:pt idx="474">
                  <c:v>3</c:v>
                </c:pt>
                <c:pt idx="475">
                  <c:v>2</c:v>
                </c:pt>
                <c:pt idx="476">
                  <c:v>2</c:v>
                </c:pt>
                <c:pt idx="477">
                  <c:v>2</c:v>
                </c:pt>
                <c:pt idx="478">
                  <c:v>5</c:v>
                </c:pt>
                <c:pt idx="479">
                  <c:v>10</c:v>
                </c:pt>
                <c:pt idx="480">
                  <c:v>11</c:v>
                </c:pt>
                <c:pt idx="481">
                  <c:v>12</c:v>
                </c:pt>
                <c:pt idx="482">
                  <c:v>12</c:v>
                </c:pt>
                <c:pt idx="483">
                  <c:v>12</c:v>
                </c:pt>
                <c:pt idx="484">
                  <c:v>12</c:v>
                </c:pt>
                <c:pt idx="485">
                  <c:v>13</c:v>
                </c:pt>
                <c:pt idx="486">
                  <c:v>20</c:v>
                </c:pt>
                <c:pt idx="487">
                  <c:v>28</c:v>
                </c:pt>
                <c:pt idx="488">
                  <c:v>34</c:v>
                </c:pt>
                <c:pt idx="489">
                  <c:v>41</c:v>
                </c:pt>
                <c:pt idx="490">
                  <c:v>44</c:v>
                </c:pt>
                <c:pt idx="491">
                  <c:v>53</c:v>
                </c:pt>
                <c:pt idx="492">
                  <c:v>56</c:v>
                </c:pt>
                <c:pt idx="493">
                  <c:v>55</c:v>
                </c:pt>
                <c:pt idx="494">
                  <c:v>56</c:v>
                </c:pt>
                <c:pt idx="495">
                  <c:v>56</c:v>
                </c:pt>
                <c:pt idx="496">
                  <c:v>60</c:v>
                </c:pt>
                <c:pt idx="497">
                  <c:v>32</c:v>
                </c:pt>
                <c:pt idx="498">
                  <c:v>21</c:v>
                </c:pt>
                <c:pt idx="499">
                  <c:v>17</c:v>
                </c:pt>
                <c:pt idx="500">
                  <c:v>8</c:v>
                </c:pt>
                <c:pt idx="501">
                  <c:v>4</c:v>
                </c:pt>
                <c:pt idx="502">
                  <c:v>2</c:v>
                </c:pt>
                <c:pt idx="503">
                  <c:v>3</c:v>
                </c:pt>
                <c:pt idx="504">
                  <c:v>3</c:v>
                </c:pt>
                <c:pt idx="505">
                  <c:v>5</c:v>
                </c:pt>
                <c:pt idx="506">
                  <c:v>6</c:v>
                </c:pt>
                <c:pt idx="507">
                  <c:v>6</c:v>
                </c:pt>
                <c:pt idx="508">
                  <c:v>6</c:v>
                </c:pt>
                <c:pt idx="509">
                  <c:v>9</c:v>
                </c:pt>
                <c:pt idx="510">
                  <c:v>25</c:v>
                </c:pt>
                <c:pt idx="511">
                  <c:v>28</c:v>
                </c:pt>
                <c:pt idx="512">
                  <c:v>35</c:v>
                </c:pt>
                <c:pt idx="513">
                  <c:v>37</c:v>
                </c:pt>
                <c:pt idx="514">
                  <c:v>40</c:v>
                </c:pt>
                <c:pt idx="515">
                  <c:v>38</c:v>
                </c:pt>
                <c:pt idx="516">
                  <c:v>36</c:v>
                </c:pt>
                <c:pt idx="517">
                  <c:v>40</c:v>
                </c:pt>
                <c:pt idx="518">
                  <c:v>42</c:v>
                </c:pt>
                <c:pt idx="519">
                  <c:v>45</c:v>
                </c:pt>
                <c:pt idx="520">
                  <c:v>52</c:v>
                </c:pt>
                <c:pt idx="521">
                  <c:v>27</c:v>
                </c:pt>
                <c:pt idx="522">
                  <c:v>4</c:v>
                </c:pt>
                <c:pt idx="523">
                  <c:v>3</c:v>
                </c:pt>
                <c:pt idx="524">
                  <c:v>7</c:v>
                </c:pt>
                <c:pt idx="525">
                  <c:v>13</c:v>
                </c:pt>
                <c:pt idx="526">
                  <c:v>8</c:v>
                </c:pt>
                <c:pt idx="527">
                  <c:v>10</c:v>
                </c:pt>
                <c:pt idx="528">
                  <c:v>7</c:v>
                </c:pt>
                <c:pt idx="529">
                  <c:v>12</c:v>
                </c:pt>
                <c:pt idx="530">
                  <c:v>13</c:v>
                </c:pt>
                <c:pt idx="531">
                  <c:v>13</c:v>
                </c:pt>
                <c:pt idx="532">
                  <c:v>13</c:v>
                </c:pt>
                <c:pt idx="533">
                  <c:v>21</c:v>
                </c:pt>
                <c:pt idx="534">
                  <c:v>35</c:v>
                </c:pt>
                <c:pt idx="535">
                  <c:v>45</c:v>
                </c:pt>
                <c:pt idx="536">
                  <c:v>53</c:v>
                </c:pt>
                <c:pt idx="537">
                  <c:v>54</c:v>
                </c:pt>
                <c:pt idx="538">
                  <c:v>57</c:v>
                </c:pt>
                <c:pt idx="539">
                  <c:v>55</c:v>
                </c:pt>
                <c:pt idx="540">
                  <c:v>52</c:v>
                </c:pt>
                <c:pt idx="541">
                  <c:v>51</c:v>
                </c:pt>
                <c:pt idx="542">
                  <c:v>50</c:v>
                </c:pt>
                <c:pt idx="543">
                  <c:v>47</c:v>
                </c:pt>
                <c:pt idx="544">
                  <c:v>47</c:v>
                </c:pt>
                <c:pt idx="545">
                  <c:v>21</c:v>
                </c:pt>
                <c:pt idx="546">
                  <c:v>13</c:v>
                </c:pt>
                <c:pt idx="547">
                  <c:v>15</c:v>
                </c:pt>
                <c:pt idx="548">
                  <c:v>14</c:v>
                </c:pt>
                <c:pt idx="549">
                  <c:v>9</c:v>
                </c:pt>
                <c:pt idx="550">
                  <c:v>8</c:v>
                </c:pt>
                <c:pt idx="551">
                  <c:v>5</c:v>
                </c:pt>
                <c:pt idx="552">
                  <c:v>5</c:v>
                </c:pt>
                <c:pt idx="553">
                  <c:v>4</c:v>
                </c:pt>
                <c:pt idx="554">
                  <c:v>4</c:v>
                </c:pt>
                <c:pt idx="555">
                  <c:v>4</c:v>
                </c:pt>
                <c:pt idx="556">
                  <c:v>5</c:v>
                </c:pt>
                <c:pt idx="557">
                  <c:v>9</c:v>
                </c:pt>
                <c:pt idx="558">
                  <c:v>18</c:v>
                </c:pt>
                <c:pt idx="559">
                  <c:v>29</c:v>
                </c:pt>
                <c:pt idx="560">
                  <c:v>31</c:v>
                </c:pt>
                <c:pt idx="561">
                  <c:v>35</c:v>
                </c:pt>
                <c:pt idx="562">
                  <c:v>35</c:v>
                </c:pt>
                <c:pt idx="563">
                  <c:v>34</c:v>
                </c:pt>
                <c:pt idx="564">
                  <c:v>33</c:v>
                </c:pt>
                <c:pt idx="565">
                  <c:v>33</c:v>
                </c:pt>
                <c:pt idx="566">
                  <c:v>34</c:v>
                </c:pt>
                <c:pt idx="567">
                  <c:v>32</c:v>
                </c:pt>
                <c:pt idx="568">
                  <c:v>33</c:v>
                </c:pt>
                <c:pt idx="569">
                  <c:v>26</c:v>
                </c:pt>
                <c:pt idx="570">
                  <c:v>29</c:v>
                </c:pt>
                <c:pt idx="571">
                  <c:v>32</c:v>
                </c:pt>
                <c:pt idx="572">
                  <c:v>31</c:v>
                </c:pt>
                <c:pt idx="573">
                  <c:v>36</c:v>
                </c:pt>
                <c:pt idx="574">
                  <c:v>34</c:v>
                </c:pt>
                <c:pt idx="575">
                  <c:v>27</c:v>
                </c:pt>
                <c:pt idx="576">
                  <c:v>24</c:v>
                </c:pt>
                <c:pt idx="577">
                  <c:v>27</c:v>
                </c:pt>
                <c:pt idx="578">
                  <c:v>28</c:v>
                </c:pt>
                <c:pt idx="579">
                  <c:v>27</c:v>
                </c:pt>
                <c:pt idx="580">
                  <c:v>28</c:v>
                </c:pt>
                <c:pt idx="581">
                  <c:v>37</c:v>
                </c:pt>
                <c:pt idx="582">
                  <c:v>53</c:v>
                </c:pt>
                <c:pt idx="583">
                  <c:v>65</c:v>
                </c:pt>
                <c:pt idx="584">
                  <c:v>66</c:v>
                </c:pt>
                <c:pt idx="585">
                  <c:v>68</c:v>
                </c:pt>
                <c:pt idx="586">
                  <c:v>72</c:v>
                </c:pt>
                <c:pt idx="587">
                  <c:v>74</c:v>
                </c:pt>
                <c:pt idx="588">
                  <c:v>74</c:v>
                </c:pt>
                <c:pt idx="589">
                  <c:v>77</c:v>
                </c:pt>
                <c:pt idx="590">
                  <c:v>78</c:v>
                </c:pt>
                <c:pt idx="591">
                  <c:v>78</c:v>
                </c:pt>
                <c:pt idx="592">
                  <c:v>79</c:v>
                </c:pt>
                <c:pt idx="593">
                  <c:v>50</c:v>
                </c:pt>
                <c:pt idx="594">
                  <c:v>27</c:v>
                </c:pt>
                <c:pt idx="595">
                  <c:v>31</c:v>
                </c:pt>
                <c:pt idx="596">
                  <c:v>33</c:v>
                </c:pt>
                <c:pt idx="597">
                  <c:v>37</c:v>
                </c:pt>
                <c:pt idx="598">
                  <c:v>39</c:v>
                </c:pt>
                <c:pt idx="599">
                  <c:v>41</c:v>
                </c:pt>
                <c:pt idx="600">
                  <c:v>46</c:v>
                </c:pt>
                <c:pt idx="601">
                  <c:v>37</c:v>
                </c:pt>
                <c:pt idx="602">
                  <c:v>22</c:v>
                </c:pt>
                <c:pt idx="603">
                  <c:v>15</c:v>
                </c:pt>
                <c:pt idx="604">
                  <c:v>11</c:v>
                </c:pt>
                <c:pt idx="605">
                  <c:v>11</c:v>
                </c:pt>
                <c:pt idx="606">
                  <c:v>18</c:v>
                </c:pt>
                <c:pt idx="607">
                  <c:v>25</c:v>
                </c:pt>
                <c:pt idx="608">
                  <c:v>38</c:v>
                </c:pt>
                <c:pt idx="609">
                  <c:v>42</c:v>
                </c:pt>
                <c:pt idx="610">
                  <c:v>44</c:v>
                </c:pt>
                <c:pt idx="611">
                  <c:v>45</c:v>
                </c:pt>
                <c:pt idx="612">
                  <c:v>45</c:v>
                </c:pt>
                <c:pt idx="613">
                  <c:v>42</c:v>
                </c:pt>
                <c:pt idx="614">
                  <c:v>38</c:v>
                </c:pt>
                <c:pt idx="615">
                  <c:v>39</c:v>
                </c:pt>
                <c:pt idx="616">
                  <c:v>40</c:v>
                </c:pt>
                <c:pt idx="617">
                  <c:v>39</c:v>
                </c:pt>
                <c:pt idx="618">
                  <c:v>40</c:v>
                </c:pt>
                <c:pt idx="619">
                  <c:v>37</c:v>
                </c:pt>
                <c:pt idx="620">
                  <c:v>30</c:v>
                </c:pt>
                <c:pt idx="621">
                  <c:v>22</c:v>
                </c:pt>
                <c:pt idx="622">
                  <c:v>16</c:v>
                </c:pt>
                <c:pt idx="623">
                  <c:v>12</c:v>
                </c:pt>
                <c:pt idx="624">
                  <c:v>10</c:v>
                </c:pt>
                <c:pt idx="625">
                  <c:v>9</c:v>
                </c:pt>
                <c:pt idx="626">
                  <c:v>11</c:v>
                </c:pt>
                <c:pt idx="627">
                  <c:v>14</c:v>
                </c:pt>
                <c:pt idx="628">
                  <c:v>13</c:v>
                </c:pt>
                <c:pt idx="629">
                  <c:v>14</c:v>
                </c:pt>
                <c:pt idx="630">
                  <c:v>17</c:v>
                </c:pt>
                <c:pt idx="631">
                  <c:v>24</c:v>
                </c:pt>
                <c:pt idx="632">
                  <c:v>28</c:v>
                </c:pt>
                <c:pt idx="633">
                  <c:v>29</c:v>
                </c:pt>
                <c:pt idx="634">
                  <c:v>31</c:v>
                </c:pt>
                <c:pt idx="635">
                  <c:v>33</c:v>
                </c:pt>
                <c:pt idx="636">
                  <c:v>34</c:v>
                </c:pt>
                <c:pt idx="637">
                  <c:v>35</c:v>
                </c:pt>
                <c:pt idx="638">
                  <c:v>35</c:v>
                </c:pt>
                <c:pt idx="639">
                  <c:v>36</c:v>
                </c:pt>
                <c:pt idx="640">
                  <c:v>34</c:v>
                </c:pt>
                <c:pt idx="641">
                  <c:v>14</c:v>
                </c:pt>
                <c:pt idx="642">
                  <c:v>10</c:v>
                </c:pt>
                <c:pt idx="643">
                  <c:v>9</c:v>
                </c:pt>
                <c:pt idx="644">
                  <c:v>8</c:v>
                </c:pt>
                <c:pt idx="645">
                  <c:v>7</c:v>
                </c:pt>
                <c:pt idx="646">
                  <c:v>10</c:v>
                </c:pt>
                <c:pt idx="647">
                  <c:v>12</c:v>
                </c:pt>
                <c:pt idx="648">
                  <c:v>14</c:v>
                </c:pt>
                <c:pt idx="649">
                  <c:v>17</c:v>
                </c:pt>
                <c:pt idx="650">
                  <c:v>14</c:v>
                </c:pt>
                <c:pt idx="651">
                  <c:v>12</c:v>
                </c:pt>
                <c:pt idx="652">
                  <c:v>11</c:v>
                </c:pt>
                <c:pt idx="653">
                  <c:v>10</c:v>
                </c:pt>
                <c:pt idx="654">
                  <c:v>12</c:v>
                </c:pt>
                <c:pt idx="655">
                  <c:v>23</c:v>
                </c:pt>
                <c:pt idx="656">
                  <c:v>34</c:v>
                </c:pt>
                <c:pt idx="657">
                  <c:v>38</c:v>
                </c:pt>
                <c:pt idx="658">
                  <c:v>40</c:v>
                </c:pt>
                <c:pt idx="659">
                  <c:v>38</c:v>
                </c:pt>
                <c:pt idx="660">
                  <c:v>37</c:v>
                </c:pt>
                <c:pt idx="661">
                  <c:v>35</c:v>
                </c:pt>
                <c:pt idx="662">
                  <c:v>34</c:v>
                </c:pt>
                <c:pt idx="663">
                  <c:v>33</c:v>
                </c:pt>
                <c:pt idx="664">
                  <c:v>33</c:v>
                </c:pt>
                <c:pt idx="665">
                  <c:v>24</c:v>
                </c:pt>
                <c:pt idx="666">
                  <c:v>15</c:v>
                </c:pt>
                <c:pt idx="667">
                  <c:v>16</c:v>
                </c:pt>
                <c:pt idx="668">
                  <c:v>19</c:v>
                </c:pt>
                <c:pt idx="669">
                  <c:v>20</c:v>
                </c:pt>
                <c:pt idx="670">
                  <c:v>17</c:v>
                </c:pt>
                <c:pt idx="671">
                  <c:v>14</c:v>
                </c:pt>
                <c:pt idx="672">
                  <c:v>15</c:v>
                </c:pt>
                <c:pt idx="673">
                  <c:v>17</c:v>
                </c:pt>
                <c:pt idx="674">
                  <c:v>13</c:v>
                </c:pt>
                <c:pt idx="675">
                  <c:v>9</c:v>
                </c:pt>
                <c:pt idx="676">
                  <c:v>8</c:v>
                </c:pt>
                <c:pt idx="677">
                  <c:v>11</c:v>
                </c:pt>
                <c:pt idx="678">
                  <c:v>21</c:v>
                </c:pt>
                <c:pt idx="679">
                  <c:v>30</c:v>
                </c:pt>
                <c:pt idx="680">
                  <c:v>33</c:v>
                </c:pt>
                <c:pt idx="681">
                  <c:v>32</c:v>
                </c:pt>
                <c:pt idx="682">
                  <c:v>33</c:v>
                </c:pt>
                <c:pt idx="683">
                  <c:v>32</c:v>
                </c:pt>
                <c:pt idx="684">
                  <c:v>32</c:v>
                </c:pt>
                <c:pt idx="685">
                  <c:v>35</c:v>
                </c:pt>
                <c:pt idx="686">
                  <c:v>37</c:v>
                </c:pt>
                <c:pt idx="687">
                  <c:v>39</c:v>
                </c:pt>
                <c:pt idx="688">
                  <c:v>38</c:v>
                </c:pt>
                <c:pt idx="689">
                  <c:v>35</c:v>
                </c:pt>
                <c:pt idx="690">
                  <c:v>35</c:v>
                </c:pt>
                <c:pt idx="691">
                  <c:v>32</c:v>
                </c:pt>
                <c:pt idx="692">
                  <c:v>29</c:v>
                </c:pt>
                <c:pt idx="693">
                  <c:v>25</c:v>
                </c:pt>
                <c:pt idx="694">
                  <c:v>22</c:v>
                </c:pt>
                <c:pt idx="695">
                  <c:v>6</c:v>
                </c:pt>
                <c:pt idx="696">
                  <c:v>0</c:v>
                </c:pt>
                <c:pt idx="697">
                  <c:v>2</c:v>
                </c:pt>
                <c:pt idx="698">
                  <c:v>1</c:v>
                </c:pt>
                <c:pt idx="699">
                  <c:v>2</c:v>
                </c:pt>
                <c:pt idx="700">
                  <c:v>3</c:v>
                </c:pt>
                <c:pt idx="701">
                  <c:v>2</c:v>
                </c:pt>
                <c:pt idx="702">
                  <c:v>2</c:v>
                </c:pt>
                <c:pt idx="703">
                  <c:v>1</c:v>
                </c:pt>
                <c:pt idx="704">
                  <c:v>2</c:v>
                </c:pt>
                <c:pt idx="705">
                  <c:v>1</c:v>
                </c:pt>
                <c:pt idx="706">
                  <c:v>1</c:v>
                </c:pt>
                <c:pt idx="707">
                  <c:v>1</c:v>
                </c:pt>
                <c:pt idx="708">
                  <c:v>1</c:v>
                </c:pt>
                <c:pt idx="709">
                  <c:v>1</c:v>
                </c:pt>
                <c:pt idx="710">
                  <c:v>1</c:v>
                </c:pt>
                <c:pt idx="711">
                  <c:v>1</c:v>
                </c:pt>
                <c:pt idx="712">
                  <c:v>1</c:v>
                </c:pt>
                <c:pt idx="713">
                  <c:v>1</c:v>
                </c:pt>
                <c:pt idx="714">
                  <c:v>1</c:v>
                </c:pt>
                <c:pt idx="715">
                  <c:v>1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1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1</c:v>
                </c:pt>
                <c:pt idx="741">
                  <c:v>1</c:v>
                </c:pt>
                <c:pt idx="742">
                  <c:v>1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1</c:v>
                </c:pt>
                <c:pt idx="769">
                  <c:v>1</c:v>
                </c:pt>
                <c:pt idx="770">
                  <c:v>1</c:v>
                </c:pt>
                <c:pt idx="771">
                  <c:v>1</c:v>
                </c:pt>
                <c:pt idx="772">
                  <c:v>1</c:v>
                </c:pt>
                <c:pt idx="773">
                  <c:v>1</c:v>
                </c:pt>
                <c:pt idx="774">
                  <c:v>1</c:v>
                </c:pt>
                <c:pt idx="775">
                  <c:v>2</c:v>
                </c:pt>
                <c:pt idx="776">
                  <c:v>2</c:v>
                </c:pt>
                <c:pt idx="777">
                  <c:v>1</c:v>
                </c:pt>
                <c:pt idx="778">
                  <c:v>1</c:v>
                </c:pt>
                <c:pt idx="779">
                  <c:v>1</c:v>
                </c:pt>
                <c:pt idx="780">
                  <c:v>1</c:v>
                </c:pt>
                <c:pt idx="781">
                  <c:v>1</c:v>
                </c:pt>
                <c:pt idx="782">
                  <c:v>1</c:v>
                </c:pt>
                <c:pt idx="783">
                  <c:v>2</c:v>
                </c:pt>
                <c:pt idx="784">
                  <c:v>2</c:v>
                </c:pt>
                <c:pt idx="785">
                  <c:v>2</c:v>
                </c:pt>
                <c:pt idx="786">
                  <c:v>2</c:v>
                </c:pt>
                <c:pt idx="787">
                  <c:v>1</c:v>
                </c:pt>
                <c:pt idx="788">
                  <c:v>1</c:v>
                </c:pt>
                <c:pt idx="789">
                  <c:v>1</c:v>
                </c:pt>
                <c:pt idx="790">
                  <c:v>1</c:v>
                </c:pt>
                <c:pt idx="791">
                  <c:v>1</c:v>
                </c:pt>
                <c:pt idx="792">
                  <c:v>1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1</c:v>
                </c:pt>
                <c:pt idx="818">
                  <c:v>1</c:v>
                </c:pt>
                <c:pt idx="819">
                  <c:v>1</c:v>
                </c:pt>
                <c:pt idx="820">
                  <c:v>1</c:v>
                </c:pt>
                <c:pt idx="821">
                  <c:v>2</c:v>
                </c:pt>
                <c:pt idx="822">
                  <c:v>1</c:v>
                </c:pt>
                <c:pt idx="823">
                  <c:v>1</c:v>
                </c:pt>
                <c:pt idx="824">
                  <c:v>1</c:v>
                </c:pt>
                <c:pt idx="825">
                  <c:v>1</c:v>
                </c:pt>
                <c:pt idx="826">
                  <c:v>1</c:v>
                </c:pt>
                <c:pt idx="827">
                  <c:v>1</c:v>
                </c:pt>
                <c:pt idx="828">
                  <c:v>1</c:v>
                </c:pt>
                <c:pt idx="829">
                  <c:v>1</c:v>
                </c:pt>
                <c:pt idx="830">
                  <c:v>1</c:v>
                </c:pt>
                <c:pt idx="831">
                  <c:v>1</c:v>
                </c:pt>
                <c:pt idx="832">
                  <c:v>1</c:v>
                </c:pt>
                <c:pt idx="833">
                  <c:v>3</c:v>
                </c:pt>
                <c:pt idx="834">
                  <c:v>2</c:v>
                </c:pt>
                <c:pt idx="835">
                  <c:v>2</c:v>
                </c:pt>
                <c:pt idx="836">
                  <c:v>2</c:v>
                </c:pt>
                <c:pt idx="837">
                  <c:v>2</c:v>
                </c:pt>
                <c:pt idx="838">
                  <c:v>2</c:v>
                </c:pt>
                <c:pt idx="839">
                  <c:v>5</c:v>
                </c:pt>
                <c:pt idx="840">
                  <c:v>6</c:v>
                </c:pt>
                <c:pt idx="841">
                  <c:v>6</c:v>
                </c:pt>
                <c:pt idx="842">
                  <c:v>6</c:v>
                </c:pt>
                <c:pt idx="843">
                  <c:v>4</c:v>
                </c:pt>
                <c:pt idx="844">
                  <c:v>3</c:v>
                </c:pt>
                <c:pt idx="845">
                  <c:v>3</c:v>
                </c:pt>
                <c:pt idx="846">
                  <c:v>3</c:v>
                </c:pt>
                <c:pt idx="847">
                  <c:v>3</c:v>
                </c:pt>
                <c:pt idx="848">
                  <c:v>3</c:v>
                </c:pt>
                <c:pt idx="849">
                  <c:v>3</c:v>
                </c:pt>
                <c:pt idx="850">
                  <c:v>3</c:v>
                </c:pt>
                <c:pt idx="851">
                  <c:v>4</c:v>
                </c:pt>
                <c:pt idx="852">
                  <c:v>4</c:v>
                </c:pt>
                <c:pt idx="853">
                  <c:v>4</c:v>
                </c:pt>
                <c:pt idx="854">
                  <c:v>4</c:v>
                </c:pt>
                <c:pt idx="855">
                  <c:v>4</c:v>
                </c:pt>
                <c:pt idx="856">
                  <c:v>4</c:v>
                </c:pt>
                <c:pt idx="857">
                  <c:v>5</c:v>
                </c:pt>
                <c:pt idx="858">
                  <c:v>5</c:v>
                </c:pt>
              </c:numCache>
            </c:numRef>
          </c:val>
          <c:smooth val="0"/>
        </c:ser>
        <c:ser>
          <c:idx val="8"/>
          <c:order val="3"/>
          <c:tx>
            <c:v>Cashmere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'All sites'!$B$116:$B$974</c:f>
              <c:numCache>
                <c:formatCode>m/d/yyyy</c:formatCode>
                <c:ptCount val="859"/>
                <c:pt idx="0">
                  <c:v>41165</c:v>
                </c:pt>
                <c:pt idx="1">
                  <c:v>41165</c:v>
                </c:pt>
                <c:pt idx="2">
                  <c:v>41165</c:v>
                </c:pt>
                <c:pt idx="3">
                  <c:v>41165</c:v>
                </c:pt>
                <c:pt idx="4">
                  <c:v>41165</c:v>
                </c:pt>
                <c:pt idx="5">
                  <c:v>41165</c:v>
                </c:pt>
                <c:pt idx="6">
                  <c:v>41166</c:v>
                </c:pt>
                <c:pt idx="7">
                  <c:v>41166</c:v>
                </c:pt>
                <c:pt idx="8">
                  <c:v>41166</c:v>
                </c:pt>
                <c:pt idx="9">
                  <c:v>41166</c:v>
                </c:pt>
                <c:pt idx="10">
                  <c:v>41166</c:v>
                </c:pt>
                <c:pt idx="11">
                  <c:v>41166</c:v>
                </c:pt>
                <c:pt idx="12">
                  <c:v>41166</c:v>
                </c:pt>
                <c:pt idx="13">
                  <c:v>41166</c:v>
                </c:pt>
                <c:pt idx="14">
                  <c:v>41166</c:v>
                </c:pt>
                <c:pt idx="15">
                  <c:v>41166</c:v>
                </c:pt>
                <c:pt idx="16">
                  <c:v>41166</c:v>
                </c:pt>
                <c:pt idx="17">
                  <c:v>41166</c:v>
                </c:pt>
                <c:pt idx="18">
                  <c:v>41166</c:v>
                </c:pt>
                <c:pt idx="19">
                  <c:v>41166</c:v>
                </c:pt>
                <c:pt idx="20">
                  <c:v>41166</c:v>
                </c:pt>
                <c:pt idx="21">
                  <c:v>41166</c:v>
                </c:pt>
                <c:pt idx="22">
                  <c:v>41166</c:v>
                </c:pt>
                <c:pt idx="23">
                  <c:v>41166</c:v>
                </c:pt>
                <c:pt idx="24">
                  <c:v>41166</c:v>
                </c:pt>
                <c:pt idx="25">
                  <c:v>41166</c:v>
                </c:pt>
                <c:pt idx="26">
                  <c:v>41166</c:v>
                </c:pt>
                <c:pt idx="27">
                  <c:v>41166</c:v>
                </c:pt>
                <c:pt idx="28">
                  <c:v>41166</c:v>
                </c:pt>
                <c:pt idx="29">
                  <c:v>41167</c:v>
                </c:pt>
                <c:pt idx="30">
                  <c:v>41167</c:v>
                </c:pt>
                <c:pt idx="31">
                  <c:v>41167</c:v>
                </c:pt>
                <c:pt idx="32">
                  <c:v>41167</c:v>
                </c:pt>
                <c:pt idx="33">
                  <c:v>41167</c:v>
                </c:pt>
                <c:pt idx="34">
                  <c:v>41167</c:v>
                </c:pt>
                <c:pt idx="35">
                  <c:v>41167</c:v>
                </c:pt>
                <c:pt idx="36">
                  <c:v>41167</c:v>
                </c:pt>
                <c:pt idx="37">
                  <c:v>41167</c:v>
                </c:pt>
                <c:pt idx="38">
                  <c:v>41167</c:v>
                </c:pt>
                <c:pt idx="39">
                  <c:v>41167</c:v>
                </c:pt>
                <c:pt idx="40">
                  <c:v>41167</c:v>
                </c:pt>
                <c:pt idx="41">
                  <c:v>41167</c:v>
                </c:pt>
                <c:pt idx="42">
                  <c:v>41167</c:v>
                </c:pt>
                <c:pt idx="43">
                  <c:v>41167</c:v>
                </c:pt>
                <c:pt idx="44">
                  <c:v>41167</c:v>
                </c:pt>
                <c:pt idx="45">
                  <c:v>41167</c:v>
                </c:pt>
                <c:pt idx="46">
                  <c:v>41167</c:v>
                </c:pt>
                <c:pt idx="47">
                  <c:v>41167</c:v>
                </c:pt>
                <c:pt idx="48">
                  <c:v>41167</c:v>
                </c:pt>
                <c:pt idx="49">
                  <c:v>41167</c:v>
                </c:pt>
                <c:pt idx="50">
                  <c:v>41167</c:v>
                </c:pt>
                <c:pt idx="51">
                  <c:v>41167</c:v>
                </c:pt>
                <c:pt idx="52">
                  <c:v>41167</c:v>
                </c:pt>
                <c:pt idx="53">
                  <c:v>41168</c:v>
                </c:pt>
                <c:pt idx="54">
                  <c:v>41168</c:v>
                </c:pt>
                <c:pt idx="55">
                  <c:v>41168</c:v>
                </c:pt>
                <c:pt idx="56">
                  <c:v>41168</c:v>
                </c:pt>
                <c:pt idx="57">
                  <c:v>41168</c:v>
                </c:pt>
                <c:pt idx="58">
                  <c:v>41168</c:v>
                </c:pt>
                <c:pt idx="59">
                  <c:v>41168</c:v>
                </c:pt>
                <c:pt idx="60">
                  <c:v>41168</c:v>
                </c:pt>
                <c:pt idx="61">
                  <c:v>41168</c:v>
                </c:pt>
                <c:pt idx="62">
                  <c:v>41168</c:v>
                </c:pt>
                <c:pt idx="63">
                  <c:v>41168</c:v>
                </c:pt>
                <c:pt idx="64">
                  <c:v>41168</c:v>
                </c:pt>
                <c:pt idx="65">
                  <c:v>41168</c:v>
                </c:pt>
                <c:pt idx="66">
                  <c:v>41168</c:v>
                </c:pt>
                <c:pt idx="67">
                  <c:v>41168</c:v>
                </c:pt>
                <c:pt idx="68">
                  <c:v>41168</c:v>
                </c:pt>
                <c:pt idx="69">
                  <c:v>41168</c:v>
                </c:pt>
                <c:pt idx="70">
                  <c:v>41168</c:v>
                </c:pt>
                <c:pt idx="71">
                  <c:v>41168</c:v>
                </c:pt>
                <c:pt idx="72">
                  <c:v>41168</c:v>
                </c:pt>
                <c:pt idx="73">
                  <c:v>41168</c:v>
                </c:pt>
                <c:pt idx="74">
                  <c:v>41168</c:v>
                </c:pt>
                <c:pt idx="75">
                  <c:v>41168</c:v>
                </c:pt>
                <c:pt idx="76">
                  <c:v>41168</c:v>
                </c:pt>
                <c:pt idx="77">
                  <c:v>41169</c:v>
                </c:pt>
                <c:pt idx="78">
                  <c:v>41169</c:v>
                </c:pt>
                <c:pt idx="79">
                  <c:v>41169</c:v>
                </c:pt>
                <c:pt idx="80">
                  <c:v>41169</c:v>
                </c:pt>
                <c:pt idx="81">
                  <c:v>41169</c:v>
                </c:pt>
                <c:pt idx="82">
                  <c:v>41169</c:v>
                </c:pt>
                <c:pt idx="83">
                  <c:v>41169</c:v>
                </c:pt>
                <c:pt idx="84">
                  <c:v>41169</c:v>
                </c:pt>
                <c:pt idx="85">
                  <c:v>41169</c:v>
                </c:pt>
                <c:pt idx="86">
                  <c:v>41169</c:v>
                </c:pt>
                <c:pt idx="87">
                  <c:v>41169</c:v>
                </c:pt>
                <c:pt idx="88">
                  <c:v>41169</c:v>
                </c:pt>
                <c:pt idx="89">
                  <c:v>41169</c:v>
                </c:pt>
                <c:pt idx="90">
                  <c:v>41169</c:v>
                </c:pt>
                <c:pt idx="91">
                  <c:v>41169</c:v>
                </c:pt>
                <c:pt idx="92">
                  <c:v>41169</c:v>
                </c:pt>
                <c:pt idx="93">
                  <c:v>41169</c:v>
                </c:pt>
                <c:pt idx="94">
                  <c:v>41169</c:v>
                </c:pt>
                <c:pt idx="95">
                  <c:v>41169</c:v>
                </c:pt>
                <c:pt idx="96">
                  <c:v>41169</c:v>
                </c:pt>
                <c:pt idx="97">
                  <c:v>41169</c:v>
                </c:pt>
                <c:pt idx="98">
                  <c:v>41169</c:v>
                </c:pt>
                <c:pt idx="99">
                  <c:v>41169</c:v>
                </c:pt>
                <c:pt idx="100">
                  <c:v>41169</c:v>
                </c:pt>
                <c:pt idx="101">
                  <c:v>41170</c:v>
                </c:pt>
                <c:pt idx="102">
                  <c:v>41170</c:v>
                </c:pt>
                <c:pt idx="103">
                  <c:v>41170</c:v>
                </c:pt>
                <c:pt idx="104">
                  <c:v>41170</c:v>
                </c:pt>
                <c:pt idx="105">
                  <c:v>41170</c:v>
                </c:pt>
                <c:pt idx="106">
                  <c:v>41170</c:v>
                </c:pt>
                <c:pt idx="107">
                  <c:v>41170</c:v>
                </c:pt>
                <c:pt idx="108">
                  <c:v>41170</c:v>
                </c:pt>
                <c:pt idx="109">
                  <c:v>41170</c:v>
                </c:pt>
                <c:pt idx="110">
                  <c:v>41170</c:v>
                </c:pt>
                <c:pt idx="111">
                  <c:v>41170</c:v>
                </c:pt>
                <c:pt idx="112">
                  <c:v>41170</c:v>
                </c:pt>
                <c:pt idx="113">
                  <c:v>41170</c:v>
                </c:pt>
                <c:pt idx="114">
                  <c:v>41170</c:v>
                </c:pt>
                <c:pt idx="115">
                  <c:v>41170</c:v>
                </c:pt>
                <c:pt idx="116">
                  <c:v>41170</c:v>
                </c:pt>
                <c:pt idx="117">
                  <c:v>41170</c:v>
                </c:pt>
                <c:pt idx="118">
                  <c:v>41170</c:v>
                </c:pt>
                <c:pt idx="119">
                  <c:v>41170</c:v>
                </c:pt>
                <c:pt idx="120">
                  <c:v>41170</c:v>
                </c:pt>
                <c:pt idx="121">
                  <c:v>41170</c:v>
                </c:pt>
                <c:pt idx="122">
                  <c:v>41170</c:v>
                </c:pt>
                <c:pt idx="123">
                  <c:v>41170</c:v>
                </c:pt>
                <c:pt idx="124">
                  <c:v>41170</c:v>
                </c:pt>
                <c:pt idx="125">
                  <c:v>41171</c:v>
                </c:pt>
                <c:pt idx="126">
                  <c:v>41171</c:v>
                </c:pt>
                <c:pt idx="127">
                  <c:v>41171</c:v>
                </c:pt>
                <c:pt idx="128">
                  <c:v>41171</c:v>
                </c:pt>
                <c:pt idx="129">
                  <c:v>41171</c:v>
                </c:pt>
                <c:pt idx="130">
                  <c:v>41171</c:v>
                </c:pt>
                <c:pt idx="131">
                  <c:v>41171</c:v>
                </c:pt>
                <c:pt idx="132">
                  <c:v>41171</c:v>
                </c:pt>
                <c:pt idx="133">
                  <c:v>41171</c:v>
                </c:pt>
                <c:pt idx="134">
                  <c:v>41171</c:v>
                </c:pt>
                <c:pt idx="135">
                  <c:v>41171</c:v>
                </c:pt>
                <c:pt idx="136">
                  <c:v>41171</c:v>
                </c:pt>
                <c:pt idx="137">
                  <c:v>41171</c:v>
                </c:pt>
                <c:pt idx="138">
                  <c:v>41171</c:v>
                </c:pt>
                <c:pt idx="139">
                  <c:v>41171</c:v>
                </c:pt>
                <c:pt idx="140">
                  <c:v>41171</c:v>
                </c:pt>
                <c:pt idx="141">
                  <c:v>41171</c:v>
                </c:pt>
                <c:pt idx="142">
                  <c:v>41171</c:v>
                </c:pt>
                <c:pt idx="143">
                  <c:v>41171</c:v>
                </c:pt>
                <c:pt idx="144">
                  <c:v>41171</c:v>
                </c:pt>
                <c:pt idx="145">
                  <c:v>41171</c:v>
                </c:pt>
                <c:pt idx="146">
                  <c:v>41171</c:v>
                </c:pt>
                <c:pt idx="147">
                  <c:v>41171</c:v>
                </c:pt>
                <c:pt idx="148">
                  <c:v>41171</c:v>
                </c:pt>
                <c:pt idx="149">
                  <c:v>41172</c:v>
                </c:pt>
                <c:pt idx="150">
                  <c:v>41172</c:v>
                </c:pt>
                <c:pt idx="151">
                  <c:v>41172</c:v>
                </c:pt>
                <c:pt idx="152">
                  <c:v>41172</c:v>
                </c:pt>
                <c:pt idx="153">
                  <c:v>41172</c:v>
                </c:pt>
                <c:pt idx="154">
                  <c:v>41172</c:v>
                </c:pt>
                <c:pt idx="155">
                  <c:v>41172</c:v>
                </c:pt>
                <c:pt idx="156">
                  <c:v>41172</c:v>
                </c:pt>
                <c:pt idx="157">
                  <c:v>41172</c:v>
                </c:pt>
                <c:pt idx="158">
                  <c:v>41172</c:v>
                </c:pt>
                <c:pt idx="159">
                  <c:v>41172</c:v>
                </c:pt>
                <c:pt idx="160">
                  <c:v>41172</c:v>
                </c:pt>
                <c:pt idx="161">
                  <c:v>41172</c:v>
                </c:pt>
                <c:pt idx="162">
                  <c:v>41172</c:v>
                </c:pt>
                <c:pt idx="163">
                  <c:v>41172</c:v>
                </c:pt>
                <c:pt idx="164">
                  <c:v>41172</c:v>
                </c:pt>
                <c:pt idx="165">
                  <c:v>41172</c:v>
                </c:pt>
                <c:pt idx="166">
                  <c:v>41172</c:v>
                </c:pt>
                <c:pt idx="167">
                  <c:v>41172</c:v>
                </c:pt>
                <c:pt idx="168">
                  <c:v>41172</c:v>
                </c:pt>
                <c:pt idx="169">
                  <c:v>41172</c:v>
                </c:pt>
                <c:pt idx="170">
                  <c:v>41172</c:v>
                </c:pt>
                <c:pt idx="171">
                  <c:v>41172</c:v>
                </c:pt>
                <c:pt idx="172">
                  <c:v>41172</c:v>
                </c:pt>
                <c:pt idx="173">
                  <c:v>41173</c:v>
                </c:pt>
                <c:pt idx="174">
                  <c:v>41173</c:v>
                </c:pt>
                <c:pt idx="175">
                  <c:v>41173</c:v>
                </c:pt>
                <c:pt idx="176">
                  <c:v>41173</c:v>
                </c:pt>
                <c:pt idx="177">
                  <c:v>41173</c:v>
                </c:pt>
                <c:pt idx="178">
                  <c:v>41173</c:v>
                </c:pt>
                <c:pt idx="179">
                  <c:v>41173</c:v>
                </c:pt>
                <c:pt idx="180">
                  <c:v>41173</c:v>
                </c:pt>
                <c:pt idx="181">
                  <c:v>41173</c:v>
                </c:pt>
                <c:pt idx="182">
                  <c:v>41173</c:v>
                </c:pt>
                <c:pt idx="183">
                  <c:v>41173</c:v>
                </c:pt>
                <c:pt idx="184">
                  <c:v>41173</c:v>
                </c:pt>
                <c:pt idx="185">
                  <c:v>41173</c:v>
                </c:pt>
                <c:pt idx="186">
                  <c:v>41173</c:v>
                </c:pt>
                <c:pt idx="187">
                  <c:v>41173</c:v>
                </c:pt>
                <c:pt idx="188">
                  <c:v>41173</c:v>
                </c:pt>
                <c:pt idx="189">
                  <c:v>41173</c:v>
                </c:pt>
                <c:pt idx="190">
                  <c:v>41173</c:v>
                </c:pt>
                <c:pt idx="191">
                  <c:v>41173</c:v>
                </c:pt>
                <c:pt idx="192">
                  <c:v>41173</c:v>
                </c:pt>
                <c:pt idx="193">
                  <c:v>41173</c:v>
                </c:pt>
                <c:pt idx="194">
                  <c:v>41173</c:v>
                </c:pt>
                <c:pt idx="195">
                  <c:v>41173</c:v>
                </c:pt>
                <c:pt idx="196">
                  <c:v>41173</c:v>
                </c:pt>
                <c:pt idx="197">
                  <c:v>41174</c:v>
                </c:pt>
                <c:pt idx="198">
                  <c:v>41174</c:v>
                </c:pt>
                <c:pt idx="199">
                  <c:v>41174</c:v>
                </c:pt>
                <c:pt idx="200">
                  <c:v>41174</c:v>
                </c:pt>
                <c:pt idx="201">
                  <c:v>41174</c:v>
                </c:pt>
                <c:pt idx="202">
                  <c:v>41174</c:v>
                </c:pt>
                <c:pt idx="203">
                  <c:v>41174</c:v>
                </c:pt>
                <c:pt idx="204">
                  <c:v>41174</c:v>
                </c:pt>
                <c:pt idx="205">
                  <c:v>41174</c:v>
                </c:pt>
                <c:pt idx="206">
                  <c:v>41174</c:v>
                </c:pt>
                <c:pt idx="207">
                  <c:v>41174</c:v>
                </c:pt>
                <c:pt idx="208">
                  <c:v>41174</c:v>
                </c:pt>
                <c:pt idx="209">
                  <c:v>41174</c:v>
                </c:pt>
                <c:pt idx="210">
                  <c:v>41174</c:v>
                </c:pt>
                <c:pt idx="211">
                  <c:v>41174</c:v>
                </c:pt>
                <c:pt idx="212">
                  <c:v>41174</c:v>
                </c:pt>
                <c:pt idx="213">
                  <c:v>41174</c:v>
                </c:pt>
                <c:pt idx="214">
                  <c:v>41174</c:v>
                </c:pt>
                <c:pt idx="215">
                  <c:v>41174</c:v>
                </c:pt>
                <c:pt idx="216">
                  <c:v>41174</c:v>
                </c:pt>
                <c:pt idx="217">
                  <c:v>41174</c:v>
                </c:pt>
                <c:pt idx="218">
                  <c:v>41174</c:v>
                </c:pt>
                <c:pt idx="219">
                  <c:v>41174</c:v>
                </c:pt>
                <c:pt idx="220">
                  <c:v>41174</c:v>
                </c:pt>
                <c:pt idx="221">
                  <c:v>41175</c:v>
                </c:pt>
                <c:pt idx="222">
                  <c:v>41175</c:v>
                </c:pt>
                <c:pt idx="223">
                  <c:v>41175</c:v>
                </c:pt>
                <c:pt idx="224">
                  <c:v>41175</c:v>
                </c:pt>
                <c:pt idx="225">
                  <c:v>41175</c:v>
                </c:pt>
                <c:pt idx="226">
                  <c:v>41175</c:v>
                </c:pt>
                <c:pt idx="227">
                  <c:v>41175</c:v>
                </c:pt>
                <c:pt idx="228">
                  <c:v>41175</c:v>
                </c:pt>
                <c:pt idx="229">
                  <c:v>41175</c:v>
                </c:pt>
                <c:pt idx="230">
                  <c:v>41175</c:v>
                </c:pt>
                <c:pt idx="231">
                  <c:v>41175</c:v>
                </c:pt>
                <c:pt idx="232">
                  <c:v>41175</c:v>
                </c:pt>
                <c:pt idx="233">
                  <c:v>41175</c:v>
                </c:pt>
                <c:pt idx="234">
                  <c:v>41175</c:v>
                </c:pt>
                <c:pt idx="235">
                  <c:v>41175</c:v>
                </c:pt>
                <c:pt idx="236">
                  <c:v>41175</c:v>
                </c:pt>
                <c:pt idx="237">
                  <c:v>41175</c:v>
                </c:pt>
                <c:pt idx="238">
                  <c:v>41175</c:v>
                </c:pt>
                <c:pt idx="239">
                  <c:v>41175</c:v>
                </c:pt>
                <c:pt idx="240">
                  <c:v>41175</c:v>
                </c:pt>
                <c:pt idx="241">
                  <c:v>41175</c:v>
                </c:pt>
                <c:pt idx="242">
                  <c:v>41175</c:v>
                </c:pt>
                <c:pt idx="243">
                  <c:v>41175</c:v>
                </c:pt>
                <c:pt idx="244">
                  <c:v>41175</c:v>
                </c:pt>
                <c:pt idx="245">
                  <c:v>41176</c:v>
                </c:pt>
                <c:pt idx="246">
                  <c:v>41176</c:v>
                </c:pt>
                <c:pt idx="247">
                  <c:v>41176</c:v>
                </c:pt>
                <c:pt idx="248">
                  <c:v>41176</c:v>
                </c:pt>
                <c:pt idx="249">
                  <c:v>41176</c:v>
                </c:pt>
                <c:pt idx="250">
                  <c:v>41176</c:v>
                </c:pt>
                <c:pt idx="251">
                  <c:v>41176</c:v>
                </c:pt>
                <c:pt idx="252">
                  <c:v>41176</c:v>
                </c:pt>
                <c:pt idx="253">
                  <c:v>41176</c:v>
                </c:pt>
                <c:pt idx="254">
                  <c:v>41176</c:v>
                </c:pt>
                <c:pt idx="255">
                  <c:v>41176</c:v>
                </c:pt>
                <c:pt idx="256">
                  <c:v>41176</c:v>
                </c:pt>
                <c:pt idx="257">
                  <c:v>41176</c:v>
                </c:pt>
                <c:pt idx="258">
                  <c:v>41176</c:v>
                </c:pt>
                <c:pt idx="259">
                  <c:v>41176</c:v>
                </c:pt>
                <c:pt idx="260">
                  <c:v>41176</c:v>
                </c:pt>
                <c:pt idx="261">
                  <c:v>41176</c:v>
                </c:pt>
                <c:pt idx="262">
                  <c:v>41176</c:v>
                </c:pt>
                <c:pt idx="263">
                  <c:v>41176</c:v>
                </c:pt>
                <c:pt idx="264">
                  <c:v>41176</c:v>
                </c:pt>
                <c:pt idx="265">
                  <c:v>41176</c:v>
                </c:pt>
                <c:pt idx="266">
                  <c:v>41176</c:v>
                </c:pt>
                <c:pt idx="267">
                  <c:v>41176</c:v>
                </c:pt>
                <c:pt idx="268">
                  <c:v>41176</c:v>
                </c:pt>
                <c:pt idx="269">
                  <c:v>41177</c:v>
                </c:pt>
                <c:pt idx="270">
                  <c:v>41177</c:v>
                </c:pt>
                <c:pt idx="271">
                  <c:v>41177</c:v>
                </c:pt>
                <c:pt idx="272">
                  <c:v>41177</c:v>
                </c:pt>
                <c:pt idx="273">
                  <c:v>41177</c:v>
                </c:pt>
                <c:pt idx="274">
                  <c:v>41177</c:v>
                </c:pt>
                <c:pt idx="275">
                  <c:v>41177</c:v>
                </c:pt>
                <c:pt idx="276">
                  <c:v>41177</c:v>
                </c:pt>
                <c:pt idx="277">
                  <c:v>41177</c:v>
                </c:pt>
                <c:pt idx="278">
                  <c:v>41177</c:v>
                </c:pt>
                <c:pt idx="279">
                  <c:v>41177</c:v>
                </c:pt>
                <c:pt idx="280">
                  <c:v>41177</c:v>
                </c:pt>
                <c:pt idx="281">
                  <c:v>41177</c:v>
                </c:pt>
                <c:pt idx="282">
                  <c:v>41177</c:v>
                </c:pt>
                <c:pt idx="283">
                  <c:v>41177</c:v>
                </c:pt>
                <c:pt idx="284">
                  <c:v>41177</c:v>
                </c:pt>
                <c:pt idx="285">
                  <c:v>41177</c:v>
                </c:pt>
                <c:pt idx="286">
                  <c:v>41177</c:v>
                </c:pt>
                <c:pt idx="287">
                  <c:v>41177</c:v>
                </c:pt>
                <c:pt idx="288">
                  <c:v>41177</c:v>
                </c:pt>
                <c:pt idx="289">
                  <c:v>41177</c:v>
                </c:pt>
                <c:pt idx="290">
                  <c:v>41177</c:v>
                </c:pt>
                <c:pt idx="291">
                  <c:v>41177</c:v>
                </c:pt>
                <c:pt idx="292">
                  <c:v>41177</c:v>
                </c:pt>
                <c:pt idx="293">
                  <c:v>41178</c:v>
                </c:pt>
                <c:pt idx="294">
                  <c:v>41178</c:v>
                </c:pt>
                <c:pt idx="295">
                  <c:v>41178</c:v>
                </c:pt>
                <c:pt idx="296">
                  <c:v>41178</c:v>
                </c:pt>
                <c:pt idx="297">
                  <c:v>41178</c:v>
                </c:pt>
                <c:pt idx="298">
                  <c:v>41178</c:v>
                </c:pt>
                <c:pt idx="299">
                  <c:v>41178</c:v>
                </c:pt>
                <c:pt idx="300">
                  <c:v>41178</c:v>
                </c:pt>
                <c:pt idx="301">
                  <c:v>41178</c:v>
                </c:pt>
                <c:pt idx="302">
                  <c:v>41178</c:v>
                </c:pt>
                <c:pt idx="303">
                  <c:v>41178</c:v>
                </c:pt>
                <c:pt idx="304">
                  <c:v>41178</c:v>
                </c:pt>
                <c:pt idx="305">
                  <c:v>41178</c:v>
                </c:pt>
                <c:pt idx="306">
                  <c:v>41178</c:v>
                </c:pt>
                <c:pt idx="307">
                  <c:v>41178</c:v>
                </c:pt>
                <c:pt idx="308">
                  <c:v>41178</c:v>
                </c:pt>
                <c:pt idx="309">
                  <c:v>41178</c:v>
                </c:pt>
                <c:pt idx="310">
                  <c:v>41178</c:v>
                </c:pt>
                <c:pt idx="311">
                  <c:v>41178</c:v>
                </c:pt>
                <c:pt idx="312">
                  <c:v>41178</c:v>
                </c:pt>
                <c:pt idx="313">
                  <c:v>41178</c:v>
                </c:pt>
                <c:pt idx="314">
                  <c:v>41178</c:v>
                </c:pt>
                <c:pt idx="315">
                  <c:v>41178</c:v>
                </c:pt>
                <c:pt idx="316">
                  <c:v>41178</c:v>
                </c:pt>
                <c:pt idx="317">
                  <c:v>41179</c:v>
                </c:pt>
                <c:pt idx="318">
                  <c:v>41179</c:v>
                </c:pt>
                <c:pt idx="319">
                  <c:v>41179</c:v>
                </c:pt>
                <c:pt idx="320">
                  <c:v>41179</c:v>
                </c:pt>
                <c:pt idx="321">
                  <c:v>41179</c:v>
                </c:pt>
                <c:pt idx="322">
                  <c:v>41179</c:v>
                </c:pt>
                <c:pt idx="323">
                  <c:v>41179</c:v>
                </c:pt>
                <c:pt idx="324">
                  <c:v>41179</c:v>
                </c:pt>
                <c:pt idx="325">
                  <c:v>41179</c:v>
                </c:pt>
                <c:pt idx="326">
                  <c:v>41179</c:v>
                </c:pt>
                <c:pt idx="327">
                  <c:v>41179</c:v>
                </c:pt>
                <c:pt idx="328">
                  <c:v>41179</c:v>
                </c:pt>
                <c:pt idx="329">
                  <c:v>41179</c:v>
                </c:pt>
                <c:pt idx="330">
                  <c:v>41179</c:v>
                </c:pt>
                <c:pt idx="331">
                  <c:v>41179</c:v>
                </c:pt>
                <c:pt idx="332">
                  <c:v>41179</c:v>
                </c:pt>
                <c:pt idx="333">
                  <c:v>41179</c:v>
                </c:pt>
                <c:pt idx="334">
                  <c:v>41179</c:v>
                </c:pt>
                <c:pt idx="335">
                  <c:v>41179</c:v>
                </c:pt>
                <c:pt idx="336">
                  <c:v>41179</c:v>
                </c:pt>
                <c:pt idx="337">
                  <c:v>41179</c:v>
                </c:pt>
                <c:pt idx="338">
                  <c:v>41179</c:v>
                </c:pt>
                <c:pt idx="339">
                  <c:v>41179</c:v>
                </c:pt>
                <c:pt idx="340">
                  <c:v>41179</c:v>
                </c:pt>
                <c:pt idx="341">
                  <c:v>41180</c:v>
                </c:pt>
                <c:pt idx="342">
                  <c:v>41180</c:v>
                </c:pt>
                <c:pt idx="343">
                  <c:v>41180</c:v>
                </c:pt>
                <c:pt idx="344">
                  <c:v>41180</c:v>
                </c:pt>
                <c:pt idx="345">
                  <c:v>41180</c:v>
                </c:pt>
                <c:pt idx="346">
                  <c:v>41180</c:v>
                </c:pt>
                <c:pt idx="347">
                  <c:v>41180</c:v>
                </c:pt>
                <c:pt idx="348">
                  <c:v>41180</c:v>
                </c:pt>
                <c:pt idx="349">
                  <c:v>41180</c:v>
                </c:pt>
                <c:pt idx="350">
                  <c:v>41180</c:v>
                </c:pt>
                <c:pt idx="351">
                  <c:v>41180</c:v>
                </c:pt>
                <c:pt idx="352">
                  <c:v>41180</c:v>
                </c:pt>
                <c:pt idx="353">
                  <c:v>41180</c:v>
                </c:pt>
                <c:pt idx="354">
                  <c:v>41180</c:v>
                </c:pt>
                <c:pt idx="355">
                  <c:v>41180</c:v>
                </c:pt>
                <c:pt idx="356">
                  <c:v>41180</c:v>
                </c:pt>
                <c:pt idx="357">
                  <c:v>41180</c:v>
                </c:pt>
                <c:pt idx="358">
                  <c:v>41180</c:v>
                </c:pt>
                <c:pt idx="359">
                  <c:v>41180</c:v>
                </c:pt>
                <c:pt idx="360">
                  <c:v>41180</c:v>
                </c:pt>
                <c:pt idx="361">
                  <c:v>41180</c:v>
                </c:pt>
                <c:pt idx="362">
                  <c:v>41180</c:v>
                </c:pt>
                <c:pt idx="363">
                  <c:v>41180</c:v>
                </c:pt>
                <c:pt idx="364">
                  <c:v>41180</c:v>
                </c:pt>
                <c:pt idx="365">
                  <c:v>41181</c:v>
                </c:pt>
                <c:pt idx="366">
                  <c:v>41181</c:v>
                </c:pt>
                <c:pt idx="367">
                  <c:v>41181</c:v>
                </c:pt>
                <c:pt idx="368">
                  <c:v>0</c:v>
                </c:pt>
                <c:pt idx="369">
                  <c:v>41181</c:v>
                </c:pt>
                <c:pt idx="370">
                  <c:v>41181</c:v>
                </c:pt>
                <c:pt idx="371">
                  <c:v>41181</c:v>
                </c:pt>
                <c:pt idx="372">
                  <c:v>41181</c:v>
                </c:pt>
                <c:pt idx="373">
                  <c:v>41181</c:v>
                </c:pt>
                <c:pt idx="374">
                  <c:v>41181</c:v>
                </c:pt>
                <c:pt idx="375">
                  <c:v>41181</c:v>
                </c:pt>
                <c:pt idx="376">
                  <c:v>41181</c:v>
                </c:pt>
                <c:pt idx="377">
                  <c:v>41181</c:v>
                </c:pt>
                <c:pt idx="378">
                  <c:v>41181</c:v>
                </c:pt>
                <c:pt idx="379">
                  <c:v>41181</c:v>
                </c:pt>
                <c:pt idx="380">
                  <c:v>41181</c:v>
                </c:pt>
                <c:pt idx="381">
                  <c:v>41181</c:v>
                </c:pt>
                <c:pt idx="382">
                  <c:v>41181</c:v>
                </c:pt>
                <c:pt idx="383">
                  <c:v>41181</c:v>
                </c:pt>
                <c:pt idx="384">
                  <c:v>41181</c:v>
                </c:pt>
                <c:pt idx="385">
                  <c:v>41181</c:v>
                </c:pt>
                <c:pt idx="386">
                  <c:v>41181</c:v>
                </c:pt>
                <c:pt idx="387">
                  <c:v>41181</c:v>
                </c:pt>
                <c:pt idx="388">
                  <c:v>41181</c:v>
                </c:pt>
                <c:pt idx="389">
                  <c:v>41182</c:v>
                </c:pt>
                <c:pt idx="390">
                  <c:v>41182</c:v>
                </c:pt>
                <c:pt idx="391">
                  <c:v>41182</c:v>
                </c:pt>
                <c:pt idx="392">
                  <c:v>41182</c:v>
                </c:pt>
                <c:pt idx="393">
                  <c:v>41182</c:v>
                </c:pt>
                <c:pt idx="394">
                  <c:v>41182</c:v>
                </c:pt>
                <c:pt idx="395">
                  <c:v>41182</c:v>
                </c:pt>
                <c:pt idx="396">
                  <c:v>41182</c:v>
                </c:pt>
                <c:pt idx="397">
                  <c:v>41182</c:v>
                </c:pt>
                <c:pt idx="398">
                  <c:v>41182</c:v>
                </c:pt>
                <c:pt idx="399">
                  <c:v>41182</c:v>
                </c:pt>
                <c:pt idx="400">
                  <c:v>41182</c:v>
                </c:pt>
                <c:pt idx="401">
                  <c:v>41182</c:v>
                </c:pt>
                <c:pt idx="402">
                  <c:v>41182</c:v>
                </c:pt>
                <c:pt idx="403">
                  <c:v>41182</c:v>
                </c:pt>
                <c:pt idx="404">
                  <c:v>41182</c:v>
                </c:pt>
                <c:pt idx="405">
                  <c:v>41182</c:v>
                </c:pt>
                <c:pt idx="406">
                  <c:v>41182</c:v>
                </c:pt>
                <c:pt idx="407">
                  <c:v>41182</c:v>
                </c:pt>
                <c:pt idx="408">
                  <c:v>41182</c:v>
                </c:pt>
                <c:pt idx="409">
                  <c:v>41182</c:v>
                </c:pt>
                <c:pt idx="410">
                  <c:v>41182</c:v>
                </c:pt>
                <c:pt idx="411">
                  <c:v>41182</c:v>
                </c:pt>
                <c:pt idx="412">
                  <c:v>41182</c:v>
                </c:pt>
                <c:pt idx="413">
                  <c:v>41183</c:v>
                </c:pt>
                <c:pt idx="414">
                  <c:v>41183</c:v>
                </c:pt>
                <c:pt idx="415">
                  <c:v>41183</c:v>
                </c:pt>
                <c:pt idx="416">
                  <c:v>41183</c:v>
                </c:pt>
                <c:pt idx="417">
                  <c:v>41183</c:v>
                </c:pt>
                <c:pt idx="418">
                  <c:v>41183</c:v>
                </c:pt>
                <c:pt idx="419">
                  <c:v>41183</c:v>
                </c:pt>
                <c:pt idx="420">
                  <c:v>41183</c:v>
                </c:pt>
                <c:pt idx="421">
                  <c:v>41183</c:v>
                </c:pt>
                <c:pt idx="422">
                  <c:v>41183</c:v>
                </c:pt>
                <c:pt idx="423">
                  <c:v>41183</c:v>
                </c:pt>
                <c:pt idx="424">
                  <c:v>41183</c:v>
                </c:pt>
                <c:pt idx="425">
                  <c:v>41183</c:v>
                </c:pt>
                <c:pt idx="426">
                  <c:v>41183</c:v>
                </c:pt>
                <c:pt idx="427">
                  <c:v>41183</c:v>
                </c:pt>
                <c:pt idx="428">
                  <c:v>41183</c:v>
                </c:pt>
                <c:pt idx="429">
                  <c:v>41183</c:v>
                </c:pt>
                <c:pt idx="430">
                  <c:v>41183</c:v>
                </c:pt>
                <c:pt idx="431">
                  <c:v>41183</c:v>
                </c:pt>
                <c:pt idx="432">
                  <c:v>41183</c:v>
                </c:pt>
                <c:pt idx="433">
                  <c:v>41183</c:v>
                </c:pt>
                <c:pt idx="434">
                  <c:v>41183</c:v>
                </c:pt>
                <c:pt idx="435">
                  <c:v>41183</c:v>
                </c:pt>
                <c:pt idx="436">
                  <c:v>41183</c:v>
                </c:pt>
                <c:pt idx="437">
                  <c:v>41184</c:v>
                </c:pt>
                <c:pt idx="438">
                  <c:v>41184</c:v>
                </c:pt>
                <c:pt idx="439">
                  <c:v>41184</c:v>
                </c:pt>
                <c:pt idx="440">
                  <c:v>41184</c:v>
                </c:pt>
                <c:pt idx="441">
                  <c:v>41184</c:v>
                </c:pt>
                <c:pt idx="442">
                  <c:v>41184</c:v>
                </c:pt>
                <c:pt idx="443">
                  <c:v>41184</c:v>
                </c:pt>
                <c:pt idx="444">
                  <c:v>41184</c:v>
                </c:pt>
                <c:pt idx="445">
                  <c:v>41184</c:v>
                </c:pt>
                <c:pt idx="446">
                  <c:v>41184</c:v>
                </c:pt>
                <c:pt idx="447">
                  <c:v>41184</c:v>
                </c:pt>
                <c:pt idx="448">
                  <c:v>41184</c:v>
                </c:pt>
                <c:pt idx="449">
                  <c:v>41184</c:v>
                </c:pt>
                <c:pt idx="450">
                  <c:v>41184</c:v>
                </c:pt>
                <c:pt idx="451">
                  <c:v>41184</c:v>
                </c:pt>
                <c:pt idx="452">
                  <c:v>41184</c:v>
                </c:pt>
                <c:pt idx="453">
                  <c:v>41184</c:v>
                </c:pt>
                <c:pt idx="454">
                  <c:v>41184</c:v>
                </c:pt>
                <c:pt idx="455">
                  <c:v>41184</c:v>
                </c:pt>
                <c:pt idx="456">
                  <c:v>41184</c:v>
                </c:pt>
                <c:pt idx="457">
                  <c:v>41184</c:v>
                </c:pt>
                <c:pt idx="458">
                  <c:v>41184</c:v>
                </c:pt>
                <c:pt idx="459">
                  <c:v>41184</c:v>
                </c:pt>
                <c:pt idx="460">
                  <c:v>41184</c:v>
                </c:pt>
                <c:pt idx="461">
                  <c:v>41185</c:v>
                </c:pt>
                <c:pt idx="462">
                  <c:v>41185</c:v>
                </c:pt>
                <c:pt idx="463">
                  <c:v>41185</c:v>
                </c:pt>
                <c:pt idx="464">
                  <c:v>41185</c:v>
                </c:pt>
                <c:pt idx="465">
                  <c:v>41185</c:v>
                </c:pt>
                <c:pt idx="466">
                  <c:v>41185</c:v>
                </c:pt>
                <c:pt idx="467">
                  <c:v>41185</c:v>
                </c:pt>
                <c:pt idx="468">
                  <c:v>41185</c:v>
                </c:pt>
                <c:pt idx="469">
                  <c:v>41185</c:v>
                </c:pt>
                <c:pt idx="470">
                  <c:v>41185</c:v>
                </c:pt>
                <c:pt idx="471">
                  <c:v>41185</c:v>
                </c:pt>
                <c:pt idx="472">
                  <c:v>41185</c:v>
                </c:pt>
                <c:pt idx="473">
                  <c:v>41185</c:v>
                </c:pt>
                <c:pt idx="474">
                  <c:v>41185</c:v>
                </c:pt>
                <c:pt idx="475">
                  <c:v>41185</c:v>
                </c:pt>
                <c:pt idx="476">
                  <c:v>41185</c:v>
                </c:pt>
                <c:pt idx="477">
                  <c:v>41185</c:v>
                </c:pt>
                <c:pt idx="478">
                  <c:v>41185</c:v>
                </c:pt>
                <c:pt idx="479">
                  <c:v>41185</c:v>
                </c:pt>
                <c:pt idx="480">
                  <c:v>41185</c:v>
                </c:pt>
                <c:pt idx="481">
                  <c:v>41185</c:v>
                </c:pt>
                <c:pt idx="482">
                  <c:v>41185</c:v>
                </c:pt>
                <c:pt idx="483">
                  <c:v>41185</c:v>
                </c:pt>
                <c:pt idx="484">
                  <c:v>41185</c:v>
                </c:pt>
                <c:pt idx="485">
                  <c:v>41186</c:v>
                </c:pt>
                <c:pt idx="486">
                  <c:v>41186</c:v>
                </c:pt>
                <c:pt idx="487">
                  <c:v>41186</c:v>
                </c:pt>
                <c:pt idx="488">
                  <c:v>41186</c:v>
                </c:pt>
                <c:pt idx="489">
                  <c:v>41186</c:v>
                </c:pt>
                <c:pt idx="490">
                  <c:v>41186</c:v>
                </c:pt>
                <c:pt idx="491">
                  <c:v>41186</c:v>
                </c:pt>
                <c:pt idx="492">
                  <c:v>41186</c:v>
                </c:pt>
                <c:pt idx="493">
                  <c:v>41186</c:v>
                </c:pt>
                <c:pt idx="494">
                  <c:v>41186</c:v>
                </c:pt>
                <c:pt idx="495">
                  <c:v>41186</c:v>
                </c:pt>
                <c:pt idx="496">
                  <c:v>41186</c:v>
                </c:pt>
                <c:pt idx="497">
                  <c:v>41186</c:v>
                </c:pt>
                <c:pt idx="498">
                  <c:v>41186</c:v>
                </c:pt>
                <c:pt idx="499">
                  <c:v>41186</c:v>
                </c:pt>
                <c:pt idx="500">
                  <c:v>41186</c:v>
                </c:pt>
                <c:pt idx="501">
                  <c:v>41186</c:v>
                </c:pt>
                <c:pt idx="502">
                  <c:v>41186</c:v>
                </c:pt>
                <c:pt idx="503">
                  <c:v>41186</c:v>
                </c:pt>
                <c:pt idx="504">
                  <c:v>41186</c:v>
                </c:pt>
                <c:pt idx="505">
                  <c:v>41186</c:v>
                </c:pt>
                <c:pt idx="506">
                  <c:v>41186</c:v>
                </c:pt>
                <c:pt idx="507">
                  <c:v>41186</c:v>
                </c:pt>
                <c:pt idx="508">
                  <c:v>41186</c:v>
                </c:pt>
                <c:pt idx="509">
                  <c:v>41186</c:v>
                </c:pt>
                <c:pt idx="510">
                  <c:v>41187</c:v>
                </c:pt>
                <c:pt idx="511">
                  <c:v>41187</c:v>
                </c:pt>
                <c:pt idx="512">
                  <c:v>41187</c:v>
                </c:pt>
                <c:pt idx="513">
                  <c:v>41187</c:v>
                </c:pt>
                <c:pt idx="514">
                  <c:v>41187</c:v>
                </c:pt>
                <c:pt idx="515">
                  <c:v>41187</c:v>
                </c:pt>
                <c:pt idx="516">
                  <c:v>41187</c:v>
                </c:pt>
                <c:pt idx="517">
                  <c:v>41187</c:v>
                </c:pt>
                <c:pt idx="518">
                  <c:v>41187</c:v>
                </c:pt>
                <c:pt idx="519">
                  <c:v>41187</c:v>
                </c:pt>
                <c:pt idx="520">
                  <c:v>41187</c:v>
                </c:pt>
                <c:pt idx="521">
                  <c:v>41187</c:v>
                </c:pt>
                <c:pt idx="522">
                  <c:v>41187</c:v>
                </c:pt>
                <c:pt idx="523">
                  <c:v>41187</c:v>
                </c:pt>
                <c:pt idx="524">
                  <c:v>41187</c:v>
                </c:pt>
                <c:pt idx="525">
                  <c:v>41187</c:v>
                </c:pt>
                <c:pt idx="526">
                  <c:v>41187</c:v>
                </c:pt>
                <c:pt idx="527">
                  <c:v>41187</c:v>
                </c:pt>
                <c:pt idx="528">
                  <c:v>41187</c:v>
                </c:pt>
                <c:pt idx="529">
                  <c:v>41187</c:v>
                </c:pt>
                <c:pt idx="530">
                  <c:v>41187</c:v>
                </c:pt>
                <c:pt idx="531">
                  <c:v>41187</c:v>
                </c:pt>
                <c:pt idx="532">
                  <c:v>41187</c:v>
                </c:pt>
                <c:pt idx="533">
                  <c:v>41187</c:v>
                </c:pt>
                <c:pt idx="534">
                  <c:v>41188</c:v>
                </c:pt>
                <c:pt idx="535">
                  <c:v>41188</c:v>
                </c:pt>
                <c:pt idx="536">
                  <c:v>41188</c:v>
                </c:pt>
                <c:pt idx="537">
                  <c:v>41188</c:v>
                </c:pt>
                <c:pt idx="538">
                  <c:v>41188</c:v>
                </c:pt>
                <c:pt idx="539">
                  <c:v>41188</c:v>
                </c:pt>
                <c:pt idx="540">
                  <c:v>41188</c:v>
                </c:pt>
                <c:pt idx="541">
                  <c:v>41188</c:v>
                </c:pt>
                <c:pt idx="542">
                  <c:v>41188</c:v>
                </c:pt>
                <c:pt idx="543">
                  <c:v>41188</c:v>
                </c:pt>
                <c:pt idx="544">
                  <c:v>41188</c:v>
                </c:pt>
                <c:pt idx="545">
                  <c:v>41188</c:v>
                </c:pt>
                <c:pt idx="546">
                  <c:v>41188</c:v>
                </c:pt>
                <c:pt idx="547">
                  <c:v>41188</c:v>
                </c:pt>
                <c:pt idx="548">
                  <c:v>41188</c:v>
                </c:pt>
                <c:pt idx="549">
                  <c:v>41188</c:v>
                </c:pt>
                <c:pt idx="550">
                  <c:v>41188</c:v>
                </c:pt>
                <c:pt idx="551">
                  <c:v>41188</c:v>
                </c:pt>
                <c:pt idx="552">
                  <c:v>41188</c:v>
                </c:pt>
                <c:pt idx="553">
                  <c:v>41188</c:v>
                </c:pt>
                <c:pt idx="554">
                  <c:v>41188</c:v>
                </c:pt>
                <c:pt idx="555">
                  <c:v>41188</c:v>
                </c:pt>
                <c:pt idx="556">
                  <c:v>41188</c:v>
                </c:pt>
                <c:pt idx="557">
                  <c:v>41188</c:v>
                </c:pt>
                <c:pt idx="558">
                  <c:v>41189</c:v>
                </c:pt>
                <c:pt idx="559">
                  <c:v>41189</c:v>
                </c:pt>
                <c:pt idx="560">
                  <c:v>41189</c:v>
                </c:pt>
                <c:pt idx="561">
                  <c:v>41189</c:v>
                </c:pt>
                <c:pt idx="562">
                  <c:v>41189</c:v>
                </c:pt>
                <c:pt idx="563">
                  <c:v>41189</c:v>
                </c:pt>
                <c:pt idx="564">
                  <c:v>41189</c:v>
                </c:pt>
                <c:pt idx="565">
                  <c:v>41189</c:v>
                </c:pt>
                <c:pt idx="566">
                  <c:v>41189</c:v>
                </c:pt>
                <c:pt idx="567">
                  <c:v>41189</c:v>
                </c:pt>
                <c:pt idx="568">
                  <c:v>41189</c:v>
                </c:pt>
                <c:pt idx="569">
                  <c:v>41189</c:v>
                </c:pt>
                <c:pt idx="570">
                  <c:v>41189</c:v>
                </c:pt>
                <c:pt idx="571">
                  <c:v>41189</c:v>
                </c:pt>
                <c:pt idx="572">
                  <c:v>41189</c:v>
                </c:pt>
                <c:pt idx="573">
                  <c:v>41189</c:v>
                </c:pt>
                <c:pt idx="574">
                  <c:v>41189</c:v>
                </c:pt>
                <c:pt idx="575">
                  <c:v>41189</c:v>
                </c:pt>
                <c:pt idx="576">
                  <c:v>41189</c:v>
                </c:pt>
                <c:pt idx="577">
                  <c:v>41189</c:v>
                </c:pt>
                <c:pt idx="578">
                  <c:v>41189</c:v>
                </c:pt>
                <c:pt idx="579">
                  <c:v>41189</c:v>
                </c:pt>
                <c:pt idx="580">
                  <c:v>41189</c:v>
                </c:pt>
                <c:pt idx="581">
                  <c:v>41189</c:v>
                </c:pt>
                <c:pt idx="582">
                  <c:v>41190</c:v>
                </c:pt>
                <c:pt idx="583">
                  <c:v>41190</c:v>
                </c:pt>
                <c:pt idx="584">
                  <c:v>41190</c:v>
                </c:pt>
                <c:pt idx="585">
                  <c:v>41190</c:v>
                </c:pt>
                <c:pt idx="586">
                  <c:v>41190</c:v>
                </c:pt>
                <c:pt idx="587">
                  <c:v>41190</c:v>
                </c:pt>
                <c:pt idx="588">
                  <c:v>41190</c:v>
                </c:pt>
                <c:pt idx="589">
                  <c:v>41190</c:v>
                </c:pt>
                <c:pt idx="590">
                  <c:v>41190</c:v>
                </c:pt>
                <c:pt idx="591">
                  <c:v>41190</c:v>
                </c:pt>
                <c:pt idx="592">
                  <c:v>41190</c:v>
                </c:pt>
                <c:pt idx="593">
                  <c:v>41190</c:v>
                </c:pt>
                <c:pt idx="594">
                  <c:v>41190</c:v>
                </c:pt>
                <c:pt idx="595">
                  <c:v>41190</c:v>
                </c:pt>
                <c:pt idx="596">
                  <c:v>41190</c:v>
                </c:pt>
                <c:pt idx="597">
                  <c:v>41190</c:v>
                </c:pt>
                <c:pt idx="598">
                  <c:v>41190</c:v>
                </c:pt>
                <c:pt idx="599">
                  <c:v>41190</c:v>
                </c:pt>
                <c:pt idx="600">
                  <c:v>41190</c:v>
                </c:pt>
                <c:pt idx="601">
                  <c:v>41190</c:v>
                </c:pt>
                <c:pt idx="602">
                  <c:v>41190</c:v>
                </c:pt>
                <c:pt idx="603">
                  <c:v>41190</c:v>
                </c:pt>
                <c:pt idx="604">
                  <c:v>41190</c:v>
                </c:pt>
                <c:pt idx="605">
                  <c:v>41190</c:v>
                </c:pt>
                <c:pt idx="606">
                  <c:v>41191</c:v>
                </c:pt>
                <c:pt idx="607">
                  <c:v>41191</c:v>
                </c:pt>
                <c:pt idx="608">
                  <c:v>41191</c:v>
                </c:pt>
                <c:pt idx="609">
                  <c:v>41191</c:v>
                </c:pt>
                <c:pt idx="610">
                  <c:v>41191</c:v>
                </c:pt>
                <c:pt idx="611">
                  <c:v>41191</c:v>
                </c:pt>
                <c:pt idx="612">
                  <c:v>41191</c:v>
                </c:pt>
                <c:pt idx="613">
                  <c:v>41191</c:v>
                </c:pt>
                <c:pt idx="614">
                  <c:v>41191</c:v>
                </c:pt>
                <c:pt idx="615">
                  <c:v>41191</c:v>
                </c:pt>
                <c:pt idx="616">
                  <c:v>41191</c:v>
                </c:pt>
                <c:pt idx="617">
                  <c:v>41191</c:v>
                </c:pt>
                <c:pt idx="618">
                  <c:v>41191</c:v>
                </c:pt>
                <c:pt idx="619">
                  <c:v>41191</c:v>
                </c:pt>
                <c:pt idx="620">
                  <c:v>41191</c:v>
                </c:pt>
                <c:pt idx="621">
                  <c:v>41191</c:v>
                </c:pt>
                <c:pt idx="622">
                  <c:v>41191</c:v>
                </c:pt>
                <c:pt idx="623">
                  <c:v>41191</c:v>
                </c:pt>
                <c:pt idx="624">
                  <c:v>41191</c:v>
                </c:pt>
                <c:pt idx="625">
                  <c:v>41191</c:v>
                </c:pt>
                <c:pt idx="626">
                  <c:v>41191</c:v>
                </c:pt>
                <c:pt idx="627">
                  <c:v>41191</c:v>
                </c:pt>
                <c:pt idx="628">
                  <c:v>41191</c:v>
                </c:pt>
                <c:pt idx="629">
                  <c:v>41191</c:v>
                </c:pt>
                <c:pt idx="630">
                  <c:v>41192</c:v>
                </c:pt>
                <c:pt idx="631">
                  <c:v>41192</c:v>
                </c:pt>
                <c:pt idx="632">
                  <c:v>41192</c:v>
                </c:pt>
                <c:pt idx="633">
                  <c:v>41192</c:v>
                </c:pt>
                <c:pt idx="634">
                  <c:v>41192</c:v>
                </c:pt>
                <c:pt idx="635">
                  <c:v>41192</c:v>
                </c:pt>
                <c:pt idx="636">
                  <c:v>41192</c:v>
                </c:pt>
                <c:pt idx="637">
                  <c:v>41192</c:v>
                </c:pt>
                <c:pt idx="638">
                  <c:v>41192</c:v>
                </c:pt>
                <c:pt idx="639">
                  <c:v>41192</c:v>
                </c:pt>
                <c:pt idx="640">
                  <c:v>41192</c:v>
                </c:pt>
                <c:pt idx="641">
                  <c:v>41192</c:v>
                </c:pt>
                <c:pt idx="642">
                  <c:v>41192</c:v>
                </c:pt>
                <c:pt idx="643">
                  <c:v>41192</c:v>
                </c:pt>
                <c:pt idx="644">
                  <c:v>41192</c:v>
                </c:pt>
                <c:pt idx="645">
                  <c:v>41192</c:v>
                </c:pt>
                <c:pt idx="646">
                  <c:v>41192</c:v>
                </c:pt>
                <c:pt idx="647">
                  <c:v>41192</c:v>
                </c:pt>
                <c:pt idx="648">
                  <c:v>41192</c:v>
                </c:pt>
                <c:pt idx="649">
                  <c:v>41192</c:v>
                </c:pt>
                <c:pt idx="650">
                  <c:v>41192</c:v>
                </c:pt>
                <c:pt idx="651">
                  <c:v>41192</c:v>
                </c:pt>
                <c:pt idx="652">
                  <c:v>41192</c:v>
                </c:pt>
                <c:pt idx="653">
                  <c:v>41192</c:v>
                </c:pt>
                <c:pt idx="654">
                  <c:v>41193</c:v>
                </c:pt>
                <c:pt idx="655">
                  <c:v>41193</c:v>
                </c:pt>
                <c:pt idx="656">
                  <c:v>41193</c:v>
                </c:pt>
                <c:pt idx="657">
                  <c:v>41193</c:v>
                </c:pt>
                <c:pt idx="658">
                  <c:v>41193</c:v>
                </c:pt>
                <c:pt idx="659">
                  <c:v>41193</c:v>
                </c:pt>
                <c:pt idx="660">
                  <c:v>41193</c:v>
                </c:pt>
                <c:pt idx="661">
                  <c:v>41193</c:v>
                </c:pt>
                <c:pt idx="662">
                  <c:v>41193</c:v>
                </c:pt>
                <c:pt idx="663">
                  <c:v>41193</c:v>
                </c:pt>
                <c:pt idx="664">
                  <c:v>41193</c:v>
                </c:pt>
                <c:pt idx="665">
                  <c:v>41193</c:v>
                </c:pt>
                <c:pt idx="666">
                  <c:v>41193</c:v>
                </c:pt>
                <c:pt idx="667">
                  <c:v>41193</c:v>
                </c:pt>
                <c:pt idx="668">
                  <c:v>41193</c:v>
                </c:pt>
                <c:pt idx="669">
                  <c:v>41193</c:v>
                </c:pt>
                <c:pt idx="670">
                  <c:v>41193</c:v>
                </c:pt>
                <c:pt idx="671">
                  <c:v>41193</c:v>
                </c:pt>
                <c:pt idx="672">
                  <c:v>41193</c:v>
                </c:pt>
                <c:pt idx="673">
                  <c:v>41193</c:v>
                </c:pt>
                <c:pt idx="674">
                  <c:v>41193</c:v>
                </c:pt>
                <c:pt idx="675">
                  <c:v>41193</c:v>
                </c:pt>
                <c:pt idx="676">
                  <c:v>41193</c:v>
                </c:pt>
                <c:pt idx="677">
                  <c:v>41193</c:v>
                </c:pt>
                <c:pt idx="678">
                  <c:v>41194</c:v>
                </c:pt>
                <c:pt idx="679">
                  <c:v>41194</c:v>
                </c:pt>
                <c:pt idx="680">
                  <c:v>41194</c:v>
                </c:pt>
                <c:pt idx="681">
                  <c:v>41194</c:v>
                </c:pt>
                <c:pt idx="682">
                  <c:v>41194</c:v>
                </c:pt>
                <c:pt idx="683">
                  <c:v>41194</c:v>
                </c:pt>
                <c:pt idx="684">
                  <c:v>41194</c:v>
                </c:pt>
                <c:pt idx="685">
                  <c:v>41194</c:v>
                </c:pt>
                <c:pt idx="686">
                  <c:v>41194</c:v>
                </c:pt>
                <c:pt idx="687">
                  <c:v>41194</c:v>
                </c:pt>
                <c:pt idx="688">
                  <c:v>41194</c:v>
                </c:pt>
                <c:pt idx="689">
                  <c:v>41194</c:v>
                </c:pt>
                <c:pt idx="690">
                  <c:v>41194</c:v>
                </c:pt>
                <c:pt idx="691">
                  <c:v>41194</c:v>
                </c:pt>
                <c:pt idx="692">
                  <c:v>41194</c:v>
                </c:pt>
                <c:pt idx="693">
                  <c:v>41194</c:v>
                </c:pt>
                <c:pt idx="694">
                  <c:v>41194</c:v>
                </c:pt>
                <c:pt idx="695">
                  <c:v>41194</c:v>
                </c:pt>
                <c:pt idx="696">
                  <c:v>41194</c:v>
                </c:pt>
                <c:pt idx="697">
                  <c:v>41194</c:v>
                </c:pt>
                <c:pt idx="698">
                  <c:v>41194</c:v>
                </c:pt>
                <c:pt idx="699">
                  <c:v>41194</c:v>
                </c:pt>
                <c:pt idx="700">
                  <c:v>41194</c:v>
                </c:pt>
                <c:pt idx="701">
                  <c:v>41194</c:v>
                </c:pt>
                <c:pt idx="702">
                  <c:v>41195</c:v>
                </c:pt>
                <c:pt idx="703">
                  <c:v>41195</c:v>
                </c:pt>
                <c:pt idx="704">
                  <c:v>41195</c:v>
                </c:pt>
                <c:pt idx="705">
                  <c:v>41195</c:v>
                </c:pt>
                <c:pt idx="706">
                  <c:v>41195</c:v>
                </c:pt>
                <c:pt idx="707">
                  <c:v>41195</c:v>
                </c:pt>
                <c:pt idx="708">
                  <c:v>41195</c:v>
                </c:pt>
                <c:pt idx="709">
                  <c:v>41195</c:v>
                </c:pt>
                <c:pt idx="710">
                  <c:v>41195</c:v>
                </c:pt>
                <c:pt idx="711">
                  <c:v>41195</c:v>
                </c:pt>
                <c:pt idx="712">
                  <c:v>41195</c:v>
                </c:pt>
                <c:pt idx="713">
                  <c:v>41195</c:v>
                </c:pt>
                <c:pt idx="714">
                  <c:v>41195</c:v>
                </c:pt>
                <c:pt idx="715">
                  <c:v>41195</c:v>
                </c:pt>
                <c:pt idx="716">
                  <c:v>41195</c:v>
                </c:pt>
                <c:pt idx="717">
                  <c:v>41195</c:v>
                </c:pt>
                <c:pt idx="718">
                  <c:v>41195</c:v>
                </c:pt>
                <c:pt idx="719">
                  <c:v>41195</c:v>
                </c:pt>
                <c:pt idx="720">
                  <c:v>41195</c:v>
                </c:pt>
                <c:pt idx="721">
                  <c:v>41195</c:v>
                </c:pt>
                <c:pt idx="722">
                  <c:v>41195</c:v>
                </c:pt>
                <c:pt idx="723">
                  <c:v>41195</c:v>
                </c:pt>
                <c:pt idx="724">
                  <c:v>41195</c:v>
                </c:pt>
                <c:pt idx="725">
                  <c:v>41195</c:v>
                </c:pt>
                <c:pt idx="726">
                  <c:v>41196</c:v>
                </c:pt>
                <c:pt idx="727">
                  <c:v>41196</c:v>
                </c:pt>
                <c:pt idx="728">
                  <c:v>41196</c:v>
                </c:pt>
                <c:pt idx="729">
                  <c:v>41196</c:v>
                </c:pt>
                <c:pt idx="730">
                  <c:v>41196</c:v>
                </c:pt>
                <c:pt idx="731">
                  <c:v>41196</c:v>
                </c:pt>
                <c:pt idx="732">
                  <c:v>41196</c:v>
                </c:pt>
                <c:pt idx="733">
                  <c:v>41196</c:v>
                </c:pt>
                <c:pt idx="734">
                  <c:v>41196</c:v>
                </c:pt>
                <c:pt idx="735">
                  <c:v>41196</c:v>
                </c:pt>
                <c:pt idx="736">
                  <c:v>41196</c:v>
                </c:pt>
                <c:pt idx="737">
                  <c:v>41196</c:v>
                </c:pt>
                <c:pt idx="738">
                  <c:v>41196</c:v>
                </c:pt>
                <c:pt idx="739">
                  <c:v>41196</c:v>
                </c:pt>
                <c:pt idx="740">
                  <c:v>41196</c:v>
                </c:pt>
                <c:pt idx="741">
                  <c:v>41196</c:v>
                </c:pt>
                <c:pt idx="742">
                  <c:v>41196</c:v>
                </c:pt>
                <c:pt idx="743">
                  <c:v>41196</c:v>
                </c:pt>
                <c:pt idx="744">
                  <c:v>41196</c:v>
                </c:pt>
                <c:pt idx="745">
                  <c:v>41196</c:v>
                </c:pt>
                <c:pt idx="746">
                  <c:v>41196</c:v>
                </c:pt>
                <c:pt idx="747">
                  <c:v>41196</c:v>
                </c:pt>
                <c:pt idx="748">
                  <c:v>41196</c:v>
                </c:pt>
                <c:pt idx="749">
                  <c:v>41196</c:v>
                </c:pt>
                <c:pt idx="750">
                  <c:v>41197</c:v>
                </c:pt>
                <c:pt idx="751">
                  <c:v>41197</c:v>
                </c:pt>
                <c:pt idx="752">
                  <c:v>41197</c:v>
                </c:pt>
                <c:pt idx="753">
                  <c:v>41197</c:v>
                </c:pt>
                <c:pt idx="754">
                  <c:v>41197</c:v>
                </c:pt>
                <c:pt idx="755">
                  <c:v>41197</c:v>
                </c:pt>
                <c:pt idx="756">
                  <c:v>41197</c:v>
                </c:pt>
                <c:pt idx="757">
                  <c:v>41197</c:v>
                </c:pt>
                <c:pt idx="758">
                  <c:v>41197</c:v>
                </c:pt>
                <c:pt idx="759">
                  <c:v>41197</c:v>
                </c:pt>
                <c:pt idx="760">
                  <c:v>41197</c:v>
                </c:pt>
                <c:pt idx="761">
                  <c:v>41197</c:v>
                </c:pt>
                <c:pt idx="762">
                  <c:v>41197</c:v>
                </c:pt>
                <c:pt idx="763">
                  <c:v>41197</c:v>
                </c:pt>
                <c:pt idx="764">
                  <c:v>41197</c:v>
                </c:pt>
                <c:pt idx="765">
                  <c:v>41197</c:v>
                </c:pt>
                <c:pt idx="766">
                  <c:v>41197</c:v>
                </c:pt>
                <c:pt idx="767">
                  <c:v>41197</c:v>
                </c:pt>
                <c:pt idx="768">
                  <c:v>41197</c:v>
                </c:pt>
                <c:pt idx="769">
                  <c:v>41197</c:v>
                </c:pt>
                <c:pt idx="770">
                  <c:v>41197</c:v>
                </c:pt>
                <c:pt idx="771">
                  <c:v>41197</c:v>
                </c:pt>
                <c:pt idx="772">
                  <c:v>41197</c:v>
                </c:pt>
                <c:pt idx="773">
                  <c:v>41197</c:v>
                </c:pt>
                <c:pt idx="774">
                  <c:v>41198</c:v>
                </c:pt>
                <c:pt idx="775">
                  <c:v>41198</c:v>
                </c:pt>
                <c:pt idx="776">
                  <c:v>41198</c:v>
                </c:pt>
                <c:pt idx="777">
                  <c:v>41198</c:v>
                </c:pt>
                <c:pt idx="778">
                  <c:v>41198</c:v>
                </c:pt>
                <c:pt idx="779">
                  <c:v>41198</c:v>
                </c:pt>
                <c:pt idx="780">
                  <c:v>41198</c:v>
                </c:pt>
                <c:pt idx="781">
                  <c:v>41198</c:v>
                </c:pt>
                <c:pt idx="782">
                  <c:v>41198</c:v>
                </c:pt>
                <c:pt idx="783">
                  <c:v>41198</c:v>
                </c:pt>
                <c:pt idx="784">
                  <c:v>41198</c:v>
                </c:pt>
                <c:pt idx="785">
                  <c:v>41198</c:v>
                </c:pt>
                <c:pt idx="786">
                  <c:v>41198</c:v>
                </c:pt>
                <c:pt idx="787">
                  <c:v>41198</c:v>
                </c:pt>
                <c:pt idx="788">
                  <c:v>41198</c:v>
                </c:pt>
                <c:pt idx="789">
                  <c:v>41198</c:v>
                </c:pt>
                <c:pt idx="790">
                  <c:v>41198</c:v>
                </c:pt>
                <c:pt idx="791">
                  <c:v>41198</c:v>
                </c:pt>
                <c:pt idx="792">
                  <c:v>41198</c:v>
                </c:pt>
                <c:pt idx="793">
                  <c:v>41198</c:v>
                </c:pt>
                <c:pt idx="794">
                  <c:v>41198</c:v>
                </c:pt>
                <c:pt idx="795">
                  <c:v>41198</c:v>
                </c:pt>
                <c:pt idx="796">
                  <c:v>41198</c:v>
                </c:pt>
                <c:pt idx="797">
                  <c:v>41198</c:v>
                </c:pt>
                <c:pt idx="798">
                  <c:v>41199</c:v>
                </c:pt>
                <c:pt idx="799">
                  <c:v>41199</c:v>
                </c:pt>
                <c:pt idx="800">
                  <c:v>41199</c:v>
                </c:pt>
                <c:pt idx="801">
                  <c:v>41199</c:v>
                </c:pt>
                <c:pt idx="802">
                  <c:v>41199</c:v>
                </c:pt>
                <c:pt idx="803">
                  <c:v>41199</c:v>
                </c:pt>
                <c:pt idx="804">
                  <c:v>41199</c:v>
                </c:pt>
                <c:pt idx="805">
                  <c:v>41199</c:v>
                </c:pt>
                <c:pt idx="806">
                  <c:v>41199</c:v>
                </c:pt>
                <c:pt idx="807">
                  <c:v>41199</c:v>
                </c:pt>
                <c:pt idx="808">
                  <c:v>41199</c:v>
                </c:pt>
                <c:pt idx="809">
                  <c:v>41199</c:v>
                </c:pt>
                <c:pt idx="810">
                  <c:v>41199</c:v>
                </c:pt>
                <c:pt idx="811">
                  <c:v>41199</c:v>
                </c:pt>
                <c:pt idx="812">
                  <c:v>41199</c:v>
                </c:pt>
                <c:pt idx="813">
                  <c:v>41199</c:v>
                </c:pt>
                <c:pt idx="814">
                  <c:v>41199</c:v>
                </c:pt>
                <c:pt idx="815">
                  <c:v>41199</c:v>
                </c:pt>
                <c:pt idx="816">
                  <c:v>41199</c:v>
                </c:pt>
                <c:pt idx="817">
                  <c:v>41199</c:v>
                </c:pt>
                <c:pt idx="818">
                  <c:v>41199</c:v>
                </c:pt>
                <c:pt idx="819">
                  <c:v>41199</c:v>
                </c:pt>
                <c:pt idx="820">
                  <c:v>41199</c:v>
                </c:pt>
                <c:pt idx="821">
                  <c:v>41199</c:v>
                </c:pt>
                <c:pt idx="822">
                  <c:v>41200</c:v>
                </c:pt>
                <c:pt idx="823">
                  <c:v>41200</c:v>
                </c:pt>
                <c:pt idx="824">
                  <c:v>41200</c:v>
                </c:pt>
                <c:pt idx="825">
                  <c:v>41200</c:v>
                </c:pt>
                <c:pt idx="826">
                  <c:v>41200</c:v>
                </c:pt>
                <c:pt idx="827">
                  <c:v>41200</c:v>
                </c:pt>
                <c:pt idx="828">
                  <c:v>41200</c:v>
                </c:pt>
                <c:pt idx="829">
                  <c:v>41200</c:v>
                </c:pt>
                <c:pt idx="830">
                  <c:v>41200</c:v>
                </c:pt>
                <c:pt idx="831">
                  <c:v>41200</c:v>
                </c:pt>
                <c:pt idx="832">
                  <c:v>41200</c:v>
                </c:pt>
                <c:pt idx="833">
                  <c:v>41200</c:v>
                </c:pt>
                <c:pt idx="834">
                  <c:v>41200</c:v>
                </c:pt>
                <c:pt idx="835">
                  <c:v>41200</c:v>
                </c:pt>
                <c:pt idx="836">
                  <c:v>41200</c:v>
                </c:pt>
                <c:pt idx="837">
                  <c:v>41200</c:v>
                </c:pt>
                <c:pt idx="838">
                  <c:v>41200</c:v>
                </c:pt>
                <c:pt idx="839">
                  <c:v>41200</c:v>
                </c:pt>
                <c:pt idx="840">
                  <c:v>41200</c:v>
                </c:pt>
                <c:pt idx="841">
                  <c:v>41200</c:v>
                </c:pt>
                <c:pt idx="842">
                  <c:v>41200</c:v>
                </c:pt>
                <c:pt idx="843">
                  <c:v>41200</c:v>
                </c:pt>
                <c:pt idx="844">
                  <c:v>41200</c:v>
                </c:pt>
                <c:pt idx="845">
                  <c:v>41200</c:v>
                </c:pt>
                <c:pt idx="846">
                  <c:v>41201</c:v>
                </c:pt>
                <c:pt idx="847">
                  <c:v>41201</c:v>
                </c:pt>
                <c:pt idx="848">
                  <c:v>41201</c:v>
                </c:pt>
                <c:pt idx="849">
                  <c:v>41201</c:v>
                </c:pt>
                <c:pt idx="850">
                  <c:v>41201</c:v>
                </c:pt>
                <c:pt idx="851">
                  <c:v>41201</c:v>
                </c:pt>
                <c:pt idx="852">
                  <c:v>41201</c:v>
                </c:pt>
                <c:pt idx="853">
                  <c:v>41201</c:v>
                </c:pt>
                <c:pt idx="854">
                  <c:v>41201</c:v>
                </c:pt>
                <c:pt idx="855">
                  <c:v>41201</c:v>
                </c:pt>
                <c:pt idx="856">
                  <c:v>41201</c:v>
                </c:pt>
                <c:pt idx="857">
                  <c:v>41201</c:v>
                </c:pt>
                <c:pt idx="858">
                  <c:v>41201</c:v>
                </c:pt>
              </c:numCache>
            </c:numRef>
          </c:cat>
          <c:val>
            <c:numRef>
              <c:f>'All sites'!$O$116:$O$974</c:f>
              <c:numCache>
                <c:formatCode>General</c:formatCode>
                <c:ptCount val="859"/>
                <c:pt idx="66">
                  <c:v>70</c:v>
                </c:pt>
                <c:pt idx="67">
                  <c:v>67</c:v>
                </c:pt>
                <c:pt idx="68">
                  <c:v>79</c:v>
                </c:pt>
                <c:pt idx="69">
                  <c:v>51</c:v>
                </c:pt>
                <c:pt idx="70">
                  <c:v>46</c:v>
                </c:pt>
                <c:pt idx="71">
                  <c:v>42</c:v>
                </c:pt>
                <c:pt idx="72">
                  <c:v>42</c:v>
                </c:pt>
                <c:pt idx="73">
                  <c:v>78</c:v>
                </c:pt>
                <c:pt idx="74">
                  <c:v>143</c:v>
                </c:pt>
                <c:pt idx="75">
                  <c:v>220</c:v>
                </c:pt>
                <c:pt idx="76">
                  <c:v>315</c:v>
                </c:pt>
                <c:pt idx="77">
                  <c:v>281</c:v>
                </c:pt>
                <c:pt idx="78">
                  <c:v>398</c:v>
                </c:pt>
                <c:pt idx="79">
                  <c:v>575</c:v>
                </c:pt>
                <c:pt idx="80">
                  <c:v>545</c:v>
                </c:pt>
                <c:pt idx="81">
                  <c:v>763</c:v>
                </c:pt>
                <c:pt idx="82">
                  <c:v>763</c:v>
                </c:pt>
                <c:pt idx="83">
                  <c:v>696</c:v>
                </c:pt>
                <c:pt idx="84">
                  <c:v>731</c:v>
                </c:pt>
                <c:pt idx="85">
                  <c:v>883</c:v>
                </c:pt>
                <c:pt idx="86">
                  <c:v>909</c:v>
                </c:pt>
                <c:pt idx="87">
                  <c:v>842</c:v>
                </c:pt>
                <c:pt idx="88">
                  <c:v>725</c:v>
                </c:pt>
                <c:pt idx="89">
                  <c:v>693</c:v>
                </c:pt>
                <c:pt idx="90">
                  <c:v>261</c:v>
                </c:pt>
                <c:pt idx="91">
                  <c:v>140</c:v>
                </c:pt>
                <c:pt idx="92">
                  <c:v>137</c:v>
                </c:pt>
                <c:pt idx="93">
                  <c:v>105</c:v>
                </c:pt>
                <c:pt idx="94">
                  <c:v>101</c:v>
                </c:pt>
                <c:pt idx="95">
                  <c:v>94</c:v>
                </c:pt>
                <c:pt idx="96">
                  <c:v>55</c:v>
                </c:pt>
                <c:pt idx="97">
                  <c:v>82</c:v>
                </c:pt>
                <c:pt idx="98">
                  <c:v>226</c:v>
                </c:pt>
                <c:pt idx="99">
                  <c:v>232</c:v>
                </c:pt>
                <c:pt idx="100">
                  <c:v>238</c:v>
                </c:pt>
                <c:pt idx="101">
                  <c:v>321</c:v>
                </c:pt>
                <c:pt idx="102">
                  <c:v>486</c:v>
                </c:pt>
                <c:pt idx="103">
                  <c:v>464</c:v>
                </c:pt>
                <c:pt idx="104">
                  <c:v>584</c:v>
                </c:pt>
                <c:pt idx="105">
                  <c:v>672</c:v>
                </c:pt>
                <c:pt idx="106">
                  <c:v>812</c:v>
                </c:pt>
                <c:pt idx="107">
                  <c:v>783</c:v>
                </c:pt>
                <c:pt idx="108">
                  <c:v>698</c:v>
                </c:pt>
                <c:pt idx="109">
                  <c:v>857</c:v>
                </c:pt>
                <c:pt idx="110">
                  <c:v>928</c:v>
                </c:pt>
                <c:pt idx="111">
                  <c:v>925</c:v>
                </c:pt>
                <c:pt idx="112">
                  <c:v>722</c:v>
                </c:pt>
                <c:pt idx="113">
                  <c:v>665</c:v>
                </c:pt>
                <c:pt idx="114">
                  <c:v>754</c:v>
                </c:pt>
                <c:pt idx="115">
                  <c:v>421</c:v>
                </c:pt>
                <c:pt idx="116">
                  <c:v>296</c:v>
                </c:pt>
                <c:pt idx="117">
                  <c:v>315</c:v>
                </c:pt>
                <c:pt idx="118">
                  <c:v>326</c:v>
                </c:pt>
                <c:pt idx="119">
                  <c:v>290</c:v>
                </c:pt>
                <c:pt idx="120">
                  <c:v>284</c:v>
                </c:pt>
                <c:pt idx="121">
                  <c:v>277</c:v>
                </c:pt>
                <c:pt idx="122">
                  <c:v>360</c:v>
                </c:pt>
                <c:pt idx="123">
                  <c:v>397</c:v>
                </c:pt>
                <c:pt idx="124">
                  <c:v>458</c:v>
                </c:pt>
                <c:pt idx="125">
                  <c:v>530</c:v>
                </c:pt>
                <c:pt idx="126">
                  <c:v>408</c:v>
                </c:pt>
                <c:pt idx="127">
                  <c:v>262</c:v>
                </c:pt>
                <c:pt idx="128">
                  <c:v>293</c:v>
                </c:pt>
                <c:pt idx="129">
                  <c:v>223</c:v>
                </c:pt>
                <c:pt idx="130">
                  <c:v>323</c:v>
                </c:pt>
                <c:pt idx="131">
                  <c:v>548</c:v>
                </c:pt>
                <c:pt idx="132">
                  <c:v>545</c:v>
                </c:pt>
                <c:pt idx="133">
                  <c:v>625</c:v>
                </c:pt>
                <c:pt idx="134">
                  <c:v>771</c:v>
                </c:pt>
                <c:pt idx="135">
                  <c:v>904</c:v>
                </c:pt>
                <c:pt idx="136">
                  <c:v>849</c:v>
                </c:pt>
                <c:pt idx="137">
                  <c:v>344</c:v>
                </c:pt>
                <c:pt idx="138">
                  <c:v>163</c:v>
                </c:pt>
                <c:pt idx="139">
                  <c:v>140</c:v>
                </c:pt>
                <c:pt idx="140">
                  <c:v>231</c:v>
                </c:pt>
                <c:pt idx="141">
                  <c:v>285</c:v>
                </c:pt>
                <c:pt idx="142">
                  <c:v>162</c:v>
                </c:pt>
                <c:pt idx="143">
                  <c:v>159</c:v>
                </c:pt>
                <c:pt idx="144">
                  <c:v>180</c:v>
                </c:pt>
                <c:pt idx="145">
                  <c:v>172</c:v>
                </c:pt>
                <c:pt idx="146">
                  <c:v>206</c:v>
                </c:pt>
                <c:pt idx="147">
                  <c:v>248</c:v>
                </c:pt>
                <c:pt idx="148">
                  <c:v>301</c:v>
                </c:pt>
                <c:pt idx="149">
                  <c:v>484</c:v>
                </c:pt>
                <c:pt idx="150">
                  <c:v>449</c:v>
                </c:pt>
                <c:pt idx="151">
                  <c:v>554</c:v>
                </c:pt>
                <c:pt idx="152">
                  <c:v>757</c:v>
                </c:pt>
                <c:pt idx="153">
                  <c:v>749</c:v>
                </c:pt>
                <c:pt idx="154">
                  <c:v>617</c:v>
                </c:pt>
                <c:pt idx="155">
                  <c:v>543</c:v>
                </c:pt>
                <c:pt idx="156">
                  <c:v>653</c:v>
                </c:pt>
                <c:pt idx="157">
                  <c:v>635</c:v>
                </c:pt>
                <c:pt idx="158">
                  <c:v>741</c:v>
                </c:pt>
                <c:pt idx="159">
                  <c:v>613</c:v>
                </c:pt>
                <c:pt idx="160">
                  <c:v>700</c:v>
                </c:pt>
                <c:pt idx="161">
                  <c:v>895</c:v>
                </c:pt>
                <c:pt idx="162">
                  <c:v>920</c:v>
                </c:pt>
                <c:pt idx="163">
                  <c:v>916</c:v>
                </c:pt>
                <c:pt idx="164">
                  <c:v>856</c:v>
                </c:pt>
                <c:pt idx="165">
                  <c:v>567</c:v>
                </c:pt>
                <c:pt idx="166">
                  <c:v>291</c:v>
                </c:pt>
                <c:pt idx="167">
                  <c:v>257</c:v>
                </c:pt>
                <c:pt idx="168">
                  <c:v>254</c:v>
                </c:pt>
                <c:pt idx="169">
                  <c:v>272</c:v>
                </c:pt>
                <c:pt idx="170">
                  <c:v>370</c:v>
                </c:pt>
                <c:pt idx="171">
                  <c:v>556</c:v>
                </c:pt>
                <c:pt idx="172">
                  <c:v>683</c:v>
                </c:pt>
                <c:pt idx="173">
                  <c:v>864</c:v>
                </c:pt>
                <c:pt idx="174">
                  <c:v>922</c:v>
                </c:pt>
                <c:pt idx="175">
                  <c:v>925</c:v>
                </c:pt>
                <c:pt idx="176">
                  <c:v>896</c:v>
                </c:pt>
                <c:pt idx="177">
                  <c:v>897</c:v>
                </c:pt>
                <c:pt idx="178">
                  <c:v>901</c:v>
                </c:pt>
                <c:pt idx="179">
                  <c:v>912</c:v>
                </c:pt>
                <c:pt idx="180">
                  <c:v>868</c:v>
                </c:pt>
                <c:pt idx="181">
                  <c:v>924</c:v>
                </c:pt>
                <c:pt idx="182">
                  <c:v>900</c:v>
                </c:pt>
                <c:pt idx="183">
                  <c:v>919</c:v>
                </c:pt>
                <c:pt idx="184">
                  <c:v>919</c:v>
                </c:pt>
                <c:pt idx="185">
                  <c:v>919</c:v>
                </c:pt>
                <c:pt idx="186">
                  <c:v>899</c:v>
                </c:pt>
                <c:pt idx="187">
                  <c:v>581</c:v>
                </c:pt>
                <c:pt idx="188">
                  <c:v>604</c:v>
                </c:pt>
                <c:pt idx="189">
                  <c:v>347</c:v>
                </c:pt>
                <c:pt idx="190">
                  <c:v>342</c:v>
                </c:pt>
                <c:pt idx="191">
                  <c:v>313</c:v>
                </c:pt>
                <c:pt idx="192">
                  <c:v>507</c:v>
                </c:pt>
                <c:pt idx="193">
                  <c:v>872</c:v>
                </c:pt>
                <c:pt idx="194">
                  <c:v>839</c:v>
                </c:pt>
                <c:pt idx="195">
                  <c:v>854</c:v>
                </c:pt>
                <c:pt idx="196">
                  <c:v>786</c:v>
                </c:pt>
                <c:pt idx="197">
                  <c:v>827</c:v>
                </c:pt>
                <c:pt idx="198">
                  <c:v>520</c:v>
                </c:pt>
                <c:pt idx="199">
                  <c:v>596</c:v>
                </c:pt>
                <c:pt idx="200">
                  <c:v>165</c:v>
                </c:pt>
                <c:pt idx="201">
                  <c:v>86</c:v>
                </c:pt>
                <c:pt idx="202">
                  <c:v>76</c:v>
                </c:pt>
                <c:pt idx="203">
                  <c:v>65</c:v>
                </c:pt>
                <c:pt idx="204">
                  <c:v>551</c:v>
                </c:pt>
                <c:pt idx="205">
                  <c:v>667</c:v>
                </c:pt>
                <c:pt idx="206">
                  <c:v>381</c:v>
                </c:pt>
                <c:pt idx="207">
                  <c:v>71</c:v>
                </c:pt>
                <c:pt idx="208">
                  <c:v>64</c:v>
                </c:pt>
                <c:pt idx="209">
                  <c:v>47</c:v>
                </c:pt>
                <c:pt idx="210">
                  <c:v>37</c:v>
                </c:pt>
                <c:pt idx="211">
                  <c:v>33</c:v>
                </c:pt>
                <c:pt idx="212">
                  <c:v>30</c:v>
                </c:pt>
                <c:pt idx="213">
                  <c:v>38</c:v>
                </c:pt>
                <c:pt idx="214">
                  <c:v>44</c:v>
                </c:pt>
                <c:pt idx="215">
                  <c:v>45</c:v>
                </c:pt>
                <c:pt idx="216">
                  <c:v>39</c:v>
                </c:pt>
                <c:pt idx="217">
                  <c:v>27</c:v>
                </c:pt>
                <c:pt idx="218">
                  <c:v>22</c:v>
                </c:pt>
                <c:pt idx="219">
                  <c:v>20</c:v>
                </c:pt>
                <c:pt idx="220">
                  <c:v>17</c:v>
                </c:pt>
                <c:pt idx="221">
                  <c:v>14</c:v>
                </c:pt>
                <c:pt idx="222">
                  <c:v>13</c:v>
                </c:pt>
                <c:pt idx="223">
                  <c:v>13</c:v>
                </c:pt>
                <c:pt idx="224">
                  <c:v>17</c:v>
                </c:pt>
                <c:pt idx="225">
                  <c:v>191</c:v>
                </c:pt>
                <c:pt idx="226">
                  <c:v>251</c:v>
                </c:pt>
                <c:pt idx="227">
                  <c:v>405</c:v>
                </c:pt>
                <c:pt idx="228">
                  <c:v>394</c:v>
                </c:pt>
                <c:pt idx="229">
                  <c:v>506</c:v>
                </c:pt>
                <c:pt idx="230">
                  <c:v>460</c:v>
                </c:pt>
                <c:pt idx="231">
                  <c:v>292</c:v>
                </c:pt>
                <c:pt idx="232">
                  <c:v>38</c:v>
                </c:pt>
                <c:pt idx="233">
                  <c:v>37</c:v>
                </c:pt>
                <c:pt idx="234">
                  <c:v>54</c:v>
                </c:pt>
                <c:pt idx="235">
                  <c:v>62</c:v>
                </c:pt>
                <c:pt idx="236">
                  <c:v>70</c:v>
                </c:pt>
                <c:pt idx="237">
                  <c:v>77</c:v>
                </c:pt>
                <c:pt idx="238">
                  <c:v>110</c:v>
                </c:pt>
                <c:pt idx="239">
                  <c:v>190</c:v>
                </c:pt>
                <c:pt idx="240">
                  <c:v>170</c:v>
                </c:pt>
                <c:pt idx="241">
                  <c:v>172</c:v>
                </c:pt>
                <c:pt idx="242">
                  <c:v>148</c:v>
                </c:pt>
                <c:pt idx="243">
                  <c:v>147</c:v>
                </c:pt>
                <c:pt idx="244">
                  <c:v>162</c:v>
                </c:pt>
                <c:pt idx="245">
                  <c:v>170</c:v>
                </c:pt>
                <c:pt idx="246">
                  <c:v>196</c:v>
                </c:pt>
                <c:pt idx="247">
                  <c:v>216</c:v>
                </c:pt>
                <c:pt idx="248">
                  <c:v>247</c:v>
                </c:pt>
                <c:pt idx="249">
                  <c:v>341</c:v>
                </c:pt>
                <c:pt idx="250">
                  <c:v>517</c:v>
                </c:pt>
                <c:pt idx="251">
                  <c:v>534</c:v>
                </c:pt>
                <c:pt idx="252">
                  <c:v>487</c:v>
                </c:pt>
                <c:pt idx="253">
                  <c:v>498</c:v>
                </c:pt>
                <c:pt idx="254">
                  <c:v>625</c:v>
                </c:pt>
                <c:pt idx="255">
                  <c:v>692</c:v>
                </c:pt>
                <c:pt idx="256">
                  <c:v>518</c:v>
                </c:pt>
                <c:pt idx="257">
                  <c:v>295</c:v>
                </c:pt>
                <c:pt idx="258">
                  <c:v>287</c:v>
                </c:pt>
                <c:pt idx="259">
                  <c:v>237</c:v>
                </c:pt>
                <c:pt idx="260">
                  <c:v>184</c:v>
                </c:pt>
                <c:pt idx="261">
                  <c:v>147</c:v>
                </c:pt>
                <c:pt idx="262">
                  <c:v>115</c:v>
                </c:pt>
                <c:pt idx="263">
                  <c:v>111</c:v>
                </c:pt>
                <c:pt idx="264">
                  <c:v>123</c:v>
                </c:pt>
                <c:pt idx="265">
                  <c:v>123</c:v>
                </c:pt>
                <c:pt idx="266">
                  <c:v>117</c:v>
                </c:pt>
                <c:pt idx="267">
                  <c:v>110</c:v>
                </c:pt>
                <c:pt idx="268">
                  <c:v>21</c:v>
                </c:pt>
                <c:pt idx="269">
                  <c:v>7</c:v>
                </c:pt>
                <c:pt idx="270">
                  <c:v>5</c:v>
                </c:pt>
                <c:pt idx="271">
                  <c:v>4</c:v>
                </c:pt>
                <c:pt idx="272">
                  <c:v>4</c:v>
                </c:pt>
                <c:pt idx="273">
                  <c:v>6</c:v>
                </c:pt>
                <c:pt idx="274">
                  <c:v>4</c:v>
                </c:pt>
                <c:pt idx="275">
                  <c:v>5</c:v>
                </c:pt>
                <c:pt idx="276">
                  <c:v>62</c:v>
                </c:pt>
                <c:pt idx="277">
                  <c:v>131</c:v>
                </c:pt>
                <c:pt idx="278">
                  <c:v>148</c:v>
                </c:pt>
                <c:pt idx="279">
                  <c:v>145</c:v>
                </c:pt>
                <c:pt idx="280">
                  <c:v>25</c:v>
                </c:pt>
                <c:pt idx="281">
                  <c:v>2</c:v>
                </c:pt>
                <c:pt idx="282">
                  <c:v>2</c:v>
                </c:pt>
                <c:pt idx="283">
                  <c:v>2</c:v>
                </c:pt>
                <c:pt idx="284">
                  <c:v>2</c:v>
                </c:pt>
                <c:pt idx="285">
                  <c:v>2</c:v>
                </c:pt>
                <c:pt idx="286">
                  <c:v>1</c:v>
                </c:pt>
                <c:pt idx="287">
                  <c:v>2</c:v>
                </c:pt>
                <c:pt idx="288">
                  <c:v>3</c:v>
                </c:pt>
                <c:pt idx="289">
                  <c:v>8</c:v>
                </c:pt>
                <c:pt idx="290">
                  <c:v>10</c:v>
                </c:pt>
                <c:pt idx="291">
                  <c:v>8</c:v>
                </c:pt>
                <c:pt idx="292">
                  <c:v>7</c:v>
                </c:pt>
                <c:pt idx="293">
                  <c:v>9</c:v>
                </c:pt>
                <c:pt idx="294">
                  <c:v>10</c:v>
                </c:pt>
                <c:pt idx="295">
                  <c:v>141</c:v>
                </c:pt>
                <c:pt idx="296">
                  <c:v>169</c:v>
                </c:pt>
                <c:pt idx="297">
                  <c:v>239</c:v>
                </c:pt>
                <c:pt idx="298">
                  <c:v>177</c:v>
                </c:pt>
                <c:pt idx="299">
                  <c:v>263</c:v>
                </c:pt>
                <c:pt idx="300">
                  <c:v>112</c:v>
                </c:pt>
                <c:pt idx="301">
                  <c:v>231</c:v>
                </c:pt>
                <c:pt idx="302">
                  <c:v>242</c:v>
                </c:pt>
                <c:pt idx="303">
                  <c:v>415</c:v>
                </c:pt>
                <c:pt idx="304">
                  <c:v>246</c:v>
                </c:pt>
                <c:pt idx="305">
                  <c:v>23</c:v>
                </c:pt>
                <c:pt idx="306">
                  <c:v>27</c:v>
                </c:pt>
                <c:pt idx="307">
                  <c:v>41</c:v>
                </c:pt>
                <c:pt idx="308">
                  <c:v>48</c:v>
                </c:pt>
                <c:pt idx="309">
                  <c:v>21</c:v>
                </c:pt>
                <c:pt idx="310">
                  <c:v>17</c:v>
                </c:pt>
                <c:pt idx="311">
                  <c:v>15</c:v>
                </c:pt>
                <c:pt idx="312">
                  <c:v>17</c:v>
                </c:pt>
                <c:pt idx="313">
                  <c:v>17</c:v>
                </c:pt>
                <c:pt idx="314">
                  <c:v>23</c:v>
                </c:pt>
                <c:pt idx="315">
                  <c:v>31</c:v>
                </c:pt>
                <c:pt idx="316">
                  <c:v>35</c:v>
                </c:pt>
                <c:pt idx="317">
                  <c:v>47</c:v>
                </c:pt>
                <c:pt idx="318">
                  <c:v>62</c:v>
                </c:pt>
                <c:pt idx="319">
                  <c:v>172</c:v>
                </c:pt>
                <c:pt idx="320">
                  <c:v>144</c:v>
                </c:pt>
                <c:pt idx="321">
                  <c:v>174</c:v>
                </c:pt>
                <c:pt idx="322">
                  <c:v>208</c:v>
                </c:pt>
                <c:pt idx="323">
                  <c:v>345</c:v>
                </c:pt>
                <c:pt idx="324">
                  <c:v>228</c:v>
                </c:pt>
                <c:pt idx="325">
                  <c:v>295</c:v>
                </c:pt>
                <c:pt idx="326">
                  <c:v>423</c:v>
                </c:pt>
                <c:pt idx="327">
                  <c:v>268</c:v>
                </c:pt>
                <c:pt idx="328">
                  <c:v>192</c:v>
                </c:pt>
                <c:pt idx="329">
                  <c:v>169</c:v>
                </c:pt>
                <c:pt idx="330">
                  <c:v>105</c:v>
                </c:pt>
                <c:pt idx="331">
                  <c:v>99</c:v>
                </c:pt>
                <c:pt idx="332">
                  <c:v>118</c:v>
                </c:pt>
                <c:pt idx="333">
                  <c:v>115</c:v>
                </c:pt>
                <c:pt idx="334">
                  <c:v>82</c:v>
                </c:pt>
                <c:pt idx="335">
                  <c:v>68</c:v>
                </c:pt>
                <c:pt idx="336">
                  <c:v>57</c:v>
                </c:pt>
                <c:pt idx="337">
                  <c:v>63</c:v>
                </c:pt>
                <c:pt idx="338">
                  <c:v>61</c:v>
                </c:pt>
                <c:pt idx="339">
                  <c:v>77</c:v>
                </c:pt>
                <c:pt idx="340">
                  <c:v>133</c:v>
                </c:pt>
                <c:pt idx="341">
                  <c:v>158</c:v>
                </c:pt>
                <c:pt idx="342">
                  <c:v>193</c:v>
                </c:pt>
                <c:pt idx="343">
                  <c:v>211</c:v>
                </c:pt>
                <c:pt idx="344">
                  <c:v>157</c:v>
                </c:pt>
                <c:pt idx="345">
                  <c:v>268</c:v>
                </c:pt>
                <c:pt idx="346">
                  <c:v>238</c:v>
                </c:pt>
                <c:pt idx="347">
                  <c:v>306</c:v>
                </c:pt>
                <c:pt idx="348">
                  <c:v>309</c:v>
                </c:pt>
                <c:pt idx="349">
                  <c:v>285</c:v>
                </c:pt>
                <c:pt idx="350">
                  <c:v>395</c:v>
                </c:pt>
                <c:pt idx="351">
                  <c:v>296</c:v>
                </c:pt>
                <c:pt idx="352">
                  <c:v>282</c:v>
                </c:pt>
                <c:pt idx="353">
                  <c:v>277</c:v>
                </c:pt>
                <c:pt idx="354">
                  <c:v>252</c:v>
                </c:pt>
                <c:pt idx="355">
                  <c:v>263</c:v>
                </c:pt>
                <c:pt idx="356">
                  <c:v>195</c:v>
                </c:pt>
                <c:pt idx="357">
                  <c:v>176</c:v>
                </c:pt>
                <c:pt idx="358">
                  <c:v>191</c:v>
                </c:pt>
                <c:pt idx="359">
                  <c:v>200</c:v>
                </c:pt>
                <c:pt idx="360">
                  <c:v>192</c:v>
                </c:pt>
                <c:pt idx="361">
                  <c:v>176</c:v>
                </c:pt>
                <c:pt idx="362">
                  <c:v>185</c:v>
                </c:pt>
                <c:pt idx="363">
                  <c:v>186</c:v>
                </c:pt>
                <c:pt idx="364">
                  <c:v>162</c:v>
                </c:pt>
                <c:pt idx="365">
                  <c:v>140</c:v>
                </c:pt>
                <c:pt idx="366">
                  <c:v>92</c:v>
                </c:pt>
                <c:pt idx="367">
                  <c:v>73</c:v>
                </c:pt>
                <c:pt idx="368">
                  <c:v>37</c:v>
                </c:pt>
                <c:pt idx="369">
                  <c:v>33</c:v>
                </c:pt>
                <c:pt idx="370">
                  <c:v>36</c:v>
                </c:pt>
                <c:pt idx="371">
                  <c:v>37</c:v>
                </c:pt>
                <c:pt idx="372">
                  <c:v>45</c:v>
                </c:pt>
                <c:pt idx="373">
                  <c:v>43</c:v>
                </c:pt>
                <c:pt idx="374">
                  <c:v>96</c:v>
                </c:pt>
                <c:pt idx="375">
                  <c:v>68</c:v>
                </c:pt>
                <c:pt idx="376">
                  <c:v>33</c:v>
                </c:pt>
                <c:pt idx="377">
                  <c:v>13</c:v>
                </c:pt>
                <c:pt idx="378">
                  <c:v>4</c:v>
                </c:pt>
                <c:pt idx="379">
                  <c:v>1</c:v>
                </c:pt>
                <c:pt idx="380">
                  <c:v>1</c:v>
                </c:pt>
                <c:pt idx="381">
                  <c:v>1</c:v>
                </c:pt>
                <c:pt idx="382">
                  <c:v>1</c:v>
                </c:pt>
                <c:pt idx="383">
                  <c:v>1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1</c:v>
                </c:pt>
                <c:pt idx="388">
                  <c:v>2</c:v>
                </c:pt>
                <c:pt idx="389">
                  <c:v>3</c:v>
                </c:pt>
                <c:pt idx="390">
                  <c:v>4</c:v>
                </c:pt>
                <c:pt idx="391">
                  <c:v>4</c:v>
                </c:pt>
                <c:pt idx="392">
                  <c:v>11</c:v>
                </c:pt>
                <c:pt idx="393">
                  <c:v>14</c:v>
                </c:pt>
                <c:pt idx="394">
                  <c:v>12</c:v>
                </c:pt>
                <c:pt idx="395">
                  <c:v>30</c:v>
                </c:pt>
                <c:pt idx="396">
                  <c:v>46</c:v>
                </c:pt>
                <c:pt idx="397">
                  <c:v>69</c:v>
                </c:pt>
                <c:pt idx="398">
                  <c:v>104</c:v>
                </c:pt>
                <c:pt idx="399">
                  <c:v>134</c:v>
                </c:pt>
                <c:pt idx="400">
                  <c:v>162</c:v>
                </c:pt>
                <c:pt idx="401">
                  <c:v>140</c:v>
                </c:pt>
                <c:pt idx="402">
                  <c:v>95</c:v>
                </c:pt>
                <c:pt idx="403">
                  <c:v>54</c:v>
                </c:pt>
                <c:pt idx="404">
                  <c:v>35</c:v>
                </c:pt>
                <c:pt idx="405">
                  <c:v>20</c:v>
                </c:pt>
                <c:pt idx="406">
                  <c:v>31</c:v>
                </c:pt>
                <c:pt idx="407">
                  <c:v>39</c:v>
                </c:pt>
                <c:pt idx="408">
                  <c:v>35</c:v>
                </c:pt>
                <c:pt idx="409">
                  <c:v>62</c:v>
                </c:pt>
                <c:pt idx="410">
                  <c:v>71</c:v>
                </c:pt>
                <c:pt idx="411">
                  <c:v>62</c:v>
                </c:pt>
                <c:pt idx="412">
                  <c:v>92</c:v>
                </c:pt>
                <c:pt idx="413">
                  <c:v>79</c:v>
                </c:pt>
                <c:pt idx="414">
                  <c:v>159</c:v>
                </c:pt>
                <c:pt idx="415">
                  <c:v>157</c:v>
                </c:pt>
                <c:pt idx="416">
                  <c:v>60</c:v>
                </c:pt>
                <c:pt idx="417">
                  <c:v>40</c:v>
                </c:pt>
                <c:pt idx="418">
                  <c:v>91</c:v>
                </c:pt>
                <c:pt idx="419">
                  <c:v>165</c:v>
                </c:pt>
                <c:pt idx="420">
                  <c:v>218</c:v>
                </c:pt>
                <c:pt idx="421">
                  <c:v>270</c:v>
                </c:pt>
                <c:pt idx="422">
                  <c:v>229</c:v>
                </c:pt>
                <c:pt idx="423">
                  <c:v>222</c:v>
                </c:pt>
                <c:pt idx="424">
                  <c:v>168</c:v>
                </c:pt>
                <c:pt idx="425">
                  <c:v>167</c:v>
                </c:pt>
                <c:pt idx="426">
                  <c:v>179</c:v>
                </c:pt>
                <c:pt idx="427">
                  <c:v>185</c:v>
                </c:pt>
                <c:pt idx="428">
                  <c:v>128</c:v>
                </c:pt>
                <c:pt idx="429">
                  <c:v>86</c:v>
                </c:pt>
                <c:pt idx="430">
                  <c:v>68</c:v>
                </c:pt>
                <c:pt idx="431">
                  <c:v>35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1</c:v>
                </c:pt>
                <c:pt idx="438">
                  <c:v>1</c:v>
                </c:pt>
                <c:pt idx="439">
                  <c:v>1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1</c:v>
                </c:pt>
                <c:pt idx="444">
                  <c:v>0</c:v>
                </c:pt>
                <c:pt idx="445">
                  <c:v>1</c:v>
                </c:pt>
                <c:pt idx="446">
                  <c:v>1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1</c:v>
                </c:pt>
                <c:pt idx="459">
                  <c:v>2</c:v>
                </c:pt>
                <c:pt idx="460">
                  <c:v>2</c:v>
                </c:pt>
                <c:pt idx="461">
                  <c:v>2</c:v>
                </c:pt>
                <c:pt idx="462">
                  <c:v>5</c:v>
                </c:pt>
                <c:pt idx="463">
                  <c:v>7</c:v>
                </c:pt>
                <c:pt idx="464">
                  <c:v>15</c:v>
                </c:pt>
                <c:pt idx="465">
                  <c:v>19</c:v>
                </c:pt>
                <c:pt idx="466">
                  <c:v>23</c:v>
                </c:pt>
                <c:pt idx="467">
                  <c:v>30</c:v>
                </c:pt>
                <c:pt idx="468">
                  <c:v>36</c:v>
                </c:pt>
                <c:pt idx="469">
                  <c:v>29</c:v>
                </c:pt>
                <c:pt idx="470">
                  <c:v>36</c:v>
                </c:pt>
                <c:pt idx="471">
                  <c:v>24</c:v>
                </c:pt>
                <c:pt idx="472">
                  <c:v>17</c:v>
                </c:pt>
                <c:pt idx="473">
                  <c:v>11</c:v>
                </c:pt>
                <c:pt idx="474">
                  <c:v>8</c:v>
                </c:pt>
                <c:pt idx="475">
                  <c:v>5</c:v>
                </c:pt>
                <c:pt idx="476">
                  <c:v>2</c:v>
                </c:pt>
                <c:pt idx="477">
                  <c:v>2</c:v>
                </c:pt>
                <c:pt idx="478">
                  <c:v>2</c:v>
                </c:pt>
                <c:pt idx="479">
                  <c:v>3</c:v>
                </c:pt>
                <c:pt idx="480">
                  <c:v>4</c:v>
                </c:pt>
                <c:pt idx="481">
                  <c:v>7</c:v>
                </c:pt>
                <c:pt idx="482">
                  <c:v>9</c:v>
                </c:pt>
                <c:pt idx="483">
                  <c:v>11</c:v>
                </c:pt>
                <c:pt idx="484">
                  <c:v>9</c:v>
                </c:pt>
                <c:pt idx="485">
                  <c:v>12</c:v>
                </c:pt>
                <c:pt idx="486">
                  <c:v>18</c:v>
                </c:pt>
                <c:pt idx="487">
                  <c:v>40</c:v>
                </c:pt>
                <c:pt idx="488">
                  <c:v>28</c:v>
                </c:pt>
                <c:pt idx="489">
                  <c:v>47</c:v>
                </c:pt>
                <c:pt idx="490">
                  <c:v>67</c:v>
                </c:pt>
                <c:pt idx="491">
                  <c:v>64</c:v>
                </c:pt>
                <c:pt idx="492">
                  <c:v>67</c:v>
                </c:pt>
                <c:pt idx="493">
                  <c:v>68</c:v>
                </c:pt>
                <c:pt idx="494">
                  <c:v>79</c:v>
                </c:pt>
                <c:pt idx="495">
                  <c:v>68</c:v>
                </c:pt>
                <c:pt idx="496">
                  <c:v>60</c:v>
                </c:pt>
                <c:pt idx="497">
                  <c:v>33</c:v>
                </c:pt>
                <c:pt idx="498">
                  <c:v>27</c:v>
                </c:pt>
                <c:pt idx="499">
                  <c:v>49</c:v>
                </c:pt>
                <c:pt idx="500">
                  <c:v>28</c:v>
                </c:pt>
                <c:pt idx="501">
                  <c:v>8</c:v>
                </c:pt>
                <c:pt idx="502">
                  <c:v>4</c:v>
                </c:pt>
                <c:pt idx="503">
                  <c:v>5</c:v>
                </c:pt>
                <c:pt idx="504">
                  <c:v>5</c:v>
                </c:pt>
                <c:pt idx="505">
                  <c:v>8</c:v>
                </c:pt>
                <c:pt idx="506">
                  <c:v>7</c:v>
                </c:pt>
                <c:pt idx="507">
                  <c:v>10</c:v>
                </c:pt>
                <c:pt idx="508">
                  <c:v>17</c:v>
                </c:pt>
                <c:pt idx="509">
                  <c:v>37</c:v>
                </c:pt>
                <c:pt idx="510">
                  <c:v>66</c:v>
                </c:pt>
                <c:pt idx="511">
                  <c:v>60</c:v>
                </c:pt>
                <c:pt idx="512">
                  <c:v>77</c:v>
                </c:pt>
                <c:pt idx="513">
                  <c:v>74</c:v>
                </c:pt>
                <c:pt idx="514">
                  <c:v>73</c:v>
                </c:pt>
                <c:pt idx="515">
                  <c:v>71</c:v>
                </c:pt>
                <c:pt idx="516">
                  <c:v>95</c:v>
                </c:pt>
                <c:pt idx="517">
                  <c:v>81</c:v>
                </c:pt>
                <c:pt idx="518">
                  <c:v>67</c:v>
                </c:pt>
                <c:pt idx="519">
                  <c:v>74</c:v>
                </c:pt>
                <c:pt idx="520">
                  <c:v>73</c:v>
                </c:pt>
                <c:pt idx="521">
                  <c:v>50</c:v>
                </c:pt>
                <c:pt idx="522">
                  <c:v>47</c:v>
                </c:pt>
                <c:pt idx="523">
                  <c:v>36</c:v>
                </c:pt>
                <c:pt idx="524">
                  <c:v>10</c:v>
                </c:pt>
                <c:pt idx="525">
                  <c:v>6</c:v>
                </c:pt>
                <c:pt idx="526">
                  <c:v>6</c:v>
                </c:pt>
                <c:pt idx="527">
                  <c:v>7</c:v>
                </c:pt>
                <c:pt idx="528">
                  <c:v>8</c:v>
                </c:pt>
                <c:pt idx="529">
                  <c:v>12</c:v>
                </c:pt>
                <c:pt idx="530">
                  <c:v>12</c:v>
                </c:pt>
                <c:pt idx="531">
                  <c:v>12</c:v>
                </c:pt>
                <c:pt idx="532">
                  <c:v>21</c:v>
                </c:pt>
                <c:pt idx="533">
                  <c:v>32</c:v>
                </c:pt>
                <c:pt idx="534">
                  <c:v>36</c:v>
                </c:pt>
                <c:pt idx="535">
                  <c:v>50</c:v>
                </c:pt>
                <c:pt idx="536">
                  <c:v>60</c:v>
                </c:pt>
                <c:pt idx="537">
                  <c:v>60</c:v>
                </c:pt>
                <c:pt idx="538">
                  <c:v>65</c:v>
                </c:pt>
                <c:pt idx="539">
                  <c:v>80</c:v>
                </c:pt>
                <c:pt idx="540">
                  <c:v>91</c:v>
                </c:pt>
                <c:pt idx="541">
                  <c:v>74</c:v>
                </c:pt>
                <c:pt idx="542">
                  <c:v>78</c:v>
                </c:pt>
                <c:pt idx="543">
                  <c:v>76</c:v>
                </c:pt>
                <c:pt idx="544">
                  <c:v>69</c:v>
                </c:pt>
                <c:pt idx="545">
                  <c:v>59</c:v>
                </c:pt>
                <c:pt idx="546">
                  <c:v>47</c:v>
                </c:pt>
                <c:pt idx="547">
                  <c:v>57</c:v>
                </c:pt>
                <c:pt idx="548">
                  <c:v>40</c:v>
                </c:pt>
                <c:pt idx="549">
                  <c:v>17</c:v>
                </c:pt>
                <c:pt idx="550">
                  <c:v>11</c:v>
                </c:pt>
                <c:pt idx="551">
                  <c:v>7</c:v>
                </c:pt>
                <c:pt idx="552">
                  <c:v>7</c:v>
                </c:pt>
                <c:pt idx="553">
                  <c:v>10</c:v>
                </c:pt>
                <c:pt idx="554">
                  <c:v>8</c:v>
                </c:pt>
                <c:pt idx="555">
                  <c:v>11</c:v>
                </c:pt>
                <c:pt idx="556">
                  <c:v>21</c:v>
                </c:pt>
                <c:pt idx="557">
                  <c:v>26</c:v>
                </c:pt>
                <c:pt idx="558">
                  <c:v>42</c:v>
                </c:pt>
                <c:pt idx="559">
                  <c:v>43</c:v>
                </c:pt>
                <c:pt idx="560">
                  <c:v>65</c:v>
                </c:pt>
                <c:pt idx="561">
                  <c:v>58</c:v>
                </c:pt>
                <c:pt idx="562">
                  <c:v>85</c:v>
                </c:pt>
                <c:pt idx="563">
                  <c:v>97</c:v>
                </c:pt>
                <c:pt idx="564">
                  <c:v>80</c:v>
                </c:pt>
                <c:pt idx="565">
                  <c:v>96</c:v>
                </c:pt>
                <c:pt idx="566">
                  <c:v>92</c:v>
                </c:pt>
                <c:pt idx="567">
                  <c:v>92</c:v>
                </c:pt>
                <c:pt idx="568">
                  <c:v>95</c:v>
                </c:pt>
                <c:pt idx="569">
                  <c:v>87</c:v>
                </c:pt>
                <c:pt idx="570">
                  <c:v>73</c:v>
                </c:pt>
                <c:pt idx="571">
                  <c:v>61</c:v>
                </c:pt>
                <c:pt idx="572">
                  <c:v>52</c:v>
                </c:pt>
                <c:pt idx="573">
                  <c:v>41</c:v>
                </c:pt>
                <c:pt idx="574">
                  <c:v>30</c:v>
                </c:pt>
                <c:pt idx="575">
                  <c:v>31</c:v>
                </c:pt>
                <c:pt idx="576">
                  <c:v>30</c:v>
                </c:pt>
                <c:pt idx="577">
                  <c:v>34</c:v>
                </c:pt>
                <c:pt idx="578">
                  <c:v>38</c:v>
                </c:pt>
                <c:pt idx="579">
                  <c:v>38</c:v>
                </c:pt>
                <c:pt idx="580">
                  <c:v>38</c:v>
                </c:pt>
                <c:pt idx="581">
                  <c:v>50</c:v>
                </c:pt>
                <c:pt idx="582">
                  <c:v>61</c:v>
                </c:pt>
                <c:pt idx="583">
                  <c:v>79</c:v>
                </c:pt>
                <c:pt idx="584">
                  <c:v>87</c:v>
                </c:pt>
                <c:pt idx="585">
                  <c:v>96</c:v>
                </c:pt>
                <c:pt idx="586">
                  <c:v>93</c:v>
                </c:pt>
                <c:pt idx="587">
                  <c:v>103</c:v>
                </c:pt>
                <c:pt idx="588">
                  <c:v>142</c:v>
                </c:pt>
                <c:pt idx="589">
                  <c:v>123</c:v>
                </c:pt>
                <c:pt idx="590">
                  <c:v>129</c:v>
                </c:pt>
                <c:pt idx="591">
                  <c:v>135</c:v>
                </c:pt>
                <c:pt idx="592">
                  <c:v>117</c:v>
                </c:pt>
                <c:pt idx="593">
                  <c:v>89</c:v>
                </c:pt>
                <c:pt idx="594">
                  <c:v>88</c:v>
                </c:pt>
                <c:pt idx="595">
                  <c:v>73</c:v>
                </c:pt>
                <c:pt idx="596">
                  <c:v>63</c:v>
                </c:pt>
                <c:pt idx="597">
                  <c:v>55</c:v>
                </c:pt>
                <c:pt idx="598">
                  <c:v>53</c:v>
                </c:pt>
                <c:pt idx="599">
                  <c:v>54</c:v>
                </c:pt>
                <c:pt idx="600">
                  <c:v>59</c:v>
                </c:pt>
                <c:pt idx="601">
                  <c:v>54</c:v>
                </c:pt>
                <c:pt idx="602">
                  <c:v>50</c:v>
                </c:pt>
                <c:pt idx="603">
                  <c:v>50</c:v>
                </c:pt>
                <c:pt idx="604">
                  <c:v>47</c:v>
                </c:pt>
                <c:pt idx="605">
                  <c:v>46</c:v>
                </c:pt>
                <c:pt idx="606">
                  <c:v>50</c:v>
                </c:pt>
                <c:pt idx="607">
                  <c:v>55</c:v>
                </c:pt>
                <c:pt idx="608">
                  <c:v>65</c:v>
                </c:pt>
                <c:pt idx="609">
                  <c:v>66</c:v>
                </c:pt>
                <c:pt idx="610">
                  <c:v>71</c:v>
                </c:pt>
                <c:pt idx="611">
                  <c:v>62</c:v>
                </c:pt>
                <c:pt idx="612">
                  <c:v>52</c:v>
                </c:pt>
                <c:pt idx="613">
                  <c:v>55</c:v>
                </c:pt>
                <c:pt idx="614">
                  <c:v>51</c:v>
                </c:pt>
                <c:pt idx="615">
                  <c:v>48</c:v>
                </c:pt>
                <c:pt idx="616">
                  <c:v>44</c:v>
                </c:pt>
                <c:pt idx="617">
                  <c:v>40</c:v>
                </c:pt>
                <c:pt idx="618">
                  <c:v>34</c:v>
                </c:pt>
                <c:pt idx="619">
                  <c:v>34</c:v>
                </c:pt>
                <c:pt idx="620">
                  <c:v>27</c:v>
                </c:pt>
                <c:pt idx="621">
                  <c:v>12</c:v>
                </c:pt>
                <c:pt idx="622">
                  <c:v>13</c:v>
                </c:pt>
                <c:pt idx="623">
                  <c:v>11</c:v>
                </c:pt>
                <c:pt idx="624">
                  <c:v>7</c:v>
                </c:pt>
                <c:pt idx="625">
                  <c:v>9</c:v>
                </c:pt>
                <c:pt idx="626">
                  <c:v>13</c:v>
                </c:pt>
                <c:pt idx="627">
                  <c:v>16</c:v>
                </c:pt>
                <c:pt idx="628">
                  <c:v>15</c:v>
                </c:pt>
                <c:pt idx="629">
                  <c:v>18</c:v>
                </c:pt>
                <c:pt idx="630">
                  <c:v>25</c:v>
                </c:pt>
                <c:pt idx="631">
                  <c:v>26</c:v>
                </c:pt>
                <c:pt idx="632">
                  <c:v>28</c:v>
                </c:pt>
                <c:pt idx="633">
                  <c:v>31</c:v>
                </c:pt>
                <c:pt idx="634">
                  <c:v>34</c:v>
                </c:pt>
                <c:pt idx="635">
                  <c:v>45</c:v>
                </c:pt>
                <c:pt idx="636">
                  <c:v>58</c:v>
                </c:pt>
                <c:pt idx="637">
                  <c:v>65</c:v>
                </c:pt>
                <c:pt idx="638">
                  <c:v>66</c:v>
                </c:pt>
                <c:pt idx="639">
                  <c:v>74</c:v>
                </c:pt>
                <c:pt idx="640">
                  <c:v>57</c:v>
                </c:pt>
                <c:pt idx="641">
                  <c:v>61</c:v>
                </c:pt>
                <c:pt idx="642">
                  <c:v>64</c:v>
                </c:pt>
                <c:pt idx="643">
                  <c:v>50</c:v>
                </c:pt>
                <c:pt idx="644">
                  <c:v>39</c:v>
                </c:pt>
                <c:pt idx="645">
                  <c:v>39</c:v>
                </c:pt>
                <c:pt idx="646">
                  <c:v>30</c:v>
                </c:pt>
                <c:pt idx="647">
                  <c:v>26</c:v>
                </c:pt>
                <c:pt idx="648">
                  <c:v>26</c:v>
                </c:pt>
                <c:pt idx="649">
                  <c:v>26</c:v>
                </c:pt>
                <c:pt idx="650">
                  <c:v>25</c:v>
                </c:pt>
                <c:pt idx="651">
                  <c:v>23</c:v>
                </c:pt>
                <c:pt idx="652">
                  <c:v>22</c:v>
                </c:pt>
                <c:pt idx="653">
                  <c:v>24</c:v>
                </c:pt>
                <c:pt idx="654">
                  <c:v>20</c:v>
                </c:pt>
                <c:pt idx="655">
                  <c:v>18</c:v>
                </c:pt>
                <c:pt idx="656">
                  <c:v>30</c:v>
                </c:pt>
                <c:pt idx="657">
                  <c:v>32</c:v>
                </c:pt>
                <c:pt idx="658">
                  <c:v>43</c:v>
                </c:pt>
                <c:pt idx="659">
                  <c:v>48</c:v>
                </c:pt>
                <c:pt idx="660">
                  <c:v>46</c:v>
                </c:pt>
                <c:pt idx="661">
                  <c:v>54</c:v>
                </c:pt>
                <c:pt idx="662">
                  <c:v>45</c:v>
                </c:pt>
                <c:pt idx="663">
                  <c:v>49</c:v>
                </c:pt>
                <c:pt idx="664">
                  <c:v>51</c:v>
                </c:pt>
                <c:pt idx="665">
                  <c:v>44</c:v>
                </c:pt>
                <c:pt idx="666">
                  <c:v>42</c:v>
                </c:pt>
                <c:pt idx="667">
                  <c:v>45</c:v>
                </c:pt>
                <c:pt idx="668">
                  <c:v>35</c:v>
                </c:pt>
                <c:pt idx="669">
                  <c:v>15</c:v>
                </c:pt>
                <c:pt idx="670">
                  <c:v>16</c:v>
                </c:pt>
                <c:pt idx="671">
                  <c:v>15</c:v>
                </c:pt>
                <c:pt idx="672">
                  <c:v>13</c:v>
                </c:pt>
                <c:pt idx="673">
                  <c:v>15</c:v>
                </c:pt>
                <c:pt idx="674">
                  <c:v>15</c:v>
                </c:pt>
                <c:pt idx="675">
                  <c:v>18</c:v>
                </c:pt>
                <c:pt idx="676">
                  <c:v>19</c:v>
                </c:pt>
                <c:pt idx="677">
                  <c:v>22</c:v>
                </c:pt>
                <c:pt idx="678">
                  <c:v>26</c:v>
                </c:pt>
                <c:pt idx="679">
                  <c:v>24</c:v>
                </c:pt>
                <c:pt idx="680">
                  <c:v>38</c:v>
                </c:pt>
                <c:pt idx="681">
                  <c:v>29</c:v>
                </c:pt>
                <c:pt idx="682">
                  <c:v>29</c:v>
                </c:pt>
                <c:pt idx="683">
                  <c:v>40</c:v>
                </c:pt>
                <c:pt idx="684">
                  <c:v>38</c:v>
                </c:pt>
                <c:pt idx="685">
                  <c:v>40</c:v>
                </c:pt>
                <c:pt idx="686">
                  <c:v>45</c:v>
                </c:pt>
                <c:pt idx="687">
                  <c:v>44</c:v>
                </c:pt>
                <c:pt idx="688">
                  <c:v>39</c:v>
                </c:pt>
                <c:pt idx="689">
                  <c:v>29</c:v>
                </c:pt>
                <c:pt idx="690">
                  <c:v>26</c:v>
                </c:pt>
                <c:pt idx="691">
                  <c:v>29</c:v>
                </c:pt>
                <c:pt idx="692">
                  <c:v>8</c:v>
                </c:pt>
                <c:pt idx="693">
                  <c:v>2</c:v>
                </c:pt>
                <c:pt idx="694">
                  <c:v>2</c:v>
                </c:pt>
                <c:pt idx="695">
                  <c:v>1</c:v>
                </c:pt>
                <c:pt idx="696">
                  <c:v>2</c:v>
                </c:pt>
                <c:pt idx="697">
                  <c:v>3</c:v>
                </c:pt>
                <c:pt idx="698">
                  <c:v>2</c:v>
                </c:pt>
                <c:pt idx="699">
                  <c:v>2</c:v>
                </c:pt>
                <c:pt idx="700">
                  <c:v>3</c:v>
                </c:pt>
                <c:pt idx="701">
                  <c:v>2</c:v>
                </c:pt>
                <c:pt idx="702">
                  <c:v>3</c:v>
                </c:pt>
                <c:pt idx="703">
                  <c:v>2</c:v>
                </c:pt>
                <c:pt idx="704">
                  <c:v>2</c:v>
                </c:pt>
                <c:pt idx="705">
                  <c:v>2</c:v>
                </c:pt>
                <c:pt idx="706">
                  <c:v>2</c:v>
                </c:pt>
                <c:pt idx="707">
                  <c:v>2</c:v>
                </c:pt>
                <c:pt idx="708">
                  <c:v>2</c:v>
                </c:pt>
                <c:pt idx="709">
                  <c:v>3</c:v>
                </c:pt>
                <c:pt idx="710">
                  <c:v>5</c:v>
                </c:pt>
                <c:pt idx="711">
                  <c:v>3</c:v>
                </c:pt>
                <c:pt idx="712">
                  <c:v>3</c:v>
                </c:pt>
                <c:pt idx="713">
                  <c:v>3</c:v>
                </c:pt>
                <c:pt idx="714">
                  <c:v>2</c:v>
                </c:pt>
                <c:pt idx="715">
                  <c:v>1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1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1</c:v>
                </c:pt>
                <c:pt idx="734">
                  <c:v>1</c:v>
                </c:pt>
                <c:pt idx="735">
                  <c:v>1</c:v>
                </c:pt>
                <c:pt idx="736">
                  <c:v>1</c:v>
                </c:pt>
                <c:pt idx="737">
                  <c:v>4</c:v>
                </c:pt>
                <c:pt idx="738">
                  <c:v>6</c:v>
                </c:pt>
                <c:pt idx="739">
                  <c:v>1</c:v>
                </c:pt>
                <c:pt idx="740">
                  <c:v>1</c:v>
                </c:pt>
                <c:pt idx="741">
                  <c:v>1</c:v>
                </c:pt>
                <c:pt idx="742">
                  <c:v>1</c:v>
                </c:pt>
                <c:pt idx="743">
                  <c:v>2</c:v>
                </c:pt>
                <c:pt idx="744">
                  <c:v>5</c:v>
                </c:pt>
                <c:pt idx="745">
                  <c:v>1</c:v>
                </c:pt>
                <c:pt idx="746">
                  <c:v>0</c:v>
                </c:pt>
                <c:pt idx="747">
                  <c:v>1</c:v>
                </c:pt>
                <c:pt idx="748">
                  <c:v>1</c:v>
                </c:pt>
                <c:pt idx="749">
                  <c:v>1</c:v>
                </c:pt>
                <c:pt idx="750">
                  <c:v>1</c:v>
                </c:pt>
                <c:pt idx="751">
                  <c:v>1</c:v>
                </c:pt>
                <c:pt idx="752">
                  <c:v>1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1</c:v>
                </c:pt>
                <c:pt idx="757">
                  <c:v>1</c:v>
                </c:pt>
                <c:pt idx="758">
                  <c:v>2</c:v>
                </c:pt>
                <c:pt idx="759">
                  <c:v>1</c:v>
                </c:pt>
                <c:pt idx="760">
                  <c:v>1</c:v>
                </c:pt>
                <c:pt idx="761">
                  <c:v>1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1</c:v>
                </c:pt>
                <c:pt idx="767">
                  <c:v>1</c:v>
                </c:pt>
                <c:pt idx="768">
                  <c:v>1</c:v>
                </c:pt>
                <c:pt idx="769">
                  <c:v>0</c:v>
                </c:pt>
                <c:pt idx="770">
                  <c:v>1</c:v>
                </c:pt>
                <c:pt idx="771">
                  <c:v>1</c:v>
                </c:pt>
                <c:pt idx="772">
                  <c:v>1</c:v>
                </c:pt>
                <c:pt idx="773">
                  <c:v>1</c:v>
                </c:pt>
                <c:pt idx="774">
                  <c:v>1</c:v>
                </c:pt>
                <c:pt idx="775">
                  <c:v>2</c:v>
                </c:pt>
                <c:pt idx="776">
                  <c:v>1</c:v>
                </c:pt>
                <c:pt idx="777">
                  <c:v>1</c:v>
                </c:pt>
                <c:pt idx="778">
                  <c:v>1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1</c:v>
                </c:pt>
                <c:pt idx="797">
                  <c:v>1</c:v>
                </c:pt>
                <c:pt idx="798">
                  <c:v>1</c:v>
                </c:pt>
                <c:pt idx="799">
                  <c:v>2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1</c:v>
                </c:pt>
                <c:pt idx="808">
                  <c:v>2</c:v>
                </c:pt>
                <c:pt idx="809">
                  <c:v>3</c:v>
                </c:pt>
                <c:pt idx="810">
                  <c:v>2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1</c:v>
                </c:pt>
                <c:pt idx="816">
                  <c:v>1</c:v>
                </c:pt>
                <c:pt idx="817">
                  <c:v>3</c:v>
                </c:pt>
                <c:pt idx="818">
                  <c:v>3</c:v>
                </c:pt>
                <c:pt idx="819">
                  <c:v>2</c:v>
                </c:pt>
                <c:pt idx="820">
                  <c:v>4</c:v>
                </c:pt>
                <c:pt idx="821">
                  <c:v>4</c:v>
                </c:pt>
                <c:pt idx="822">
                  <c:v>4</c:v>
                </c:pt>
                <c:pt idx="823">
                  <c:v>4</c:v>
                </c:pt>
                <c:pt idx="824">
                  <c:v>4</c:v>
                </c:pt>
                <c:pt idx="825">
                  <c:v>4</c:v>
                </c:pt>
                <c:pt idx="826">
                  <c:v>3</c:v>
                </c:pt>
                <c:pt idx="827">
                  <c:v>3</c:v>
                </c:pt>
                <c:pt idx="828">
                  <c:v>3</c:v>
                </c:pt>
                <c:pt idx="829">
                  <c:v>5</c:v>
                </c:pt>
                <c:pt idx="830">
                  <c:v>6</c:v>
                </c:pt>
                <c:pt idx="831">
                  <c:v>5</c:v>
                </c:pt>
                <c:pt idx="832">
                  <c:v>2</c:v>
                </c:pt>
                <c:pt idx="833">
                  <c:v>6</c:v>
                </c:pt>
                <c:pt idx="834">
                  <c:v>5</c:v>
                </c:pt>
                <c:pt idx="835">
                  <c:v>4</c:v>
                </c:pt>
                <c:pt idx="836">
                  <c:v>4</c:v>
                </c:pt>
                <c:pt idx="837">
                  <c:v>4</c:v>
                </c:pt>
                <c:pt idx="838">
                  <c:v>5</c:v>
                </c:pt>
                <c:pt idx="839">
                  <c:v>7</c:v>
                </c:pt>
                <c:pt idx="840">
                  <c:v>9</c:v>
                </c:pt>
                <c:pt idx="841">
                  <c:v>9</c:v>
                </c:pt>
                <c:pt idx="842">
                  <c:v>8</c:v>
                </c:pt>
                <c:pt idx="843">
                  <c:v>8</c:v>
                </c:pt>
                <c:pt idx="844">
                  <c:v>6</c:v>
                </c:pt>
                <c:pt idx="845">
                  <c:v>8</c:v>
                </c:pt>
                <c:pt idx="846">
                  <c:v>9</c:v>
                </c:pt>
                <c:pt idx="847">
                  <c:v>5</c:v>
                </c:pt>
                <c:pt idx="848">
                  <c:v>6</c:v>
                </c:pt>
                <c:pt idx="849">
                  <c:v>5</c:v>
                </c:pt>
                <c:pt idx="850">
                  <c:v>5</c:v>
                </c:pt>
                <c:pt idx="851">
                  <c:v>5</c:v>
                </c:pt>
                <c:pt idx="852">
                  <c:v>5</c:v>
                </c:pt>
                <c:pt idx="853">
                  <c:v>6</c:v>
                </c:pt>
                <c:pt idx="854">
                  <c:v>5</c:v>
                </c:pt>
                <c:pt idx="855">
                  <c:v>5</c:v>
                </c:pt>
                <c:pt idx="856">
                  <c:v>5</c:v>
                </c:pt>
                <c:pt idx="857">
                  <c:v>7</c:v>
                </c:pt>
                <c:pt idx="858">
                  <c:v>11</c:v>
                </c:pt>
              </c:numCache>
            </c:numRef>
          </c:val>
          <c:smooth val="0"/>
        </c:ser>
        <c:ser>
          <c:idx val="11"/>
          <c:order val="4"/>
          <c:tx>
            <c:v>Quincy</c:v>
          </c:tx>
          <c:marker>
            <c:symbol val="none"/>
          </c:marker>
          <c:cat>
            <c:numRef>
              <c:f>'All sites'!$B$116:$B$974</c:f>
              <c:numCache>
                <c:formatCode>m/d/yyyy</c:formatCode>
                <c:ptCount val="859"/>
                <c:pt idx="0">
                  <c:v>41165</c:v>
                </c:pt>
                <c:pt idx="1">
                  <c:v>41165</c:v>
                </c:pt>
                <c:pt idx="2">
                  <c:v>41165</c:v>
                </c:pt>
                <c:pt idx="3">
                  <c:v>41165</c:v>
                </c:pt>
                <c:pt idx="4">
                  <c:v>41165</c:v>
                </c:pt>
                <c:pt idx="5">
                  <c:v>41165</c:v>
                </c:pt>
                <c:pt idx="6">
                  <c:v>41166</c:v>
                </c:pt>
                <c:pt idx="7">
                  <c:v>41166</c:v>
                </c:pt>
                <c:pt idx="8">
                  <c:v>41166</c:v>
                </c:pt>
                <c:pt idx="9">
                  <c:v>41166</c:v>
                </c:pt>
                <c:pt idx="10">
                  <c:v>41166</c:v>
                </c:pt>
                <c:pt idx="11">
                  <c:v>41166</c:v>
                </c:pt>
                <c:pt idx="12">
                  <c:v>41166</c:v>
                </c:pt>
                <c:pt idx="13">
                  <c:v>41166</c:v>
                </c:pt>
                <c:pt idx="14">
                  <c:v>41166</c:v>
                </c:pt>
                <c:pt idx="15">
                  <c:v>41166</c:v>
                </c:pt>
                <c:pt idx="16">
                  <c:v>41166</c:v>
                </c:pt>
                <c:pt idx="17">
                  <c:v>41166</c:v>
                </c:pt>
                <c:pt idx="18">
                  <c:v>41166</c:v>
                </c:pt>
                <c:pt idx="19">
                  <c:v>41166</c:v>
                </c:pt>
                <c:pt idx="20">
                  <c:v>41166</c:v>
                </c:pt>
                <c:pt idx="21">
                  <c:v>41166</c:v>
                </c:pt>
                <c:pt idx="22">
                  <c:v>41166</c:v>
                </c:pt>
                <c:pt idx="23">
                  <c:v>41166</c:v>
                </c:pt>
                <c:pt idx="24">
                  <c:v>41166</c:v>
                </c:pt>
                <c:pt idx="25">
                  <c:v>41166</c:v>
                </c:pt>
                <c:pt idx="26">
                  <c:v>41166</c:v>
                </c:pt>
                <c:pt idx="27">
                  <c:v>41166</c:v>
                </c:pt>
                <c:pt idx="28">
                  <c:v>41166</c:v>
                </c:pt>
                <c:pt idx="29">
                  <c:v>41167</c:v>
                </c:pt>
                <c:pt idx="30">
                  <c:v>41167</c:v>
                </c:pt>
                <c:pt idx="31">
                  <c:v>41167</c:v>
                </c:pt>
                <c:pt idx="32">
                  <c:v>41167</c:v>
                </c:pt>
                <c:pt idx="33">
                  <c:v>41167</c:v>
                </c:pt>
                <c:pt idx="34">
                  <c:v>41167</c:v>
                </c:pt>
                <c:pt idx="35">
                  <c:v>41167</c:v>
                </c:pt>
                <c:pt idx="36">
                  <c:v>41167</c:v>
                </c:pt>
                <c:pt idx="37">
                  <c:v>41167</c:v>
                </c:pt>
                <c:pt idx="38">
                  <c:v>41167</c:v>
                </c:pt>
                <c:pt idx="39">
                  <c:v>41167</c:v>
                </c:pt>
                <c:pt idx="40">
                  <c:v>41167</c:v>
                </c:pt>
                <c:pt idx="41">
                  <c:v>41167</c:v>
                </c:pt>
                <c:pt idx="42">
                  <c:v>41167</c:v>
                </c:pt>
                <c:pt idx="43">
                  <c:v>41167</c:v>
                </c:pt>
                <c:pt idx="44">
                  <c:v>41167</c:v>
                </c:pt>
                <c:pt idx="45">
                  <c:v>41167</c:v>
                </c:pt>
                <c:pt idx="46">
                  <c:v>41167</c:v>
                </c:pt>
                <c:pt idx="47">
                  <c:v>41167</c:v>
                </c:pt>
                <c:pt idx="48">
                  <c:v>41167</c:v>
                </c:pt>
                <c:pt idx="49">
                  <c:v>41167</c:v>
                </c:pt>
                <c:pt idx="50">
                  <c:v>41167</c:v>
                </c:pt>
                <c:pt idx="51">
                  <c:v>41167</c:v>
                </c:pt>
                <c:pt idx="52">
                  <c:v>41167</c:v>
                </c:pt>
                <c:pt idx="53">
                  <c:v>41168</c:v>
                </c:pt>
                <c:pt idx="54">
                  <c:v>41168</c:v>
                </c:pt>
                <c:pt idx="55">
                  <c:v>41168</c:v>
                </c:pt>
                <c:pt idx="56">
                  <c:v>41168</c:v>
                </c:pt>
                <c:pt idx="57">
                  <c:v>41168</c:v>
                </c:pt>
                <c:pt idx="58">
                  <c:v>41168</c:v>
                </c:pt>
                <c:pt idx="59">
                  <c:v>41168</c:v>
                </c:pt>
                <c:pt idx="60">
                  <c:v>41168</c:v>
                </c:pt>
                <c:pt idx="61">
                  <c:v>41168</c:v>
                </c:pt>
                <c:pt idx="62">
                  <c:v>41168</c:v>
                </c:pt>
                <c:pt idx="63">
                  <c:v>41168</c:v>
                </c:pt>
                <c:pt idx="64">
                  <c:v>41168</c:v>
                </c:pt>
                <c:pt idx="65">
                  <c:v>41168</c:v>
                </c:pt>
                <c:pt idx="66">
                  <c:v>41168</c:v>
                </c:pt>
                <c:pt idx="67">
                  <c:v>41168</c:v>
                </c:pt>
                <c:pt idx="68">
                  <c:v>41168</c:v>
                </c:pt>
                <c:pt idx="69">
                  <c:v>41168</c:v>
                </c:pt>
                <c:pt idx="70">
                  <c:v>41168</c:v>
                </c:pt>
                <c:pt idx="71">
                  <c:v>41168</c:v>
                </c:pt>
                <c:pt idx="72">
                  <c:v>41168</c:v>
                </c:pt>
                <c:pt idx="73">
                  <c:v>41168</c:v>
                </c:pt>
                <c:pt idx="74">
                  <c:v>41168</c:v>
                </c:pt>
                <c:pt idx="75">
                  <c:v>41168</c:v>
                </c:pt>
                <c:pt idx="76">
                  <c:v>41168</c:v>
                </c:pt>
                <c:pt idx="77">
                  <c:v>41169</c:v>
                </c:pt>
                <c:pt idx="78">
                  <c:v>41169</c:v>
                </c:pt>
                <c:pt idx="79">
                  <c:v>41169</c:v>
                </c:pt>
                <c:pt idx="80">
                  <c:v>41169</c:v>
                </c:pt>
                <c:pt idx="81">
                  <c:v>41169</c:v>
                </c:pt>
                <c:pt idx="82">
                  <c:v>41169</c:v>
                </c:pt>
                <c:pt idx="83">
                  <c:v>41169</c:v>
                </c:pt>
                <c:pt idx="84">
                  <c:v>41169</c:v>
                </c:pt>
                <c:pt idx="85">
                  <c:v>41169</c:v>
                </c:pt>
                <c:pt idx="86">
                  <c:v>41169</c:v>
                </c:pt>
                <c:pt idx="87">
                  <c:v>41169</c:v>
                </c:pt>
                <c:pt idx="88">
                  <c:v>41169</c:v>
                </c:pt>
                <c:pt idx="89">
                  <c:v>41169</c:v>
                </c:pt>
                <c:pt idx="90">
                  <c:v>41169</c:v>
                </c:pt>
                <c:pt idx="91">
                  <c:v>41169</c:v>
                </c:pt>
                <c:pt idx="92">
                  <c:v>41169</c:v>
                </c:pt>
                <c:pt idx="93">
                  <c:v>41169</c:v>
                </c:pt>
                <c:pt idx="94">
                  <c:v>41169</c:v>
                </c:pt>
                <c:pt idx="95">
                  <c:v>41169</c:v>
                </c:pt>
                <c:pt idx="96">
                  <c:v>41169</c:v>
                </c:pt>
                <c:pt idx="97">
                  <c:v>41169</c:v>
                </c:pt>
                <c:pt idx="98">
                  <c:v>41169</c:v>
                </c:pt>
                <c:pt idx="99">
                  <c:v>41169</c:v>
                </c:pt>
                <c:pt idx="100">
                  <c:v>41169</c:v>
                </c:pt>
                <c:pt idx="101">
                  <c:v>41170</c:v>
                </c:pt>
                <c:pt idx="102">
                  <c:v>41170</c:v>
                </c:pt>
                <c:pt idx="103">
                  <c:v>41170</c:v>
                </c:pt>
                <c:pt idx="104">
                  <c:v>41170</c:v>
                </c:pt>
                <c:pt idx="105">
                  <c:v>41170</c:v>
                </c:pt>
                <c:pt idx="106">
                  <c:v>41170</c:v>
                </c:pt>
                <c:pt idx="107">
                  <c:v>41170</c:v>
                </c:pt>
                <c:pt idx="108">
                  <c:v>41170</c:v>
                </c:pt>
                <c:pt idx="109">
                  <c:v>41170</c:v>
                </c:pt>
                <c:pt idx="110">
                  <c:v>41170</c:v>
                </c:pt>
                <c:pt idx="111">
                  <c:v>41170</c:v>
                </c:pt>
                <c:pt idx="112">
                  <c:v>41170</c:v>
                </c:pt>
                <c:pt idx="113">
                  <c:v>41170</c:v>
                </c:pt>
                <c:pt idx="114">
                  <c:v>41170</c:v>
                </c:pt>
                <c:pt idx="115">
                  <c:v>41170</c:v>
                </c:pt>
                <c:pt idx="116">
                  <c:v>41170</c:v>
                </c:pt>
                <c:pt idx="117">
                  <c:v>41170</c:v>
                </c:pt>
                <c:pt idx="118">
                  <c:v>41170</c:v>
                </c:pt>
                <c:pt idx="119">
                  <c:v>41170</c:v>
                </c:pt>
                <c:pt idx="120">
                  <c:v>41170</c:v>
                </c:pt>
                <c:pt idx="121">
                  <c:v>41170</c:v>
                </c:pt>
                <c:pt idx="122">
                  <c:v>41170</c:v>
                </c:pt>
                <c:pt idx="123">
                  <c:v>41170</c:v>
                </c:pt>
                <c:pt idx="124">
                  <c:v>41170</c:v>
                </c:pt>
                <c:pt idx="125">
                  <c:v>41171</c:v>
                </c:pt>
                <c:pt idx="126">
                  <c:v>41171</c:v>
                </c:pt>
                <c:pt idx="127">
                  <c:v>41171</c:v>
                </c:pt>
                <c:pt idx="128">
                  <c:v>41171</c:v>
                </c:pt>
                <c:pt idx="129">
                  <c:v>41171</c:v>
                </c:pt>
                <c:pt idx="130">
                  <c:v>41171</c:v>
                </c:pt>
                <c:pt idx="131">
                  <c:v>41171</c:v>
                </c:pt>
                <c:pt idx="132">
                  <c:v>41171</c:v>
                </c:pt>
                <c:pt idx="133">
                  <c:v>41171</c:v>
                </c:pt>
                <c:pt idx="134">
                  <c:v>41171</c:v>
                </c:pt>
                <c:pt idx="135">
                  <c:v>41171</c:v>
                </c:pt>
                <c:pt idx="136">
                  <c:v>41171</c:v>
                </c:pt>
                <c:pt idx="137">
                  <c:v>41171</c:v>
                </c:pt>
                <c:pt idx="138">
                  <c:v>41171</c:v>
                </c:pt>
                <c:pt idx="139">
                  <c:v>41171</c:v>
                </c:pt>
                <c:pt idx="140">
                  <c:v>41171</c:v>
                </c:pt>
                <c:pt idx="141">
                  <c:v>41171</c:v>
                </c:pt>
                <c:pt idx="142">
                  <c:v>41171</c:v>
                </c:pt>
                <c:pt idx="143">
                  <c:v>41171</c:v>
                </c:pt>
                <c:pt idx="144">
                  <c:v>41171</c:v>
                </c:pt>
                <c:pt idx="145">
                  <c:v>41171</c:v>
                </c:pt>
                <c:pt idx="146">
                  <c:v>41171</c:v>
                </c:pt>
                <c:pt idx="147">
                  <c:v>41171</c:v>
                </c:pt>
                <c:pt idx="148">
                  <c:v>41171</c:v>
                </c:pt>
                <c:pt idx="149">
                  <c:v>41172</c:v>
                </c:pt>
                <c:pt idx="150">
                  <c:v>41172</c:v>
                </c:pt>
                <c:pt idx="151">
                  <c:v>41172</c:v>
                </c:pt>
                <c:pt idx="152">
                  <c:v>41172</c:v>
                </c:pt>
                <c:pt idx="153">
                  <c:v>41172</c:v>
                </c:pt>
                <c:pt idx="154">
                  <c:v>41172</c:v>
                </c:pt>
                <c:pt idx="155">
                  <c:v>41172</c:v>
                </c:pt>
                <c:pt idx="156">
                  <c:v>41172</c:v>
                </c:pt>
                <c:pt idx="157">
                  <c:v>41172</c:v>
                </c:pt>
                <c:pt idx="158">
                  <c:v>41172</c:v>
                </c:pt>
                <c:pt idx="159">
                  <c:v>41172</c:v>
                </c:pt>
                <c:pt idx="160">
                  <c:v>41172</c:v>
                </c:pt>
                <c:pt idx="161">
                  <c:v>41172</c:v>
                </c:pt>
                <c:pt idx="162">
                  <c:v>41172</c:v>
                </c:pt>
                <c:pt idx="163">
                  <c:v>41172</c:v>
                </c:pt>
                <c:pt idx="164">
                  <c:v>41172</c:v>
                </c:pt>
                <c:pt idx="165">
                  <c:v>41172</c:v>
                </c:pt>
                <c:pt idx="166">
                  <c:v>41172</c:v>
                </c:pt>
                <c:pt idx="167">
                  <c:v>41172</c:v>
                </c:pt>
                <c:pt idx="168">
                  <c:v>41172</c:v>
                </c:pt>
                <c:pt idx="169">
                  <c:v>41172</c:v>
                </c:pt>
                <c:pt idx="170">
                  <c:v>41172</c:v>
                </c:pt>
                <c:pt idx="171">
                  <c:v>41172</c:v>
                </c:pt>
                <c:pt idx="172">
                  <c:v>41172</c:v>
                </c:pt>
                <c:pt idx="173">
                  <c:v>41173</c:v>
                </c:pt>
                <c:pt idx="174">
                  <c:v>41173</c:v>
                </c:pt>
                <c:pt idx="175">
                  <c:v>41173</c:v>
                </c:pt>
                <c:pt idx="176">
                  <c:v>41173</c:v>
                </c:pt>
                <c:pt idx="177">
                  <c:v>41173</c:v>
                </c:pt>
                <c:pt idx="178">
                  <c:v>41173</c:v>
                </c:pt>
                <c:pt idx="179">
                  <c:v>41173</c:v>
                </c:pt>
                <c:pt idx="180">
                  <c:v>41173</c:v>
                </c:pt>
                <c:pt idx="181">
                  <c:v>41173</c:v>
                </c:pt>
                <c:pt idx="182">
                  <c:v>41173</c:v>
                </c:pt>
                <c:pt idx="183">
                  <c:v>41173</c:v>
                </c:pt>
                <c:pt idx="184">
                  <c:v>41173</c:v>
                </c:pt>
                <c:pt idx="185">
                  <c:v>41173</c:v>
                </c:pt>
                <c:pt idx="186">
                  <c:v>41173</c:v>
                </c:pt>
                <c:pt idx="187">
                  <c:v>41173</c:v>
                </c:pt>
                <c:pt idx="188">
                  <c:v>41173</c:v>
                </c:pt>
                <c:pt idx="189">
                  <c:v>41173</c:v>
                </c:pt>
                <c:pt idx="190">
                  <c:v>41173</c:v>
                </c:pt>
                <c:pt idx="191">
                  <c:v>41173</c:v>
                </c:pt>
                <c:pt idx="192">
                  <c:v>41173</c:v>
                </c:pt>
                <c:pt idx="193">
                  <c:v>41173</c:v>
                </c:pt>
                <c:pt idx="194">
                  <c:v>41173</c:v>
                </c:pt>
                <c:pt idx="195">
                  <c:v>41173</c:v>
                </c:pt>
                <c:pt idx="196">
                  <c:v>41173</c:v>
                </c:pt>
                <c:pt idx="197">
                  <c:v>41174</c:v>
                </c:pt>
                <c:pt idx="198">
                  <c:v>41174</c:v>
                </c:pt>
                <c:pt idx="199">
                  <c:v>41174</c:v>
                </c:pt>
                <c:pt idx="200">
                  <c:v>41174</c:v>
                </c:pt>
                <c:pt idx="201">
                  <c:v>41174</c:v>
                </c:pt>
                <c:pt idx="202">
                  <c:v>41174</c:v>
                </c:pt>
                <c:pt idx="203">
                  <c:v>41174</c:v>
                </c:pt>
                <c:pt idx="204">
                  <c:v>41174</c:v>
                </c:pt>
                <c:pt idx="205">
                  <c:v>41174</c:v>
                </c:pt>
                <c:pt idx="206">
                  <c:v>41174</c:v>
                </c:pt>
                <c:pt idx="207">
                  <c:v>41174</c:v>
                </c:pt>
                <c:pt idx="208">
                  <c:v>41174</c:v>
                </c:pt>
                <c:pt idx="209">
                  <c:v>41174</c:v>
                </c:pt>
                <c:pt idx="210">
                  <c:v>41174</c:v>
                </c:pt>
                <c:pt idx="211">
                  <c:v>41174</c:v>
                </c:pt>
                <c:pt idx="212">
                  <c:v>41174</c:v>
                </c:pt>
                <c:pt idx="213">
                  <c:v>41174</c:v>
                </c:pt>
                <c:pt idx="214">
                  <c:v>41174</c:v>
                </c:pt>
                <c:pt idx="215">
                  <c:v>41174</c:v>
                </c:pt>
                <c:pt idx="216">
                  <c:v>41174</c:v>
                </c:pt>
                <c:pt idx="217">
                  <c:v>41174</c:v>
                </c:pt>
                <c:pt idx="218">
                  <c:v>41174</c:v>
                </c:pt>
                <c:pt idx="219">
                  <c:v>41174</c:v>
                </c:pt>
                <c:pt idx="220">
                  <c:v>41174</c:v>
                </c:pt>
                <c:pt idx="221">
                  <c:v>41175</c:v>
                </c:pt>
                <c:pt idx="222">
                  <c:v>41175</c:v>
                </c:pt>
                <c:pt idx="223">
                  <c:v>41175</c:v>
                </c:pt>
                <c:pt idx="224">
                  <c:v>41175</c:v>
                </c:pt>
                <c:pt idx="225">
                  <c:v>41175</c:v>
                </c:pt>
                <c:pt idx="226">
                  <c:v>41175</c:v>
                </c:pt>
                <c:pt idx="227">
                  <c:v>41175</c:v>
                </c:pt>
                <c:pt idx="228">
                  <c:v>41175</c:v>
                </c:pt>
                <c:pt idx="229">
                  <c:v>41175</c:v>
                </c:pt>
                <c:pt idx="230">
                  <c:v>41175</c:v>
                </c:pt>
                <c:pt idx="231">
                  <c:v>41175</c:v>
                </c:pt>
                <c:pt idx="232">
                  <c:v>41175</c:v>
                </c:pt>
                <c:pt idx="233">
                  <c:v>41175</c:v>
                </c:pt>
                <c:pt idx="234">
                  <c:v>41175</c:v>
                </c:pt>
                <c:pt idx="235">
                  <c:v>41175</c:v>
                </c:pt>
                <c:pt idx="236">
                  <c:v>41175</c:v>
                </c:pt>
                <c:pt idx="237">
                  <c:v>41175</c:v>
                </c:pt>
                <c:pt idx="238">
                  <c:v>41175</c:v>
                </c:pt>
                <c:pt idx="239">
                  <c:v>41175</c:v>
                </c:pt>
                <c:pt idx="240">
                  <c:v>41175</c:v>
                </c:pt>
                <c:pt idx="241">
                  <c:v>41175</c:v>
                </c:pt>
                <c:pt idx="242">
                  <c:v>41175</c:v>
                </c:pt>
                <c:pt idx="243">
                  <c:v>41175</c:v>
                </c:pt>
                <c:pt idx="244">
                  <c:v>41175</c:v>
                </c:pt>
                <c:pt idx="245">
                  <c:v>41176</c:v>
                </c:pt>
                <c:pt idx="246">
                  <c:v>41176</c:v>
                </c:pt>
                <c:pt idx="247">
                  <c:v>41176</c:v>
                </c:pt>
                <c:pt idx="248">
                  <c:v>41176</c:v>
                </c:pt>
                <c:pt idx="249">
                  <c:v>41176</c:v>
                </c:pt>
                <c:pt idx="250">
                  <c:v>41176</c:v>
                </c:pt>
                <c:pt idx="251">
                  <c:v>41176</c:v>
                </c:pt>
                <c:pt idx="252">
                  <c:v>41176</c:v>
                </c:pt>
                <c:pt idx="253">
                  <c:v>41176</c:v>
                </c:pt>
                <c:pt idx="254">
                  <c:v>41176</c:v>
                </c:pt>
                <c:pt idx="255">
                  <c:v>41176</c:v>
                </c:pt>
                <c:pt idx="256">
                  <c:v>41176</c:v>
                </c:pt>
                <c:pt idx="257">
                  <c:v>41176</c:v>
                </c:pt>
                <c:pt idx="258">
                  <c:v>41176</c:v>
                </c:pt>
                <c:pt idx="259">
                  <c:v>41176</c:v>
                </c:pt>
                <c:pt idx="260">
                  <c:v>41176</c:v>
                </c:pt>
                <c:pt idx="261">
                  <c:v>41176</c:v>
                </c:pt>
                <c:pt idx="262">
                  <c:v>41176</c:v>
                </c:pt>
                <c:pt idx="263">
                  <c:v>41176</c:v>
                </c:pt>
                <c:pt idx="264">
                  <c:v>41176</c:v>
                </c:pt>
                <c:pt idx="265">
                  <c:v>41176</c:v>
                </c:pt>
                <c:pt idx="266">
                  <c:v>41176</c:v>
                </c:pt>
                <c:pt idx="267">
                  <c:v>41176</c:v>
                </c:pt>
                <c:pt idx="268">
                  <c:v>41176</c:v>
                </c:pt>
                <c:pt idx="269">
                  <c:v>41177</c:v>
                </c:pt>
                <c:pt idx="270">
                  <c:v>41177</c:v>
                </c:pt>
                <c:pt idx="271">
                  <c:v>41177</c:v>
                </c:pt>
                <c:pt idx="272">
                  <c:v>41177</c:v>
                </c:pt>
                <c:pt idx="273">
                  <c:v>41177</c:v>
                </c:pt>
                <c:pt idx="274">
                  <c:v>41177</c:v>
                </c:pt>
                <c:pt idx="275">
                  <c:v>41177</c:v>
                </c:pt>
                <c:pt idx="276">
                  <c:v>41177</c:v>
                </c:pt>
                <c:pt idx="277">
                  <c:v>41177</c:v>
                </c:pt>
                <c:pt idx="278">
                  <c:v>41177</c:v>
                </c:pt>
                <c:pt idx="279">
                  <c:v>41177</c:v>
                </c:pt>
                <c:pt idx="280">
                  <c:v>41177</c:v>
                </c:pt>
                <c:pt idx="281">
                  <c:v>41177</c:v>
                </c:pt>
                <c:pt idx="282">
                  <c:v>41177</c:v>
                </c:pt>
                <c:pt idx="283">
                  <c:v>41177</c:v>
                </c:pt>
                <c:pt idx="284">
                  <c:v>41177</c:v>
                </c:pt>
                <c:pt idx="285">
                  <c:v>41177</c:v>
                </c:pt>
                <c:pt idx="286">
                  <c:v>41177</c:v>
                </c:pt>
                <c:pt idx="287">
                  <c:v>41177</c:v>
                </c:pt>
                <c:pt idx="288">
                  <c:v>41177</c:v>
                </c:pt>
                <c:pt idx="289">
                  <c:v>41177</c:v>
                </c:pt>
                <c:pt idx="290">
                  <c:v>41177</c:v>
                </c:pt>
                <c:pt idx="291">
                  <c:v>41177</c:v>
                </c:pt>
                <c:pt idx="292">
                  <c:v>41177</c:v>
                </c:pt>
                <c:pt idx="293">
                  <c:v>41178</c:v>
                </c:pt>
                <c:pt idx="294">
                  <c:v>41178</c:v>
                </c:pt>
                <c:pt idx="295">
                  <c:v>41178</c:v>
                </c:pt>
                <c:pt idx="296">
                  <c:v>41178</c:v>
                </c:pt>
                <c:pt idx="297">
                  <c:v>41178</c:v>
                </c:pt>
                <c:pt idx="298">
                  <c:v>41178</c:v>
                </c:pt>
                <c:pt idx="299">
                  <c:v>41178</c:v>
                </c:pt>
                <c:pt idx="300">
                  <c:v>41178</c:v>
                </c:pt>
                <c:pt idx="301">
                  <c:v>41178</c:v>
                </c:pt>
                <c:pt idx="302">
                  <c:v>41178</c:v>
                </c:pt>
                <c:pt idx="303">
                  <c:v>41178</c:v>
                </c:pt>
                <c:pt idx="304">
                  <c:v>41178</c:v>
                </c:pt>
                <c:pt idx="305">
                  <c:v>41178</c:v>
                </c:pt>
                <c:pt idx="306">
                  <c:v>41178</c:v>
                </c:pt>
                <c:pt idx="307">
                  <c:v>41178</c:v>
                </c:pt>
                <c:pt idx="308">
                  <c:v>41178</c:v>
                </c:pt>
                <c:pt idx="309">
                  <c:v>41178</c:v>
                </c:pt>
                <c:pt idx="310">
                  <c:v>41178</c:v>
                </c:pt>
                <c:pt idx="311">
                  <c:v>41178</c:v>
                </c:pt>
                <c:pt idx="312">
                  <c:v>41178</c:v>
                </c:pt>
                <c:pt idx="313">
                  <c:v>41178</c:v>
                </c:pt>
                <c:pt idx="314">
                  <c:v>41178</c:v>
                </c:pt>
                <c:pt idx="315">
                  <c:v>41178</c:v>
                </c:pt>
                <c:pt idx="316">
                  <c:v>41178</c:v>
                </c:pt>
                <c:pt idx="317">
                  <c:v>41179</c:v>
                </c:pt>
                <c:pt idx="318">
                  <c:v>41179</c:v>
                </c:pt>
                <c:pt idx="319">
                  <c:v>41179</c:v>
                </c:pt>
                <c:pt idx="320">
                  <c:v>41179</c:v>
                </c:pt>
                <c:pt idx="321">
                  <c:v>41179</c:v>
                </c:pt>
                <c:pt idx="322">
                  <c:v>41179</c:v>
                </c:pt>
                <c:pt idx="323">
                  <c:v>41179</c:v>
                </c:pt>
                <c:pt idx="324">
                  <c:v>41179</c:v>
                </c:pt>
                <c:pt idx="325">
                  <c:v>41179</c:v>
                </c:pt>
                <c:pt idx="326">
                  <c:v>41179</c:v>
                </c:pt>
                <c:pt idx="327">
                  <c:v>41179</c:v>
                </c:pt>
                <c:pt idx="328">
                  <c:v>41179</c:v>
                </c:pt>
                <c:pt idx="329">
                  <c:v>41179</c:v>
                </c:pt>
                <c:pt idx="330">
                  <c:v>41179</c:v>
                </c:pt>
                <c:pt idx="331">
                  <c:v>41179</c:v>
                </c:pt>
                <c:pt idx="332">
                  <c:v>41179</c:v>
                </c:pt>
                <c:pt idx="333">
                  <c:v>41179</c:v>
                </c:pt>
                <c:pt idx="334">
                  <c:v>41179</c:v>
                </c:pt>
                <c:pt idx="335">
                  <c:v>41179</c:v>
                </c:pt>
                <c:pt idx="336">
                  <c:v>41179</c:v>
                </c:pt>
                <c:pt idx="337">
                  <c:v>41179</c:v>
                </c:pt>
                <c:pt idx="338">
                  <c:v>41179</c:v>
                </c:pt>
                <c:pt idx="339">
                  <c:v>41179</c:v>
                </c:pt>
                <c:pt idx="340">
                  <c:v>41179</c:v>
                </c:pt>
                <c:pt idx="341">
                  <c:v>41180</c:v>
                </c:pt>
                <c:pt idx="342">
                  <c:v>41180</c:v>
                </c:pt>
                <c:pt idx="343">
                  <c:v>41180</c:v>
                </c:pt>
                <c:pt idx="344">
                  <c:v>41180</c:v>
                </c:pt>
                <c:pt idx="345">
                  <c:v>41180</c:v>
                </c:pt>
                <c:pt idx="346">
                  <c:v>41180</c:v>
                </c:pt>
                <c:pt idx="347">
                  <c:v>41180</c:v>
                </c:pt>
                <c:pt idx="348">
                  <c:v>41180</c:v>
                </c:pt>
                <c:pt idx="349">
                  <c:v>41180</c:v>
                </c:pt>
                <c:pt idx="350">
                  <c:v>41180</c:v>
                </c:pt>
                <c:pt idx="351">
                  <c:v>41180</c:v>
                </c:pt>
                <c:pt idx="352">
                  <c:v>41180</c:v>
                </c:pt>
                <c:pt idx="353">
                  <c:v>41180</c:v>
                </c:pt>
                <c:pt idx="354">
                  <c:v>41180</c:v>
                </c:pt>
                <c:pt idx="355">
                  <c:v>41180</c:v>
                </c:pt>
                <c:pt idx="356">
                  <c:v>41180</c:v>
                </c:pt>
                <c:pt idx="357">
                  <c:v>41180</c:v>
                </c:pt>
                <c:pt idx="358">
                  <c:v>41180</c:v>
                </c:pt>
                <c:pt idx="359">
                  <c:v>41180</c:v>
                </c:pt>
                <c:pt idx="360">
                  <c:v>41180</c:v>
                </c:pt>
                <c:pt idx="361">
                  <c:v>41180</c:v>
                </c:pt>
                <c:pt idx="362">
                  <c:v>41180</c:v>
                </c:pt>
                <c:pt idx="363">
                  <c:v>41180</c:v>
                </c:pt>
                <c:pt idx="364">
                  <c:v>41180</c:v>
                </c:pt>
                <c:pt idx="365">
                  <c:v>41181</c:v>
                </c:pt>
                <c:pt idx="366">
                  <c:v>41181</c:v>
                </c:pt>
                <c:pt idx="367">
                  <c:v>41181</c:v>
                </c:pt>
                <c:pt idx="368">
                  <c:v>0</c:v>
                </c:pt>
                <c:pt idx="369">
                  <c:v>41181</c:v>
                </c:pt>
                <c:pt idx="370">
                  <c:v>41181</c:v>
                </c:pt>
                <c:pt idx="371">
                  <c:v>41181</c:v>
                </c:pt>
                <c:pt idx="372">
                  <c:v>41181</c:v>
                </c:pt>
                <c:pt idx="373">
                  <c:v>41181</c:v>
                </c:pt>
                <c:pt idx="374">
                  <c:v>41181</c:v>
                </c:pt>
                <c:pt idx="375">
                  <c:v>41181</c:v>
                </c:pt>
                <c:pt idx="376">
                  <c:v>41181</c:v>
                </c:pt>
                <c:pt idx="377">
                  <c:v>41181</c:v>
                </c:pt>
                <c:pt idx="378">
                  <c:v>41181</c:v>
                </c:pt>
                <c:pt idx="379">
                  <c:v>41181</c:v>
                </c:pt>
                <c:pt idx="380">
                  <c:v>41181</c:v>
                </c:pt>
                <c:pt idx="381">
                  <c:v>41181</c:v>
                </c:pt>
                <c:pt idx="382">
                  <c:v>41181</c:v>
                </c:pt>
                <c:pt idx="383">
                  <c:v>41181</c:v>
                </c:pt>
                <c:pt idx="384">
                  <c:v>41181</c:v>
                </c:pt>
                <c:pt idx="385">
                  <c:v>41181</c:v>
                </c:pt>
                <c:pt idx="386">
                  <c:v>41181</c:v>
                </c:pt>
                <c:pt idx="387">
                  <c:v>41181</c:v>
                </c:pt>
                <c:pt idx="388">
                  <c:v>41181</c:v>
                </c:pt>
                <c:pt idx="389">
                  <c:v>41182</c:v>
                </c:pt>
                <c:pt idx="390">
                  <c:v>41182</c:v>
                </c:pt>
                <c:pt idx="391">
                  <c:v>41182</c:v>
                </c:pt>
                <c:pt idx="392">
                  <c:v>41182</c:v>
                </c:pt>
                <c:pt idx="393">
                  <c:v>41182</c:v>
                </c:pt>
                <c:pt idx="394">
                  <c:v>41182</c:v>
                </c:pt>
                <c:pt idx="395">
                  <c:v>41182</c:v>
                </c:pt>
                <c:pt idx="396">
                  <c:v>41182</c:v>
                </c:pt>
                <c:pt idx="397">
                  <c:v>41182</c:v>
                </c:pt>
                <c:pt idx="398">
                  <c:v>41182</c:v>
                </c:pt>
                <c:pt idx="399">
                  <c:v>41182</c:v>
                </c:pt>
                <c:pt idx="400">
                  <c:v>41182</c:v>
                </c:pt>
                <c:pt idx="401">
                  <c:v>41182</c:v>
                </c:pt>
                <c:pt idx="402">
                  <c:v>41182</c:v>
                </c:pt>
                <c:pt idx="403">
                  <c:v>41182</c:v>
                </c:pt>
                <c:pt idx="404">
                  <c:v>41182</c:v>
                </c:pt>
                <c:pt idx="405">
                  <c:v>41182</c:v>
                </c:pt>
                <c:pt idx="406">
                  <c:v>41182</c:v>
                </c:pt>
                <c:pt idx="407">
                  <c:v>41182</c:v>
                </c:pt>
                <c:pt idx="408">
                  <c:v>41182</c:v>
                </c:pt>
                <c:pt idx="409">
                  <c:v>41182</c:v>
                </c:pt>
                <c:pt idx="410">
                  <c:v>41182</c:v>
                </c:pt>
                <c:pt idx="411">
                  <c:v>41182</c:v>
                </c:pt>
                <c:pt idx="412">
                  <c:v>41182</c:v>
                </c:pt>
                <c:pt idx="413">
                  <c:v>41183</c:v>
                </c:pt>
                <c:pt idx="414">
                  <c:v>41183</c:v>
                </c:pt>
                <c:pt idx="415">
                  <c:v>41183</c:v>
                </c:pt>
                <c:pt idx="416">
                  <c:v>41183</c:v>
                </c:pt>
                <c:pt idx="417">
                  <c:v>41183</c:v>
                </c:pt>
                <c:pt idx="418">
                  <c:v>41183</c:v>
                </c:pt>
                <c:pt idx="419">
                  <c:v>41183</c:v>
                </c:pt>
                <c:pt idx="420">
                  <c:v>41183</c:v>
                </c:pt>
                <c:pt idx="421">
                  <c:v>41183</c:v>
                </c:pt>
                <c:pt idx="422">
                  <c:v>41183</c:v>
                </c:pt>
                <c:pt idx="423">
                  <c:v>41183</c:v>
                </c:pt>
                <c:pt idx="424">
                  <c:v>41183</c:v>
                </c:pt>
                <c:pt idx="425">
                  <c:v>41183</c:v>
                </c:pt>
                <c:pt idx="426">
                  <c:v>41183</c:v>
                </c:pt>
                <c:pt idx="427">
                  <c:v>41183</c:v>
                </c:pt>
                <c:pt idx="428">
                  <c:v>41183</c:v>
                </c:pt>
                <c:pt idx="429">
                  <c:v>41183</c:v>
                </c:pt>
                <c:pt idx="430">
                  <c:v>41183</c:v>
                </c:pt>
                <c:pt idx="431">
                  <c:v>41183</c:v>
                </c:pt>
                <c:pt idx="432">
                  <c:v>41183</c:v>
                </c:pt>
                <c:pt idx="433">
                  <c:v>41183</c:v>
                </c:pt>
                <c:pt idx="434">
                  <c:v>41183</c:v>
                </c:pt>
                <c:pt idx="435">
                  <c:v>41183</c:v>
                </c:pt>
                <c:pt idx="436">
                  <c:v>41183</c:v>
                </c:pt>
                <c:pt idx="437">
                  <c:v>41184</c:v>
                </c:pt>
                <c:pt idx="438">
                  <c:v>41184</c:v>
                </c:pt>
                <c:pt idx="439">
                  <c:v>41184</c:v>
                </c:pt>
                <c:pt idx="440">
                  <c:v>41184</c:v>
                </c:pt>
                <c:pt idx="441">
                  <c:v>41184</c:v>
                </c:pt>
                <c:pt idx="442">
                  <c:v>41184</c:v>
                </c:pt>
                <c:pt idx="443">
                  <c:v>41184</c:v>
                </c:pt>
                <c:pt idx="444">
                  <c:v>41184</c:v>
                </c:pt>
                <c:pt idx="445">
                  <c:v>41184</c:v>
                </c:pt>
                <c:pt idx="446">
                  <c:v>41184</c:v>
                </c:pt>
                <c:pt idx="447">
                  <c:v>41184</c:v>
                </c:pt>
                <c:pt idx="448">
                  <c:v>41184</c:v>
                </c:pt>
                <c:pt idx="449">
                  <c:v>41184</c:v>
                </c:pt>
                <c:pt idx="450">
                  <c:v>41184</c:v>
                </c:pt>
                <c:pt idx="451">
                  <c:v>41184</c:v>
                </c:pt>
                <c:pt idx="452">
                  <c:v>41184</c:v>
                </c:pt>
                <c:pt idx="453">
                  <c:v>41184</c:v>
                </c:pt>
                <c:pt idx="454">
                  <c:v>41184</c:v>
                </c:pt>
                <c:pt idx="455">
                  <c:v>41184</c:v>
                </c:pt>
                <c:pt idx="456">
                  <c:v>41184</c:v>
                </c:pt>
                <c:pt idx="457">
                  <c:v>41184</c:v>
                </c:pt>
                <c:pt idx="458">
                  <c:v>41184</c:v>
                </c:pt>
                <c:pt idx="459">
                  <c:v>41184</c:v>
                </c:pt>
                <c:pt idx="460">
                  <c:v>41184</c:v>
                </c:pt>
                <c:pt idx="461">
                  <c:v>41185</c:v>
                </c:pt>
                <c:pt idx="462">
                  <c:v>41185</c:v>
                </c:pt>
                <c:pt idx="463">
                  <c:v>41185</c:v>
                </c:pt>
                <c:pt idx="464">
                  <c:v>41185</c:v>
                </c:pt>
                <c:pt idx="465">
                  <c:v>41185</c:v>
                </c:pt>
                <c:pt idx="466">
                  <c:v>41185</c:v>
                </c:pt>
                <c:pt idx="467">
                  <c:v>41185</c:v>
                </c:pt>
                <c:pt idx="468">
                  <c:v>41185</c:v>
                </c:pt>
                <c:pt idx="469">
                  <c:v>41185</c:v>
                </c:pt>
                <c:pt idx="470">
                  <c:v>41185</c:v>
                </c:pt>
                <c:pt idx="471">
                  <c:v>41185</c:v>
                </c:pt>
                <c:pt idx="472">
                  <c:v>41185</c:v>
                </c:pt>
                <c:pt idx="473">
                  <c:v>41185</c:v>
                </c:pt>
                <c:pt idx="474">
                  <c:v>41185</c:v>
                </c:pt>
                <c:pt idx="475">
                  <c:v>41185</c:v>
                </c:pt>
                <c:pt idx="476">
                  <c:v>41185</c:v>
                </c:pt>
                <c:pt idx="477">
                  <c:v>41185</c:v>
                </c:pt>
                <c:pt idx="478">
                  <c:v>41185</c:v>
                </c:pt>
                <c:pt idx="479">
                  <c:v>41185</c:v>
                </c:pt>
                <c:pt idx="480">
                  <c:v>41185</c:v>
                </c:pt>
                <c:pt idx="481">
                  <c:v>41185</c:v>
                </c:pt>
                <c:pt idx="482">
                  <c:v>41185</c:v>
                </c:pt>
                <c:pt idx="483">
                  <c:v>41185</c:v>
                </c:pt>
                <c:pt idx="484">
                  <c:v>41185</c:v>
                </c:pt>
                <c:pt idx="485">
                  <c:v>41186</c:v>
                </c:pt>
                <c:pt idx="486">
                  <c:v>41186</c:v>
                </c:pt>
                <c:pt idx="487">
                  <c:v>41186</c:v>
                </c:pt>
                <c:pt idx="488">
                  <c:v>41186</c:v>
                </c:pt>
                <c:pt idx="489">
                  <c:v>41186</c:v>
                </c:pt>
                <c:pt idx="490">
                  <c:v>41186</c:v>
                </c:pt>
                <c:pt idx="491">
                  <c:v>41186</c:v>
                </c:pt>
                <c:pt idx="492">
                  <c:v>41186</c:v>
                </c:pt>
                <c:pt idx="493">
                  <c:v>41186</c:v>
                </c:pt>
                <c:pt idx="494">
                  <c:v>41186</c:v>
                </c:pt>
                <c:pt idx="495">
                  <c:v>41186</c:v>
                </c:pt>
                <c:pt idx="496">
                  <c:v>41186</c:v>
                </c:pt>
                <c:pt idx="497">
                  <c:v>41186</c:v>
                </c:pt>
                <c:pt idx="498">
                  <c:v>41186</c:v>
                </c:pt>
                <c:pt idx="499">
                  <c:v>41186</c:v>
                </c:pt>
                <c:pt idx="500">
                  <c:v>41186</c:v>
                </c:pt>
                <c:pt idx="501">
                  <c:v>41186</c:v>
                </c:pt>
                <c:pt idx="502">
                  <c:v>41186</c:v>
                </c:pt>
                <c:pt idx="503">
                  <c:v>41186</c:v>
                </c:pt>
                <c:pt idx="504">
                  <c:v>41186</c:v>
                </c:pt>
                <c:pt idx="505">
                  <c:v>41186</c:v>
                </c:pt>
                <c:pt idx="506">
                  <c:v>41186</c:v>
                </c:pt>
                <c:pt idx="507">
                  <c:v>41186</c:v>
                </c:pt>
                <c:pt idx="508">
                  <c:v>41186</c:v>
                </c:pt>
                <c:pt idx="509">
                  <c:v>41186</c:v>
                </c:pt>
                <c:pt idx="510">
                  <c:v>41187</c:v>
                </c:pt>
                <c:pt idx="511">
                  <c:v>41187</c:v>
                </c:pt>
                <c:pt idx="512">
                  <c:v>41187</c:v>
                </c:pt>
                <c:pt idx="513">
                  <c:v>41187</c:v>
                </c:pt>
                <c:pt idx="514">
                  <c:v>41187</c:v>
                </c:pt>
                <c:pt idx="515">
                  <c:v>41187</c:v>
                </c:pt>
                <c:pt idx="516">
                  <c:v>41187</c:v>
                </c:pt>
                <c:pt idx="517">
                  <c:v>41187</c:v>
                </c:pt>
                <c:pt idx="518">
                  <c:v>41187</c:v>
                </c:pt>
                <c:pt idx="519">
                  <c:v>41187</c:v>
                </c:pt>
                <c:pt idx="520">
                  <c:v>41187</c:v>
                </c:pt>
                <c:pt idx="521">
                  <c:v>41187</c:v>
                </c:pt>
                <c:pt idx="522">
                  <c:v>41187</c:v>
                </c:pt>
                <c:pt idx="523">
                  <c:v>41187</c:v>
                </c:pt>
                <c:pt idx="524">
                  <c:v>41187</c:v>
                </c:pt>
                <c:pt idx="525">
                  <c:v>41187</c:v>
                </c:pt>
                <c:pt idx="526">
                  <c:v>41187</c:v>
                </c:pt>
                <c:pt idx="527">
                  <c:v>41187</c:v>
                </c:pt>
                <c:pt idx="528">
                  <c:v>41187</c:v>
                </c:pt>
                <c:pt idx="529">
                  <c:v>41187</c:v>
                </c:pt>
                <c:pt idx="530">
                  <c:v>41187</c:v>
                </c:pt>
                <c:pt idx="531">
                  <c:v>41187</c:v>
                </c:pt>
                <c:pt idx="532">
                  <c:v>41187</c:v>
                </c:pt>
                <c:pt idx="533">
                  <c:v>41187</c:v>
                </c:pt>
                <c:pt idx="534">
                  <c:v>41188</c:v>
                </c:pt>
                <c:pt idx="535">
                  <c:v>41188</c:v>
                </c:pt>
                <c:pt idx="536">
                  <c:v>41188</c:v>
                </c:pt>
                <c:pt idx="537">
                  <c:v>41188</c:v>
                </c:pt>
                <c:pt idx="538">
                  <c:v>41188</c:v>
                </c:pt>
                <c:pt idx="539">
                  <c:v>41188</c:v>
                </c:pt>
                <c:pt idx="540">
                  <c:v>41188</c:v>
                </c:pt>
                <c:pt idx="541">
                  <c:v>41188</c:v>
                </c:pt>
                <c:pt idx="542">
                  <c:v>41188</c:v>
                </c:pt>
                <c:pt idx="543">
                  <c:v>41188</c:v>
                </c:pt>
                <c:pt idx="544">
                  <c:v>41188</c:v>
                </c:pt>
                <c:pt idx="545">
                  <c:v>41188</c:v>
                </c:pt>
                <c:pt idx="546">
                  <c:v>41188</c:v>
                </c:pt>
                <c:pt idx="547">
                  <c:v>41188</c:v>
                </c:pt>
                <c:pt idx="548">
                  <c:v>41188</c:v>
                </c:pt>
                <c:pt idx="549">
                  <c:v>41188</c:v>
                </c:pt>
                <c:pt idx="550">
                  <c:v>41188</c:v>
                </c:pt>
                <c:pt idx="551">
                  <c:v>41188</c:v>
                </c:pt>
                <c:pt idx="552">
                  <c:v>41188</c:v>
                </c:pt>
                <c:pt idx="553">
                  <c:v>41188</c:v>
                </c:pt>
                <c:pt idx="554">
                  <c:v>41188</c:v>
                </c:pt>
                <c:pt idx="555">
                  <c:v>41188</c:v>
                </c:pt>
                <c:pt idx="556">
                  <c:v>41188</c:v>
                </c:pt>
                <c:pt idx="557">
                  <c:v>41188</c:v>
                </c:pt>
                <c:pt idx="558">
                  <c:v>41189</c:v>
                </c:pt>
                <c:pt idx="559">
                  <c:v>41189</c:v>
                </c:pt>
                <c:pt idx="560">
                  <c:v>41189</c:v>
                </c:pt>
                <c:pt idx="561">
                  <c:v>41189</c:v>
                </c:pt>
                <c:pt idx="562">
                  <c:v>41189</c:v>
                </c:pt>
                <c:pt idx="563">
                  <c:v>41189</c:v>
                </c:pt>
                <c:pt idx="564">
                  <c:v>41189</c:v>
                </c:pt>
                <c:pt idx="565">
                  <c:v>41189</c:v>
                </c:pt>
                <c:pt idx="566">
                  <c:v>41189</c:v>
                </c:pt>
                <c:pt idx="567">
                  <c:v>41189</c:v>
                </c:pt>
                <c:pt idx="568">
                  <c:v>41189</c:v>
                </c:pt>
                <c:pt idx="569">
                  <c:v>41189</c:v>
                </c:pt>
                <c:pt idx="570">
                  <c:v>41189</c:v>
                </c:pt>
                <c:pt idx="571">
                  <c:v>41189</c:v>
                </c:pt>
                <c:pt idx="572">
                  <c:v>41189</c:v>
                </c:pt>
                <c:pt idx="573">
                  <c:v>41189</c:v>
                </c:pt>
                <c:pt idx="574">
                  <c:v>41189</c:v>
                </c:pt>
                <c:pt idx="575">
                  <c:v>41189</c:v>
                </c:pt>
                <c:pt idx="576">
                  <c:v>41189</c:v>
                </c:pt>
                <c:pt idx="577">
                  <c:v>41189</c:v>
                </c:pt>
                <c:pt idx="578">
                  <c:v>41189</c:v>
                </c:pt>
                <c:pt idx="579">
                  <c:v>41189</c:v>
                </c:pt>
                <c:pt idx="580">
                  <c:v>41189</c:v>
                </c:pt>
                <c:pt idx="581">
                  <c:v>41189</c:v>
                </c:pt>
                <c:pt idx="582">
                  <c:v>41190</c:v>
                </c:pt>
                <c:pt idx="583">
                  <c:v>41190</c:v>
                </c:pt>
                <c:pt idx="584">
                  <c:v>41190</c:v>
                </c:pt>
                <c:pt idx="585">
                  <c:v>41190</c:v>
                </c:pt>
                <c:pt idx="586">
                  <c:v>41190</c:v>
                </c:pt>
                <c:pt idx="587">
                  <c:v>41190</c:v>
                </c:pt>
                <c:pt idx="588">
                  <c:v>41190</c:v>
                </c:pt>
                <c:pt idx="589">
                  <c:v>41190</c:v>
                </c:pt>
                <c:pt idx="590">
                  <c:v>41190</c:v>
                </c:pt>
                <c:pt idx="591">
                  <c:v>41190</c:v>
                </c:pt>
                <c:pt idx="592">
                  <c:v>41190</c:v>
                </c:pt>
                <c:pt idx="593">
                  <c:v>41190</c:v>
                </c:pt>
                <c:pt idx="594">
                  <c:v>41190</c:v>
                </c:pt>
                <c:pt idx="595">
                  <c:v>41190</c:v>
                </c:pt>
                <c:pt idx="596">
                  <c:v>41190</c:v>
                </c:pt>
                <c:pt idx="597">
                  <c:v>41190</c:v>
                </c:pt>
                <c:pt idx="598">
                  <c:v>41190</c:v>
                </c:pt>
                <c:pt idx="599">
                  <c:v>41190</c:v>
                </c:pt>
                <c:pt idx="600">
                  <c:v>41190</c:v>
                </c:pt>
                <c:pt idx="601">
                  <c:v>41190</c:v>
                </c:pt>
                <c:pt idx="602">
                  <c:v>41190</c:v>
                </c:pt>
                <c:pt idx="603">
                  <c:v>41190</c:v>
                </c:pt>
                <c:pt idx="604">
                  <c:v>41190</c:v>
                </c:pt>
                <c:pt idx="605">
                  <c:v>41190</c:v>
                </c:pt>
                <c:pt idx="606">
                  <c:v>41191</c:v>
                </c:pt>
                <c:pt idx="607">
                  <c:v>41191</c:v>
                </c:pt>
                <c:pt idx="608">
                  <c:v>41191</c:v>
                </c:pt>
                <c:pt idx="609">
                  <c:v>41191</c:v>
                </c:pt>
                <c:pt idx="610">
                  <c:v>41191</c:v>
                </c:pt>
                <c:pt idx="611">
                  <c:v>41191</c:v>
                </c:pt>
                <c:pt idx="612">
                  <c:v>41191</c:v>
                </c:pt>
                <c:pt idx="613">
                  <c:v>41191</c:v>
                </c:pt>
                <c:pt idx="614">
                  <c:v>41191</c:v>
                </c:pt>
                <c:pt idx="615">
                  <c:v>41191</c:v>
                </c:pt>
                <c:pt idx="616">
                  <c:v>41191</c:v>
                </c:pt>
                <c:pt idx="617">
                  <c:v>41191</c:v>
                </c:pt>
                <c:pt idx="618">
                  <c:v>41191</c:v>
                </c:pt>
                <c:pt idx="619">
                  <c:v>41191</c:v>
                </c:pt>
                <c:pt idx="620">
                  <c:v>41191</c:v>
                </c:pt>
                <c:pt idx="621">
                  <c:v>41191</c:v>
                </c:pt>
                <c:pt idx="622">
                  <c:v>41191</c:v>
                </c:pt>
                <c:pt idx="623">
                  <c:v>41191</c:v>
                </c:pt>
                <c:pt idx="624">
                  <c:v>41191</c:v>
                </c:pt>
                <c:pt idx="625">
                  <c:v>41191</c:v>
                </c:pt>
                <c:pt idx="626">
                  <c:v>41191</c:v>
                </c:pt>
                <c:pt idx="627">
                  <c:v>41191</c:v>
                </c:pt>
                <c:pt idx="628">
                  <c:v>41191</c:v>
                </c:pt>
                <c:pt idx="629">
                  <c:v>41191</c:v>
                </c:pt>
                <c:pt idx="630">
                  <c:v>41192</c:v>
                </c:pt>
                <c:pt idx="631">
                  <c:v>41192</c:v>
                </c:pt>
                <c:pt idx="632">
                  <c:v>41192</c:v>
                </c:pt>
                <c:pt idx="633">
                  <c:v>41192</c:v>
                </c:pt>
                <c:pt idx="634">
                  <c:v>41192</c:v>
                </c:pt>
                <c:pt idx="635">
                  <c:v>41192</c:v>
                </c:pt>
                <c:pt idx="636">
                  <c:v>41192</c:v>
                </c:pt>
                <c:pt idx="637">
                  <c:v>41192</c:v>
                </c:pt>
                <c:pt idx="638">
                  <c:v>41192</c:v>
                </c:pt>
                <c:pt idx="639">
                  <c:v>41192</c:v>
                </c:pt>
                <c:pt idx="640">
                  <c:v>41192</c:v>
                </c:pt>
                <c:pt idx="641">
                  <c:v>41192</c:v>
                </c:pt>
                <c:pt idx="642">
                  <c:v>41192</c:v>
                </c:pt>
                <c:pt idx="643">
                  <c:v>41192</c:v>
                </c:pt>
                <c:pt idx="644">
                  <c:v>41192</c:v>
                </c:pt>
                <c:pt idx="645">
                  <c:v>41192</c:v>
                </c:pt>
                <c:pt idx="646">
                  <c:v>41192</c:v>
                </c:pt>
                <c:pt idx="647">
                  <c:v>41192</c:v>
                </c:pt>
                <c:pt idx="648">
                  <c:v>41192</c:v>
                </c:pt>
                <c:pt idx="649">
                  <c:v>41192</c:v>
                </c:pt>
                <c:pt idx="650">
                  <c:v>41192</c:v>
                </c:pt>
                <c:pt idx="651">
                  <c:v>41192</c:v>
                </c:pt>
                <c:pt idx="652">
                  <c:v>41192</c:v>
                </c:pt>
                <c:pt idx="653">
                  <c:v>41192</c:v>
                </c:pt>
                <c:pt idx="654">
                  <c:v>41193</c:v>
                </c:pt>
                <c:pt idx="655">
                  <c:v>41193</c:v>
                </c:pt>
                <c:pt idx="656">
                  <c:v>41193</c:v>
                </c:pt>
                <c:pt idx="657">
                  <c:v>41193</c:v>
                </c:pt>
                <c:pt idx="658">
                  <c:v>41193</c:v>
                </c:pt>
                <c:pt idx="659">
                  <c:v>41193</c:v>
                </c:pt>
                <c:pt idx="660">
                  <c:v>41193</c:v>
                </c:pt>
                <c:pt idx="661">
                  <c:v>41193</c:v>
                </c:pt>
                <c:pt idx="662">
                  <c:v>41193</c:v>
                </c:pt>
                <c:pt idx="663">
                  <c:v>41193</c:v>
                </c:pt>
                <c:pt idx="664">
                  <c:v>41193</c:v>
                </c:pt>
                <c:pt idx="665">
                  <c:v>41193</c:v>
                </c:pt>
                <c:pt idx="666">
                  <c:v>41193</c:v>
                </c:pt>
                <c:pt idx="667">
                  <c:v>41193</c:v>
                </c:pt>
                <c:pt idx="668">
                  <c:v>41193</c:v>
                </c:pt>
                <c:pt idx="669">
                  <c:v>41193</c:v>
                </c:pt>
                <c:pt idx="670">
                  <c:v>41193</c:v>
                </c:pt>
                <c:pt idx="671">
                  <c:v>41193</c:v>
                </c:pt>
                <c:pt idx="672">
                  <c:v>41193</c:v>
                </c:pt>
                <c:pt idx="673">
                  <c:v>41193</c:v>
                </c:pt>
                <c:pt idx="674">
                  <c:v>41193</c:v>
                </c:pt>
                <c:pt idx="675">
                  <c:v>41193</c:v>
                </c:pt>
                <c:pt idx="676">
                  <c:v>41193</c:v>
                </c:pt>
                <c:pt idx="677">
                  <c:v>41193</c:v>
                </c:pt>
                <c:pt idx="678">
                  <c:v>41194</c:v>
                </c:pt>
                <c:pt idx="679">
                  <c:v>41194</c:v>
                </c:pt>
                <c:pt idx="680">
                  <c:v>41194</c:v>
                </c:pt>
                <c:pt idx="681">
                  <c:v>41194</c:v>
                </c:pt>
                <c:pt idx="682">
                  <c:v>41194</c:v>
                </c:pt>
                <c:pt idx="683">
                  <c:v>41194</c:v>
                </c:pt>
                <c:pt idx="684">
                  <c:v>41194</c:v>
                </c:pt>
                <c:pt idx="685">
                  <c:v>41194</c:v>
                </c:pt>
                <c:pt idx="686">
                  <c:v>41194</c:v>
                </c:pt>
                <c:pt idx="687">
                  <c:v>41194</c:v>
                </c:pt>
                <c:pt idx="688">
                  <c:v>41194</c:v>
                </c:pt>
                <c:pt idx="689">
                  <c:v>41194</c:v>
                </c:pt>
                <c:pt idx="690">
                  <c:v>41194</c:v>
                </c:pt>
                <c:pt idx="691">
                  <c:v>41194</c:v>
                </c:pt>
                <c:pt idx="692">
                  <c:v>41194</c:v>
                </c:pt>
                <c:pt idx="693">
                  <c:v>41194</c:v>
                </c:pt>
                <c:pt idx="694">
                  <c:v>41194</c:v>
                </c:pt>
                <c:pt idx="695">
                  <c:v>41194</c:v>
                </c:pt>
                <c:pt idx="696">
                  <c:v>41194</c:v>
                </c:pt>
                <c:pt idx="697">
                  <c:v>41194</c:v>
                </c:pt>
                <c:pt idx="698">
                  <c:v>41194</c:v>
                </c:pt>
                <c:pt idx="699">
                  <c:v>41194</c:v>
                </c:pt>
                <c:pt idx="700">
                  <c:v>41194</c:v>
                </c:pt>
                <c:pt idx="701">
                  <c:v>41194</c:v>
                </c:pt>
                <c:pt idx="702">
                  <c:v>41195</c:v>
                </c:pt>
                <c:pt idx="703">
                  <c:v>41195</c:v>
                </c:pt>
                <c:pt idx="704">
                  <c:v>41195</c:v>
                </c:pt>
                <c:pt idx="705">
                  <c:v>41195</c:v>
                </c:pt>
                <c:pt idx="706">
                  <c:v>41195</c:v>
                </c:pt>
                <c:pt idx="707">
                  <c:v>41195</c:v>
                </c:pt>
                <c:pt idx="708">
                  <c:v>41195</c:v>
                </c:pt>
                <c:pt idx="709">
                  <c:v>41195</c:v>
                </c:pt>
                <c:pt idx="710">
                  <c:v>41195</c:v>
                </c:pt>
                <c:pt idx="711">
                  <c:v>41195</c:v>
                </c:pt>
                <c:pt idx="712">
                  <c:v>41195</c:v>
                </c:pt>
                <c:pt idx="713">
                  <c:v>41195</c:v>
                </c:pt>
                <c:pt idx="714">
                  <c:v>41195</c:v>
                </c:pt>
                <c:pt idx="715">
                  <c:v>41195</c:v>
                </c:pt>
                <c:pt idx="716">
                  <c:v>41195</c:v>
                </c:pt>
                <c:pt idx="717">
                  <c:v>41195</c:v>
                </c:pt>
                <c:pt idx="718">
                  <c:v>41195</c:v>
                </c:pt>
                <c:pt idx="719">
                  <c:v>41195</c:v>
                </c:pt>
                <c:pt idx="720">
                  <c:v>41195</c:v>
                </c:pt>
                <c:pt idx="721">
                  <c:v>41195</c:v>
                </c:pt>
                <c:pt idx="722">
                  <c:v>41195</c:v>
                </c:pt>
                <c:pt idx="723">
                  <c:v>41195</c:v>
                </c:pt>
                <c:pt idx="724">
                  <c:v>41195</c:v>
                </c:pt>
                <c:pt idx="725">
                  <c:v>41195</c:v>
                </c:pt>
                <c:pt idx="726">
                  <c:v>41196</c:v>
                </c:pt>
                <c:pt idx="727">
                  <c:v>41196</c:v>
                </c:pt>
                <c:pt idx="728">
                  <c:v>41196</c:v>
                </c:pt>
                <c:pt idx="729">
                  <c:v>41196</c:v>
                </c:pt>
                <c:pt idx="730">
                  <c:v>41196</c:v>
                </c:pt>
                <c:pt idx="731">
                  <c:v>41196</c:v>
                </c:pt>
                <c:pt idx="732">
                  <c:v>41196</c:v>
                </c:pt>
                <c:pt idx="733">
                  <c:v>41196</c:v>
                </c:pt>
                <c:pt idx="734">
                  <c:v>41196</c:v>
                </c:pt>
                <c:pt idx="735">
                  <c:v>41196</c:v>
                </c:pt>
                <c:pt idx="736">
                  <c:v>41196</c:v>
                </c:pt>
                <c:pt idx="737">
                  <c:v>41196</c:v>
                </c:pt>
                <c:pt idx="738">
                  <c:v>41196</c:v>
                </c:pt>
                <c:pt idx="739">
                  <c:v>41196</c:v>
                </c:pt>
                <c:pt idx="740">
                  <c:v>41196</c:v>
                </c:pt>
                <c:pt idx="741">
                  <c:v>41196</c:v>
                </c:pt>
                <c:pt idx="742">
                  <c:v>41196</c:v>
                </c:pt>
                <c:pt idx="743">
                  <c:v>41196</c:v>
                </c:pt>
                <c:pt idx="744">
                  <c:v>41196</c:v>
                </c:pt>
                <c:pt idx="745">
                  <c:v>41196</c:v>
                </c:pt>
                <c:pt idx="746">
                  <c:v>41196</c:v>
                </c:pt>
                <c:pt idx="747">
                  <c:v>41196</c:v>
                </c:pt>
                <c:pt idx="748">
                  <c:v>41196</c:v>
                </c:pt>
                <c:pt idx="749">
                  <c:v>41196</c:v>
                </c:pt>
                <c:pt idx="750">
                  <c:v>41197</c:v>
                </c:pt>
                <c:pt idx="751">
                  <c:v>41197</c:v>
                </c:pt>
                <c:pt idx="752">
                  <c:v>41197</c:v>
                </c:pt>
                <c:pt idx="753">
                  <c:v>41197</c:v>
                </c:pt>
                <c:pt idx="754">
                  <c:v>41197</c:v>
                </c:pt>
                <c:pt idx="755">
                  <c:v>41197</c:v>
                </c:pt>
                <c:pt idx="756">
                  <c:v>41197</c:v>
                </c:pt>
                <c:pt idx="757">
                  <c:v>41197</c:v>
                </c:pt>
                <c:pt idx="758">
                  <c:v>41197</c:v>
                </c:pt>
                <c:pt idx="759">
                  <c:v>41197</c:v>
                </c:pt>
                <c:pt idx="760">
                  <c:v>41197</c:v>
                </c:pt>
                <c:pt idx="761">
                  <c:v>41197</c:v>
                </c:pt>
                <c:pt idx="762">
                  <c:v>41197</c:v>
                </c:pt>
                <c:pt idx="763">
                  <c:v>41197</c:v>
                </c:pt>
                <c:pt idx="764">
                  <c:v>41197</c:v>
                </c:pt>
                <c:pt idx="765">
                  <c:v>41197</c:v>
                </c:pt>
                <c:pt idx="766">
                  <c:v>41197</c:v>
                </c:pt>
                <c:pt idx="767">
                  <c:v>41197</c:v>
                </c:pt>
                <c:pt idx="768">
                  <c:v>41197</c:v>
                </c:pt>
                <c:pt idx="769">
                  <c:v>41197</c:v>
                </c:pt>
                <c:pt idx="770">
                  <c:v>41197</c:v>
                </c:pt>
                <c:pt idx="771">
                  <c:v>41197</c:v>
                </c:pt>
                <c:pt idx="772">
                  <c:v>41197</c:v>
                </c:pt>
                <c:pt idx="773">
                  <c:v>41197</c:v>
                </c:pt>
                <c:pt idx="774">
                  <c:v>41198</c:v>
                </c:pt>
                <c:pt idx="775">
                  <c:v>41198</c:v>
                </c:pt>
                <c:pt idx="776">
                  <c:v>41198</c:v>
                </c:pt>
                <c:pt idx="777">
                  <c:v>41198</c:v>
                </c:pt>
                <c:pt idx="778">
                  <c:v>41198</c:v>
                </c:pt>
                <c:pt idx="779">
                  <c:v>41198</c:v>
                </c:pt>
                <c:pt idx="780">
                  <c:v>41198</c:v>
                </c:pt>
                <c:pt idx="781">
                  <c:v>41198</c:v>
                </c:pt>
                <c:pt idx="782">
                  <c:v>41198</c:v>
                </c:pt>
                <c:pt idx="783">
                  <c:v>41198</c:v>
                </c:pt>
                <c:pt idx="784">
                  <c:v>41198</c:v>
                </c:pt>
                <c:pt idx="785">
                  <c:v>41198</c:v>
                </c:pt>
                <c:pt idx="786">
                  <c:v>41198</c:v>
                </c:pt>
                <c:pt idx="787">
                  <c:v>41198</c:v>
                </c:pt>
                <c:pt idx="788">
                  <c:v>41198</c:v>
                </c:pt>
                <c:pt idx="789">
                  <c:v>41198</c:v>
                </c:pt>
                <c:pt idx="790">
                  <c:v>41198</c:v>
                </c:pt>
                <c:pt idx="791">
                  <c:v>41198</c:v>
                </c:pt>
                <c:pt idx="792">
                  <c:v>41198</c:v>
                </c:pt>
                <c:pt idx="793">
                  <c:v>41198</c:v>
                </c:pt>
                <c:pt idx="794">
                  <c:v>41198</c:v>
                </c:pt>
                <c:pt idx="795">
                  <c:v>41198</c:v>
                </c:pt>
                <c:pt idx="796">
                  <c:v>41198</c:v>
                </c:pt>
                <c:pt idx="797">
                  <c:v>41198</c:v>
                </c:pt>
                <c:pt idx="798">
                  <c:v>41199</c:v>
                </c:pt>
                <c:pt idx="799">
                  <c:v>41199</c:v>
                </c:pt>
                <c:pt idx="800">
                  <c:v>41199</c:v>
                </c:pt>
                <c:pt idx="801">
                  <c:v>41199</c:v>
                </c:pt>
                <c:pt idx="802">
                  <c:v>41199</c:v>
                </c:pt>
                <c:pt idx="803">
                  <c:v>41199</c:v>
                </c:pt>
                <c:pt idx="804">
                  <c:v>41199</c:v>
                </c:pt>
                <c:pt idx="805">
                  <c:v>41199</c:v>
                </c:pt>
                <c:pt idx="806">
                  <c:v>41199</c:v>
                </c:pt>
                <c:pt idx="807">
                  <c:v>41199</c:v>
                </c:pt>
                <c:pt idx="808">
                  <c:v>41199</c:v>
                </c:pt>
                <c:pt idx="809">
                  <c:v>41199</c:v>
                </c:pt>
                <c:pt idx="810">
                  <c:v>41199</c:v>
                </c:pt>
                <c:pt idx="811">
                  <c:v>41199</c:v>
                </c:pt>
                <c:pt idx="812">
                  <c:v>41199</c:v>
                </c:pt>
                <c:pt idx="813">
                  <c:v>41199</c:v>
                </c:pt>
                <c:pt idx="814">
                  <c:v>41199</c:v>
                </c:pt>
                <c:pt idx="815">
                  <c:v>41199</c:v>
                </c:pt>
                <c:pt idx="816">
                  <c:v>41199</c:v>
                </c:pt>
                <c:pt idx="817">
                  <c:v>41199</c:v>
                </c:pt>
                <c:pt idx="818">
                  <c:v>41199</c:v>
                </c:pt>
                <c:pt idx="819">
                  <c:v>41199</c:v>
                </c:pt>
                <c:pt idx="820">
                  <c:v>41199</c:v>
                </c:pt>
                <c:pt idx="821">
                  <c:v>41199</c:v>
                </c:pt>
                <c:pt idx="822">
                  <c:v>41200</c:v>
                </c:pt>
                <c:pt idx="823">
                  <c:v>41200</c:v>
                </c:pt>
                <c:pt idx="824">
                  <c:v>41200</c:v>
                </c:pt>
                <c:pt idx="825">
                  <c:v>41200</c:v>
                </c:pt>
                <c:pt idx="826">
                  <c:v>41200</c:v>
                </c:pt>
                <c:pt idx="827">
                  <c:v>41200</c:v>
                </c:pt>
                <c:pt idx="828">
                  <c:v>41200</c:v>
                </c:pt>
                <c:pt idx="829">
                  <c:v>41200</c:v>
                </c:pt>
                <c:pt idx="830">
                  <c:v>41200</c:v>
                </c:pt>
                <c:pt idx="831">
                  <c:v>41200</c:v>
                </c:pt>
                <c:pt idx="832">
                  <c:v>41200</c:v>
                </c:pt>
                <c:pt idx="833">
                  <c:v>41200</c:v>
                </c:pt>
                <c:pt idx="834">
                  <c:v>41200</c:v>
                </c:pt>
                <c:pt idx="835">
                  <c:v>41200</c:v>
                </c:pt>
                <c:pt idx="836">
                  <c:v>41200</c:v>
                </c:pt>
                <c:pt idx="837">
                  <c:v>41200</c:v>
                </c:pt>
                <c:pt idx="838">
                  <c:v>41200</c:v>
                </c:pt>
                <c:pt idx="839">
                  <c:v>41200</c:v>
                </c:pt>
                <c:pt idx="840">
                  <c:v>41200</c:v>
                </c:pt>
                <c:pt idx="841">
                  <c:v>41200</c:v>
                </c:pt>
                <c:pt idx="842">
                  <c:v>41200</c:v>
                </c:pt>
                <c:pt idx="843">
                  <c:v>41200</c:v>
                </c:pt>
                <c:pt idx="844">
                  <c:v>41200</c:v>
                </c:pt>
                <c:pt idx="845">
                  <c:v>41200</c:v>
                </c:pt>
                <c:pt idx="846">
                  <c:v>41201</c:v>
                </c:pt>
                <c:pt idx="847">
                  <c:v>41201</c:v>
                </c:pt>
                <c:pt idx="848">
                  <c:v>41201</c:v>
                </c:pt>
                <c:pt idx="849">
                  <c:v>41201</c:v>
                </c:pt>
                <c:pt idx="850">
                  <c:v>41201</c:v>
                </c:pt>
                <c:pt idx="851">
                  <c:v>41201</c:v>
                </c:pt>
                <c:pt idx="852">
                  <c:v>41201</c:v>
                </c:pt>
                <c:pt idx="853">
                  <c:v>41201</c:v>
                </c:pt>
                <c:pt idx="854">
                  <c:v>41201</c:v>
                </c:pt>
                <c:pt idx="855">
                  <c:v>41201</c:v>
                </c:pt>
                <c:pt idx="856">
                  <c:v>41201</c:v>
                </c:pt>
                <c:pt idx="857">
                  <c:v>41201</c:v>
                </c:pt>
                <c:pt idx="858">
                  <c:v>41201</c:v>
                </c:pt>
              </c:numCache>
            </c:numRef>
          </c:cat>
          <c:val>
            <c:numRef>
              <c:f>'All sites'!$R$116:$R$974</c:f>
              <c:numCache>
                <c:formatCode>General</c:formatCode>
                <c:ptCount val="859"/>
                <c:pt idx="69">
                  <c:v>9</c:v>
                </c:pt>
                <c:pt idx="70">
                  <c:v>13</c:v>
                </c:pt>
                <c:pt idx="71">
                  <c:v>10</c:v>
                </c:pt>
                <c:pt idx="72">
                  <c:v>10</c:v>
                </c:pt>
                <c:pt idx="73">
                  <c:v>13</c:v>
                </c:pt>
                <c:pt idx="74">
                  <c:v>21</c:v>
                </c:pt>
                <c:pt idx="75">
                  <c:v>28</c:v>
                </c:pt>
                <c:pt idx="76">
                  <c:v>16</c:v>
                </c:pt>
                <c:pt idx="77">
                  <c:v>14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21</c:v>
                </c:pt>
                <c:pt idx="82">
                  <c:v>24</c:v>
                </c:pt>
                <c:pt idx="83">
                  <c:v>62</c:v>
                </c:pt>
                <c:pt idx="84">
                  <c:v>71</c:v>
                </c:pt>
                <c:pt idx="85">
                  <c:v>11</c:v>
                </c:pt>
                <c:pt idx="86">
                  <c:v>66</c:v>
                </c:pt>
                <c:pt idx="87">
                  <c:v>98</c:v>
                </c:pt>
                <c:pt idx="88">
                  <c:v>91</c:v>
                </c:pt>
                <c:pt idx="89">
                  <c:v>27</c:v>
                </c:pt>
                <c:pt idx="90">
                  <c:v>40</c:v>
                </c:pt>
                <c:pt idx="91">
                  <c:v>21</c:v>
                </c:pt>
                <c:pt idx="92">
                  <c:v>23</c:v>
                </c:pt>
                <c:pt idx="93">
                  <c:v>24</c:v>
                </c:pt>
                <c:pt idx="94">
                  <c:v>20</c:v>
                </c:pt>
                <c:pt idx="95">
                  <c:v>21</c:v>
                </c:pt>
                <c:pt idx="96">
                  <c:v>24</c:v>
                </c:pt>
                <c:pt idx="97">
                  <c:v>29</c:v>
                </c:pt>
                <c:pt idx="98">
                  <c:v>28</c:v>
                </c:pt>
                <c:pt idx="99">
                  <c:v>22</c:v>
                </c:pt>
                <c:pt idx="100">
                  <c:v>18</c:v>
                </c:pt>
                <c:pt idx="101">
                  <c:v>16</c:v>
                </c:pt>
                <c:pt idx="102">
                  <c:v>14</c:v>
                </c:pt>
                <c:pt idx="103">
                  <c:v>15</c:v>
                </c:pt>
                <c:pt idx="104">
                  <c:v>15</c:v>
                </c:pt>
                <c:pt idx="105">
                  <c:v>18</c:v>
                </c:pt>
                <c:pt idx="106">
                  <c:v>13</c:v>
                </c:pt>
                <c:pt idx="107">
                  <c:v>14</c:v>
                </c:pt>
                <c:pt idx="108">
                  <c:v>24</c:v>
                </c:pt>
                <c:pt idx="109">
                  <c:v>40</c:v>
                </c:pt>
                <c:pt idx="110">
                  <c:v>64</c:v>
                </c:pt>
                <c:pt idx="111">
                  <c:v>75</c:v>
                </c:pt>
                <c:pt idx="112">
                  <c:v>82</c:v>
                </c:pt>
                <c:pt idx="113">
                  <c:v>131</c:v>
                </c:pt>
                <c:pt idx="114">
                  <c:v>57</c:v>
                </c:pt>
                <c:pt idx="115">
                  <c:v>54</c:v>
                </c:pt>
                <c:pt idx="116">
                  <c:v>92</c:v>
                </c:pt>
                <c:pt idx="117">
                  <c:v>75</c:v>
                </c:pt>
                <c:pt idx="118">
                  <c:v>47</c:v>
                </c:pt>
                <c:pt idx="119">
                  <c:v>34</c:v>
                </c:pt>
                <c:pt idx="120">
                  <c:v>51</c:v>
                </c:pt>
                <c:pt idx="121">
                  <c:v>57</c:v>
                </c:pt>
                <c:pt idx="122">
                  <c:v>58</c:v>
                </c:pt>
                <c:pt idx="123">
                  <c:v>56</c:v>
                </c:pt>
                <c:pt idx="124">
                  <c:v>51</c:v>
                </c:pt>
                <c:pt idx="125">
                  <c:v>24</c:v>
                </c:pt>
                <c:pt idx="126">
                  <c:v>53</c:v>
                </c:pt>
                <c:pt idx="127">
                  <c:v>135</c:v>
                </c:pt>
                <c:pt idx="128">
                  <c:v>85</c:v>
                </c:pt>
                <c:pt idx="129">
                  <c:v>59</c:v>
                </c:pt>
                <c:pt idx="130">
                  <c:v>38</c:v>
                </c:pt>
                <c:pt idx="131">
                  <c:v>24</c:v>
                </c:pt>
                <c:pt idx="132">
                  <c:v>23</c:v>
                </c:pt>
                <c:pt idx="133">
                  <c:v>30</c:v>
                </c:pt>
                <c:pt idx="134">
                  <c:v>38</c:v>
                </c:pt>
                <c:pt idx="135">
                  <c:v>68</c:v>
                </c:pt>
                <c:pt idx="136">
                  <c:v>60</c:v>
                </c:pt>
                <c:pt idx="137">
                  <c:v>49</c:v>
                </c:pt>
                <c:pt idx="138">
                  <c:v>88</c:v>
                </c:pt>
                <c:pt idx="139">
                  <c:v>67</c:v>
                </c:pt>
                <c:pt idx="140">
                  <c:v>63</c:v>
                </c:pt>
                <c:pt idx="141">
                  <c:v>52</c:v>
                </c:pt>
                <c:pt idx="142">
                  <c:v>47</c:v>
                </c:pt>
                <c:pt idx="143">
                  <c:v>57</c:v>
                </c:pt>
                <c:pt idx="144">
                  <c:v>107</c:v>
                </c:pt>
                <c:pt idx="145">
                  <c:v>95</c:v>
                </c:pt>
                <c:pt idx="146">
                  <c:v>91</c:v>
                </c:pt>
                <c:pt idx="147">
                  <c:v>122</c:v>
                </c:pt>
                <c:pt idx="148">
                  <c:v>133</c:v>
                </c:pt>
                <c:pt idx="149">
                  <c:v>97</c:v>
                </c:pt>
                <c:pt idx="150">
                  <c:v>91</c:v>
                </c:pt>
                <c:pt idx="151">
                  <c:v>72</c:v>
                </c:pt>
                <c:pt idx="152">
                  <c:v>74</c:v>
                </c:pt>
                <c:pt idx="153">
                  <c:v>82</c:v>
                </c:pt>
                <c:pt idx="154">
                  <c:v>78</c:v>
                </c:pt>
                <c:pt idx="155">
                  <c:v>77</c:v>
                </c:pt>
                <c:pt idx="156">
                  <c:v>55</c:v>
                </c:pt>
                <c:pt idx="157">
                  <c:v>49</c:v>
                </c:pt>
                <c:pt idx="158">
                  <c:v>52</c:v>
                </c:pt>
                <c:pt idx="159">
                  <c:v>57</c:v>
                </c:pt>
                <c:pt idx="160">
                  <c:v>59</c:v>
                </c:pt>
                <c:pt idx="161">
                  <c:v>57</c:v>
                </c:pt>
                <c:pt idx="162">
                  <c:v>62</c:v>
                </c:pt>
                <c:pt idx="163">
                  <c:v>64</c:v>
                </c:pt>
                <c:pt idx="164">
                  <c:v>74</c:v>
                </c:pt>
                <c:pt idx="165">
                  <c:v>97</c:v>
                </c:pt>
                <c:pt idx="166">
                  <c:v>65</c:v>
                </c:pt>
                <c:pt idx="167">
                  <c:v>43</c:v>
                </c:pt>
                <c:pt idx="168">
                  <c:v>36</c:v>
                </c:pt>
                <c:pt idx="169">
                  <c:v>47</c:v>
                </c:pt>
                <c:pt idx="170">
                  <c:v>94</c:v>
                </c:pt>
                <c:pt idx="171">
                  <c:v>96</c:v>
                </c:pt>
                <c:pt idx="172">
                  <c:v>69</c:v>
                </c:pt>
                <c:pt idx="173">
                  <c:v>50</c:v>
                </c:pt>
                <c:pt idx="174">
                  <c:v>51</c:v>
                </c:pt>
                <c:pt idx="175">
                  <c:v>54</c:v>
                </c:pt>
                <c:pt idx="176">
                  <c:v>59</c:v>
                </c:pt>
                <c:pt idx="177">
                  <c:v>51</c:v>
                </c:pt>
                <c:pt idx="178">
                  <c:v>50</c:v>
                </c:pt>
                <c:pt idx="179">
                  <c:v>83</c:v>
                </c:pt>
                <c:pt idx="180">
                  <c:v>63</c:v>
                </c:pt>
                <c:pt idx="181">
                  <c:v>45</c:v>
                </c:pt>
                <c:pt idx="182">
                  <c:v>64</c:v>
                </c:pt>
                <c:pt idx="183">
                  <c:v>51</c:v>
                </c:pt>
                <c:pt idx="184">
                  <c:v>67</c:v>
                </c:pt>
                <c:pt idx="185">
                  <c:v>111</c:v>
                </c:pt>
                <c:pt idx="186">
                  <c:v>116</c:v>
                </c:pt>
                <c:pt idx="187">
                  <c:v>91</c:v>
                </c:pt>
                <c:pt idx="188">
                  <c:v>66</c:v>
                </c:pt>
                <c:pt idx="189">
                  <c:v>40</c:v>
                </c:pt>
                <c:pt idx="190">
                  <c:v>51</c:v>
                </c:pt>
                <c:pt idx="191">
                  <c:v>35</c:v>
                </c:pt>
                <c:pt idx="192">
                  <c:v>57</c:v>
                </c:pt>
                <c:pt idx="193">
                  <c:v>80</c:v>
                </c:pt>
                <c:pt idx="194">
                  <c:v>91</c:v>
                </c:pt>
                <c:pt idx="195">
                  <c:v>82</c:v>
                </c:pt>
                <c:pt idx="196">
                  <c:v>68</c:v>
                </c:pt>
                <c:pt idx="197">
                  <c:v>48</c:v>
                </c:pt>
                <c:pt idx="198">
                  <c:v>71</c:v>
                </c:pt>
                <c:pt idx="199">
                  <c:v>162</c:v>
                </c:pt>
                <c:pt idx="200">
                  <c:v>133</c:v>
                </c:pt>
                <c:pt idx="201">
                  <c:v>126</c:v>
                </c:pt>
                <c:pt idx="202">
                  <c:v>90</c:v>
                </c:pt>
                <c:pt idx="203">
                  <c:v>86</c:v>
                </c:pt>
                <c:pt idx="204">
                  <c:v>63</c:v>
                </c:pt>
                <c:pt idx="205">
                  <c:v>26</c:v>
                </c:pt>
                <c:pt idx="206">
                  <c:v>38</c:v>
                </c:pt>
                <c:pt idx="207">
                  <c:v>39</c:v>
                </c:pt>
                <c:pt idx="208">
                  <c:v>44</c:v>
                </c:pt>
                <c:pt idx="209">
                  <c:v>46</c:v>
                </c:pt>
                <c:pt idx="210">
                  <c:v>41</c:v>
                </c:pt>
                <c:pt idx="211">
                  <c:v>43</c:v>
                </c:pt>
                <c:pt idx="212">
                  <c:v>42</c:v>
                </c:pt>
                <c:pt idx="213">
                  <c:v>42</c:v>
                </c:pt>
                <c:pt idx="214">
                  <c:v>51</c:v>
                </c:pt>
                <c:pt idx="215">
                  <c:v>74</c:v>
                </c:pt>
                <c:pt idx="216">
                  <c:v>83</c:v>
                </c:pt>
                <c:pt idx="217">
                  <c:v>91</c:v>
                </c:pt>
                <c:pt idx="218">
                  <c:v>88</c:v>
                </c:pt>
                <c:pt idx="219">
                  <c:v>79</c:v>
                </c:pt>
                <c:pt idx="220">
                  <c:v>47</c:v>
                </c:pt>
                <c:pt idx="221">
                  <c:v>54</c:v>
                </c:pt>
                <c:pt idx="222">
                  <c:v>62</c:v>
                </c:pt>
                <c:pt idx="223">
                  <c:v>66</c:v>
                </c:pt>
                <c:pt idx="224">
                  <c:v>62</c:v>
                </c:pt>
                <c:pt idx="225">
                  <c:v>54</c:v>
                </c:pt>
                <c:pt idx="226">
                  <c:v>41</c:v>
                </c:pt>
                <c:pt idx="227">
                  <c:v>53</c:v>
                </c:pt>
                <c:pt idx="228">
                  <c:v>55</c:v>
                </c:pt>
                <c:pt idx="229">
                  <c:v>55</c:v>
                </c:pt>
                <c:pt idx="230">
                  <c:v>58</c:v>
                </c:pt>
                <c:pt idx="231">
                  <c:v>65</c:v>
                </c:pt>
                <c:pt idx="232">
                  <c:v>60</c:v>
                </c:pt>
                <c:pt idx="233">
                  <c:v>68</c:v>
                </c:pt>
                <c:pt idx="234">
                  <c:v>78</c:v>
                </c:pt>
                <c:pt idx="235">
                  <c:v>98</c:v>
                </c:pt>
                <c:pt idx="236">
                  <c:v>116</c:v>
                </c:pt>
                <c:pt idx="237">
                  <c:v>128</c:v>
                </c:pt>
                <c:pt idx="238">
                  <c:v>121</c:v>
                </c:pt>
                <c:pt idx="239">
                  <c:v>121</c:v>
                </c:pt>
                <c:pt idx="240">
                  <c:v>123</c:v>
                </c:pt>
                <c:pt idx="241">
                  <c:v>123</c:v>
                </c:pt>
                <c:pt idx="242">
                  <c:v>119</c:v>
                </c:pt>
                <c:pt idx="243">
                  <c:v>107</c:v>
                </c:pt>
                <c:pt idx="244">
                  <c:v>87</c:v>
                </c:pt>
                <c:pt idx="245">
                  <c:v>71</c:v>
                </c:pt>
                <c:pt idx="246">
                  <c:v>59</c:v>
                </c:pt>
                <c:pt idx="247">
                  <c:v>45</c:v>
                </c:pt>
                <c:pt idx="248">
                  <c:v>40</c:v>
                </c:pt>
                <c:pt idx="249">
                  <c:v>40</c:v>
                </c:pt>
                <c:pt idx="250">
                  <c:v>42</c:v>
                </c:pt>
                <c:pt idx="251">
                  <c:v>45</c:v>
                </c:pt>
                <c:pt idx="252">
                  <c:v>51</c:v>
                </c:pt>
                <c:pt idx="253">
                  <c:v>56</c:v>
                </c:pt>
                <c:pt idx="254">
                  <c:v>64</c:v>
                </c:pt>
                <c:pt idx="255">
                  <c:v>67</c:v>
                </c:pt>
                <c:pt idx="256">
                  <c:v>62</c:v>
                </c:pt>
                <c:pt idx="257">
                  <c:v>63</c:v>
                </c:pt>
                <c:pt idx="258">
                  <c:v>67</c:v>
                </c:pt>
                <c:pt idx="259">
                  <c:v>65</c:v>
                </c:pt>
                <c:pt idx="260">
                  <c:v>58</c:v>
                </c:pt>
                <c:pt idx="261">
                  <c:v>64</c:v>
                </c:pt>
                <c:pt idx="262">
                  <c:v>66</c:v>
                </c:pt>
                <c:pt idx="263">
                  <c:v>59</c:v>
                </c:pt>
                <c:pt idx="264">
                  <c:v>55</c:v>
                </c:pt>
                <c:pt idx="265">
                  <c:v>57</c:v>
                </c:pt>
                <c:pt idx="266">
                  <c:v>42</c:v>
                </c:pt>
                <c:pt idx="267">
                  <c:v>31</c:v>
                </c:pt>
                <c:pt idx="268">
                  <c:v>32</c:v>
                </c:pt>
                <c:pt idx="269">
                  <c:v>33</c:v>
                </c:pt>
                <c:pt idx="270">
                  <c:v>12</c:v>
                </c:pt>
                <c:pt idx="271">
                  <c:v>3</c:v>
                </c:pt>
                <c:pt idx="272">
                  <c:v>0</c:v>
                </c:pt>
                <c:pt idx="273">
                  <c:v>0</c:v>
                </c:pt>
                <c:pt idx="274">
                  <c:v>1</c:v>
                </c:pt>
                <c:pt idx="275">
                  <c:v>8</c:v>
                </c:pt>
                <c:pt idx="276">
                  <c:v>13</c:v>
                </c:pt>
                <c:pt idx="277">
                  <c:v>9</c:v>
                </c:pt>
                <c:pt idx="278">
                  <c:v>4</c:v>
                </c:pt>
                <c:pt idx="279">
                  <c:v>5</c:v>
                </c:pt>
                <c:pt idx="280">
                  <c:v>6</c:v>
                </c:pt>
                <c:pt idx="281">
                  <c:v>8</c:v>
                </c:pt>
                <c:pt idx="282">
                  <c:v>8</c:v>
                </c:pt>
                <c:pt idx="283">
                  <c:v>8</c:v>
                </c:pt>
                <c:pt idx="284">
                  <c:v>10</c:v>
                </c:pt>
                <c:pt idx="285">
                  <c:v>11</c:v>
                </c:pt>
                <c:pt idx="286">
                  <c:v>15</c:v>
                </c:pt>
                <c:pt idx="287">
                  <c:v>15</c:v>
                </c:pt>
                <c:pt idx="288">
                  <c:v>19</c:v>
                </c:pt>
                <c:pt idx="289">
                  <c:v>25</c:v>
                </c:pt>
                <c:pt idx="290">
                  <c:v>40</c:v>
                </c:pt>
                <c:pt idx="291">
                  <c:v>36</c:v>
                </c:pt>
                <c:pt idx="292">
                  <c:v>32</c:v>
                </c:pt>
                <c:pt idx="293">
                  <c:v>4</c:v>
                </c:pt>
                <c:pt idx="294">
                  <c:v>3</c:v>
                </c:pt>
                <c:pt idx="295">
                  <c:v>2</c:v>
                </c:pt>
                <c:pt idx="296">
                  <c:v>3</c:v>
                </c:pt>
                <c:pt idx="297">
                  <c:v>3</c:v>
                </c:pt>
                <c:pt idx="298">
                  <c:v>5</c:v>
                </c:pt>
                <c:pt idx="299">
                  <c:v>5</c:v>
                </c:pt>
                <c:pt idx="300">
                  <c:v>7</c:v>
                </c:pt>
                <c:pt idx="301">
                  <c:v>8</c:v>
                </c:pt>
                <c:pt idx="302">
                  <c:v>11</c:v>
                </c:pt>
                <c:pt idx="303">
                  <c:v>16</c:v>
                </c:pt>
                <c:pt idx="304">
                  <c:v>18</c:v>
                </c:pt>
                <c:pt idx="305">
                  <c:v>31</c:v>
                </c:pt>
                <c:pt idx="306">
                  <c:v>34</c:v>
                </c:pt>
                <c:pt idx="307">
                  <c:v>10</c:v>
                </c:pt>
                <c:pt idx="308">
                  <c:v>7</c:v>
                </c:pt>
                <c:pt idx="309">
                  <c:v>6</c:v>
                </c:pt>
                <c:pt idx="310">
                  <c:v>5</c:v>
                </c:pt>
                <c:pt idx="311">
                  <c:v>6</c:v>
                </c:pt>
                <c:pt idx="312">
                  <c:v>7</c:v>
                </c:pt>
                <c:pt idx="313">
                  <c:v>7</c:v>
                </c:pt>
                <c:pt idx="314">
                  <c:v>14</c:v>
                </c:pt>
                <c:pt idx="315">
                  <c:v>14</c:v>
                </c:pt>
                <c:pt idx="316">
                  <c:v>11</c:v>
                </c:pt>
                <c:pt idx="317">
                  <c:v>11</c:v>
                </c:pt>
                <c:pt idx="318">
                  <c:v>10</c:v>
                </c:pt>
                <c:pt idx="319">
                  <c:v>10</c:v>
                </c:pt>
                <c:pt idx="320">
                  <c:v>7</c:v>
                </c:pt>
                <c:pt idx="321">
                  <c:v>10</c:v>
                </c:pt>
                <c:pt idx="322">
                  <c:v>12</c:v>
                </c:pt>
                <c:pt idx="323">
                  <c:v>11</c:v>
                </c:pt>
                <c:pt idx="324">
                  <c:v>19</c:v>
                </c:pt>
                <c:pt idx="325">
                  <c:v>22</c:v>
                </c:pt>
                <c:pt idx="326">
                  <c:v>28</c:v>
                </c:pt>
                <c:pt idx="327">
                  <c:v>33</c:v>
                </c:pt>
                <c:pt idx="328">
                  <c:v>31</c:v>
                </c:pt>
                <c:pt idx="329">
                  <c:v>25</c:v>
                </c:pt>
                <c:pt idx="330">
                  <c:v>19</c:v>
                </c:pt>
                <c:pt idx="331">
                  <c:v>17</c:v>
                </c:pt>
                <c:pt idx="332">
                  <c:v>17</c:v>
                </c:pt>
                <c:pt idx="333">
                  <c:v>16</c:v>
                </c:pt>
                <c:pt idx="334">
                  <c:v>14</c:v>
                </c:pt>
                <c:pt idx="335">
                  <c:v>15</c:v>
                </c:pt>
                <c:pt idx="336">
                  <c:v>16</c:v>
                </c:pt>
                <c:pt idx="337">
                  <c:v>16</c:v>
                </c:pt>
                <c:pt idx="338">
                  <c:v>25</c:v>
                </c:pt>
                <c:pt idx="339">
                  <c:v>26</c:v>
                </c:pt>
                <c:pt idx="340">
                  <c:v>26</c:v>
                </c:pt>
                <c:pt idx="341">
                  <c:v>27</c:v>
                </c:pt>
                <c:pt idx="342">
                  <c:v>15</c:v>
                </c:pt>
                <c:pt idx="343">
                  <c:v>15</c:v>
                </c:pt>
                <c:pt idx="344">
                  <c:v>22</c:v>
                </c:pt>
                <c:pt idx="345">
                  <c:v>18</c:v>
                </c:pt>
                <c:pt idx="346">
                  <c:v>22</c:v>
                </c:pt>
                <c:pt idx="347">
                  <c:v>22</c:v>
                </c:pt>
                <c:pt idx="348">
                  <c:v>21</c:v>
                </c:pt>
                <c:pt idx="349">
                  <c:v>38</c:v>
                </c:pt>
                <c:pt idx="350">
                  <c:v>36</c:v>
                </c:pt>
                <c:pt idx="351">
                  <c:v>32</c:v>
                </c:pt>
                <c:pt idx="352">
                  <c:v>54</c:v>
                </c:pt>
                <c:pt idx="353">
                  <c:v>44</c:v>
                </c:pt>
                <c:pt idx="354">
                  <c:v>46</c:v>
                </c:pt>
                <c:pt idx="355">
                  <c:v>69</c:v>
                </c:pt>
                <c:pt idx="356">
                  <c:v>47</c:v>
                </c:pt>
                <c:pt idx="357">
                  <c:v>79</c:v>
                </c:pt>
                <c:pt idx="358">
                  <c:v>101</c:v>
                </c:pt>
                <c:pt idx="359">
                  <c:v>111</c:v>
                </c:pt>
                <c:pt idx="360">
                  <c:v>118</c:v>
                </c:pt>
                <c:pt idx="361">
                  <c:v>121</c:v>
                </c:pt>
                <c:pt idx="362">
                  <c:v>122</c:v>
                </c:pt>
                <c:pt idx="363">
                  <c:v>118</c:v>
                </c:pt>
                <c:pt idx="364">
                  <c:v>130</c:v>
                </c:pt>
                <c:pt idx="365">
                  <c:v>132</c:v>
                </c:pt>
                <c:pt idx="366">
                  <c:v>84</c:v>
                </c:pt>
                <c:pt idx="367">
                  <c:v>27</c:v>
                </c:pt>
                <c:pt idx="368">
                  <c:v>10</c:v>
                </c:pt>
                <c:pt idx="369">
                  <c:v>7</c:v>
                </c:pt>
                <c:pt idx="370">
                  <c:v>4</c:v>
                </c:pt>
                <c:pt idx="371">
                  <c:v>2</c:v>
                </c:pt>
                <c:pt idx="372">
                  <c:v>2</c:v>
                </c:pt>
                <c:pt idx="373">
                  <c:v>20</c:v>
                </c:pt>
                <c:pt idx="374">
                  <c:v>60</c:v>
                </c:pt>
                <c:pt idx="375">
                  <c:v>49</c:v>
                </c:pt>
                <c:pt idx="376">
                  <c:v>51</c:v>
                </c:pt>
                <c:pt idx="377">
                  <c:v>6</c:v>
                </c:pt>
                <c:pt idx="378">
                  <c:v>2</c:v>
                </c:pt>
                <c:pt idx="379">
                  <c:v>16</c:v>
                </c:pt>
                <c:pt idx="380">
                  <c:v>24</c:v>
                </c:pt>
                <c:pt idx="381">
                  <c:v>22</c:v>
                </c:pt>
                <c:pt idx="382">
                  <c:v>24</c:v>
                </c:pt>
                <c:pt idx="383">
                  <c:v>40</c:v>
                </c:pt>
                <c:pt idx="384">
                  <c:v>9</c:v>
                </c:pt>
                <c:pt idx="385">
                  <c:v>0</c:v>
                </c:pt>
                <c:pt idx="386">
                  <c:v>0</c:v>
                </c:pt>
                <c:pt idx="387">
                  <c:v>5</c:v>
                </c:pt>
                <c:pt idx="388">
                  <c:v>2</c:v>
                </c:pt>
                <c:pt idx="389">
                  <c:v>1</c:v>
                </c:pt>
                <c:pt idx="390">
                  <c:v>0</c:v>
                </c:pt>
                <c:pt idx="391">
                  <c:v>0</c:v>
                </c:pt>
                <c:pt idx="392">
                  <c:v>1</c:v>
                </c:pt>
                <c:pt idx="393">
                  <c:v>0</c:v>
                </c:pt>
                <c:pt idx="394">
                  <c:v>4</c:v>
                </c:pt>
                <c:pt idx="395">
                  <c:v>12</c:v>
                </c:pt>
                <c:pt idx="396">
                  <c:v>7</c:v>
                </c:pt>
                <c:pt idx="397">
                  <c:v>14</c:v>
                </c:pt>
                <c:pt idx="398">
                  <c:v>6</c:v>
                </c:pt>
                <c:pt idx="399">
                  <c:v>4</c:v>
                </c:pt>
                <c:pt idx="400">
                  <c:v>5</c:v>
                </c:pt>
                <c:pt idx="401">
                  <c:v>3</c:v>
                </c:pt>
                <c:pt idx="402">
                  <c:v>3</c:v>
                </c:pt>
                <c:pt idx="403">
                  <c:v>4</c:v>
                </c:pt>
                <c:pt idx="404">
                  <c:v>4</c:v>
                </c:pt>
                <c:pt idx="405">
                  <c:v>3</c:v>
                </c:pt>
                <c:pt idx="406">
                  <c:v>4</c:v>
                </c:pt>
                <c:pt idx="407">
                  <c:v>5</c:v>
                </c:pt>
                <c:pt idx="408">
                  <c:v>4</c:v>
                </c:pt>
                <c:pt idx="409">
                  <c:v>5</c:v>
                </c:pt>
                <c:pt idx="410">
                  <c:v>19</c:v>
                </c:pt>
                <c:pt idx="411">
                  <c:v>11</c:v>
                </c:pt>
                <c:pt idx="412">
                  <c:v>14</c:v>
                </c:pt>
                <c:pt idx="413">
                  <c:v>24</c:v>
                </c:pt>
                <c:pt idx="414">
                  <c:v>32</c:v>
                </c:pt>
                <c:pt idx="415">
                  <c:v>11</c:v>
                </c:pt>
                <c:pt idx="416">
                  <c:v>12</c:v>
                </c:pt>
                <c:pt idx="417">
                  <c:v>11</c:v>
                </c:pt>
                <c:pt idx="418">
                  <c:v>6</c:v>
                </c:pt>
                <c:pt idx="419">
                  <c:v>10</c:v>
                </c:pt>
                <c:pt idx="420">
                  <c:v>12</c:v>
                </c:pt>
                <c:pt idx="421">
                  <c:v>15</c:v>
                </c:pt>
                <c:pt idx="422">
                  <c:v>17</c:v>
                </c:pt>
                <c:pt idx="423">
                  <c:v>15</c:v>
                </c:pt>
                <c:pt idx="424">
                  <c:v>14</c:v>
                </c:pt>
                <c:pt idx="425">
                  <c:v>18</c:v>
                </c:pt>
                <c:pt idx="426">
                  <c:v>20</c:v>
                </c:pt>
                <c:pt idx="427">
                  <c:v>29</c:v>
                </c:pt>
                <c:pt idx="428">
                  <c:v>49</c:v>
                </c:pt>
                <c:pt idx="429">
                  <c:v>44</c:v>
                </c:pt>
                <c:pt idx="430">
                  <c:v>41</c:v>
                </c:pt>
                <c:pt idx="431">
                  <c:v>45</c:v>
                </c:pt>
                <c:pt idx="432">
                  <c:v>52</c:v>
                </c:pt>
                <c:pt idx="433">
                  <c:v>50</c:v>
                </c:pt>
                <c:pt idx="434">
                  <c:v>39</c:v>
                </c:pt>
                <c:pt idx="435">
                  <c:v>39</c:v>
                </c:pt>
                <c:pt idx="436">
                  <c:v>21</c:v>
                </c:pt>
                <c:pt idx="437">
                  <c:v>4</c:v>
                </c:pt>
                <c:pt idx="438">
                  <c:v>8</c:v>
                </c:pt>
                <c:pt idx="439">
                  <c:v>4</c:v>
                </c:pt>
                <c:pt idx="440">
                  <c:v>12</c:v>
                </c:pt>
                <c:pt idx="441">
                  <c:v>4</c:v>
                </c:pt>
                <c:pt idx="442">
                  <c:v>0</c:v>
                </c:pt>
                <c:pt idx="443">
                  <c:v>0</c:v>
                </c:pt>
                <c:pt idx="444">
                  <c:v>3</c:v>
                </c:pt>
                <c:pt idx="445">
                  <c:v>0</c:v>
                </c:pt>
                <c:pt idx="446">
                  <c:v>2</c:v>
                </c:pt>
                <c:pt idx="447">
                  <c:v>8</c:v>
                </c:pt>
                <c:pt idx="448">
                  <c:v>1</c:v>
                </c:pt>
                <c:pt idx="449">
                  <c:v>5</c:v>
                </c:pt>
                <c:pt idx="450">
                  <c:v>7</c:v>
                </c:pt>
                <c:pt idx="451">
                  <c:v>18</c:v>
                </c:pt>
                <c:pt idx="452">
                  <c:v>14</c:v>
                </c:pt>
                <c:pt idx="453">
                  <c:v>12</c:v>
                </c:pt>
                <c:pt idx="454">
                  <c:v>23</c:v>
                </c:pt>
                <c:pt idx="455">
                  <c:v>50</c:v>
                </c:pt>
                <c:pt idx="456">
                  <c:v>33</c:v>
                </c:pt>
                <c:pt idx="457">
                  <c:v>33</c:v>
                </c:pt>
                <c:pt idx="458">
                  <c:v>7</c:v>
                </c:pt>
                <c:pt idx="459">
                  <c:v>0</c:v>
                </c:pt>
                <c:pt idx="460">
                  <c:v>14</c:v>
                </c:pt>
                <c:pt idx="461">
                  <c:v>12</c:v>
                </c:pt>
                <c:pt idx="462">
                  <c:v>4</c:v>
                </c:pt>
                <c:pt idx="463">
                  <c:v>14</c:v>
                </c:pt>
                <c:pt idx="464">
                  <c:v>3</c:v>
                </c:pt>
                <c:pt idx="465">
                  <c:v>22</c:v>
                </c:pt>
                <c:pt idx="466">
                  <c:v>22</c:v>
                </c:pt>
                <c:pt idx="467">
                  <c:v>19</c:v>
                </c:pt>
                <c:pt idx="468">
                  <c:v>20</c:v>
                </c:pt>
                <c:pt idx="469">
                  <c:v>42</c:v>
                </c:pt>
                <c:pt idx="470">
                  <c:v>16</c:v>
                </c:pt>
                <c:pt idx="471">
                  <c:v>2</c:v>
                </c:pt>
                <c:pt idx="472">
                  <c:v>0</c:v>
                </c:pt>
                <c:pt idx="473">
                  <c:v>1</c:v>
                </c:pt>
                <c:pt idx="474">
                  <c:v>2</c:v>
                </c:pt>
                <c:pt idx="475">
                  <c:v>7</c:v>
                </c:pt>
                <c:pt idx="476">
                  <c:v>1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2</c:v>
                </c:pt>
                <c:pt idx="482">
                  <c:v>1</c:v>
                </c:pt>
                <c:pt idx="483">
                  <c:v>0</c:v>
                </c:pt>
                <c:pt idx="484">
                  <c:v>0</c:v>
                </c:pt>
                <c:pt idx="485">
                  <c:v>3</c:v>
                </c:pt>
                <c:pt idx="486">
                  <c:v>3</c:v>
                </c:pt>
                <c:pt idx="487">
                  <c:v>10</c:v>
                </c:pt>
                <c:pt idx="488">
                  <c:v>15</c:v>
                </c:pt>
                <c:pt idx="489">
                  <c:v>10</c:v>
                </c:pt>
                <c:pt idx="490">
                  <c:v>11</c:v>
                </c:pt>
                <c:pt idx="491">
                  <c:v>10</c:v>
                </c:pt>
                <c:pt idx="492">
                  <c:v>15</c:v>
                </c:pt>
                <c:pt idx="493">
                  <c:v>24</c:v>
                </c:pt>
                <c:pt idx="494">
                  <c:v>24</c:v>
                </c:pt>
                <c:pt idx="495">
                  <c:v>11</c:v>
                </c:pt>
                <c:pt idx="496">
                  <c:v>11</c:v>
                </c:pt>
                <c:pt idx="497">
                  <c:v>12</c:v>
                </c:pt>
                <c:pt idx="498">
                  <c:v>3</c:v>
                </c:pt>
                <c:pt idx="499">
                  <c:v>3</c:v>
                </c:pt>
                <c:pt idx="500">
                  <c:v>3</c:v>
                </c:pt>
                <c:pt idx="501">
                  <c:v>4</c:v>
                </c:pt>
                <c:pt idx="502">
                  <c:v>6</c:v>
                </c:pt>
                <c:pt idx="503">
                  <c:v>6</c:v>
                </c:pt>
                <c:pt idx="504">
                  <c:v>5</c:v>
                </c:pt>
                <c:pt idx="505">
                  <c:v>6</c:v>
                </c:pt>
                <c:pt idx="506">
                  <c:v>10</c:v>
                </c:pt>
                <c:pt idx="507">
                  <c:v>19</c:v>
                </c:pt>
                <c:pt idx="508">
                  <c:v>8</c:v>
                </c:pt>
                <c:pt idx="509">
                  <c:v>7</c:v>
                </c:pt>
                <c:pt idx="510">
                  <c:v>4</c:v>
                </c:pt>
                <c:pt idx="511">
                  <c:v>9</c:v>
                </c:pt>
                <c:pt idx="512">
                  <c:v>8</c:v>
                </c:pt>
                <c:pt idx="513">
                  <c:v>5</c:v>
                </c:pt>
                <c:pt idx="514">
                  <c:v>14</c:v>
                </c:pt>
                <c:pt idx="515">
                  <c:v>5</c:v>
                </c:pt>
                <c:pt idx="516">
                  <c:v>6</c:v>
                </c:pt>
                <c:pt idx="517">
                  <c:v>11</c:v>
                </c:pt>
                <c:pt idx="518">
                  <c:v>4</c:v>
                </c:pt>
                <c:pt idx="519">
                  <c:v>9</c:v>
                </c:pt>
                <c:pt idx="520">
                  <c:v>6</c:v>
                </c:pt>
                <c:pt idx="521">
                  <c:v>8</c:v>
                </c:pt>
                <c:pt idx="522">
                  <c:v>6</c:v>
                </c:pt>
                <c:pt idx="523">
                  <c:v>5</c:v>
                </c:pt>
                <c:pt idx="524">
                  <c:v>3</c:v>
                </c:pt>
                <c:pt idx="525">
                  <c:v>4</c:v>
                </c:pt>
                <c:pt idx="526">
                  <c:v>1</c:v>
                </c:pt>
                <c:pt idx="527">
                  <c:v>0</c:v>
                </c:pt>
                <c:pt idx="528">
                  <c:v>3</c:v>
                </c:pt>
                <c:pt idx="529">
                  <c:v>7</c:v>
                </c:pt>
                <c:pt idx="530">
                  <c:v>5</c:v>
                </c:pt>
                <c:pt idx="531">
                  <c:v>6</c:v>
                </c:pt>
                <c:pt idx="532">
                  <c:v>2</c:v>
                </c:pt>
                <c:pt idx="533">
                  <c:v>5</c:v>
                </c:pt>
                <c:pt idx="534">
                  <c:v>0</c:v>
                </c:pt>
                <c:pt idx="535">
                  <c:v>1</c:v>
                </c:pt>
                <c:pt idx="536">
                  <c:v>2</c:v>
                </c:pt>
                <c:pt idx="537">
                  <c:v>2</c:v>
                </c:pt>
                <c:pt idx="538">
                  <c:v>7</c:v>
                </c:pt>
                <c:pt idx="539">
                  <c:v>5</c:v>
                </c:pt>
                <c:pt idx="540">
                  <c:v>8</c:v>
                </c:pt>
                <c:pt idx="541">
                  <c:v>13</c:v>
                </c:pt>
                <c:pt idx="542">
                  <c:v>15</c:v>
                </c:pt>
                <c:pt idx="543">
                  <c:v>13</c:v>
                </c:pt>
                <c:pt idx="544">
                  <c:v>12</c:v>
                </c:pt>
                <c:pt idx="545">
                  <c:v>9</c:v>
                </c:pt>
                <c:pt idx="546">
                  <c:v>8</c:v>
                </c:pt>
                <c:pt idx="547">
                  <c:v>13</c:v>
                </c:pt>
                <c:pt idx="548">
                  <c:v>10</c:v>
                </c:pt>
                <c:pt idx="549">
                  <c:v>10</c:v>
                </c:pt>
                <c:pt idx="550">
                  <c:v>16</c:v>
                </c:pt>
                <c:pt idx="551">
                  <c:v>15</c:v>
                </c:pt>
                <c:pt idx="552">
                  <c:v>12</c:v>
                </c:pt>
                <c:pt idx="553">
                  <c:v>11</c:v>
                </c:pt>
                <c:pt idx="554">
                  <c:v>14</c:v>
                </c:pt>
                <c:pt idx="555">
                  <c:v>20</c:v>
                </c:pt>
                <c:pt idx="556">
                  <c:v>17</c:v>
                </c:pt>
                <c:pt idx="557">
                  <c:v>16</c:v>
                </c:pt>
                <c:pt idx="558">
                  <c:v>14</c:v>
                </c:pt>
                <c:pt idx="559">
                  <c:v>11</c:v>
                </c:pt>
                <c:pt idx="560">
                  <c:v>9</c:v>
                </c:pt>
                <c:pt idx="561">
                  <c:v>7</c:v>
                </c:pt>
                <c:pt idx="562">
                  <c:v>11</c:v>
                </c:pt>
                <c:pt idx="563">
                  <c:v>10</c:v>
                </c:pt>
                <c:pt idx="564">
                  <c:v>8</c:v>
                </c:pt>
                <c:pt idx="565">
                  <c:v>8</c:v>
                </c:pt>
                <c:pt idx="566">
                  <c:v>11</c:v>
                </c:pt>
                <c:pt idx="567">
                  <c:v>12</c:v>
                </c:pt>
                <c:pt idx="568">
                  <c:v>9</c:v>
                </c:pt>
                <c:pt idx="569">
                  <c:v>10</c:v>
                </c:pt>
                <c:pt idx="570">
                  <c:v>8</c:v>
                </c:pt>
                <c:pt idx="571">
                  <c:v>8</c:v>
                </c:pt>
                <c:pt idx="572">
                  <c:v>9</c:v>
                </c:pt>
                <c:pt idx="573">
                  <c:v>9</c:v>
                </c:pt>
                <c:pt idx="574">
                  <c:v>11</c:v>
                </c:pt>
                <c:pt idx="575">
                  <c:v>12</c:v>
                </c:pt>
                <c:pt idx="576">
                  <c:v>10</c:v>
                </c:pt>
                <c:pt idx="577">
                  <c:v>10</c:v>
                </c:pt>
                <c:pt idx="578">
                  <c:v>12</c:v>
                </c:pt>
                <c:pt idx="579">
                  <c:v>8</c:v>
                </c:pt>
                <c:pt idx="580">
                  <c:v>7</c:v>
                </c:pt>
                <c:pt idx="581">
                  <c:v>6</c:v>
                </c:pt>
                <c:pt idx="582">
                  <c:v>6</c:v>
                </c:pt>
                <c:pt idx="583">
                  <c:v>5</c:v>
                </c:pt>
                <c:pt idx="584">
                  <c:v>5</c:v>
                </c:pt>
                <c:pt idx="585">
                  <c:v>5</c:v>
                </c:pt>
                <c:pt idx="586">
                  <c:v>5</c:v>
                </c:pt>
                <c:pt idx="587">
                  <c:v>5</c:v>
                </c:pt>
                <c:pt idx="588">
                  <c:v>6</c:v>
                </c:pt>
                <c:pt idx="589">
                  <c:v>9</c:v>
                </c:pt>
                <c:pt idx="590">
                  <c:v>16</c:v>
                </c:pt>
                <c:pt idx="591">
                  <c:v>19</c:v>
                </c:pt>
                <c:pt idx="592">
                  <c:v>12</c:v>
                </c:pt>
                <c:pt idx="593">
                  <c:v>11</c:v>
                </c:pt>
                <c:pt idx="594">
                  <c:v>14</c:v>
                </c:pt>
                <c:pt idx="595">
                  <c:v>13</c:v>
                </c:pt>
                <c:pt idx="596">
                  <c:v>14</c:v>
                </c:pt>
                <c:pt idx="597">
                  <c:v>20</c:v>
                </c:pt>
                <c:pt idx="598">
                  <c:v>19</c:v>
                </c:pt>
                <c:pt idx="599">
                  <c:v>18</c:v>
                </c:pt>
                <c:pt idx="600">
                  <c:v>18</c:v>
                </c:pt>
                <c:pt idx="601">
                  <c:v>20</c:v>
                </c:pt>
                <c:pt idx="602">
                  <c:v>22</c:v>
                </c:pt>
                <c:pt idx="603">
                  <c:v>23</c:v>
                </c:pt>
                <c:pt idx="604">
                  <c:v>21</c:v>
                </c:pt>
                <c:pt idx="605">
                  <c:v>21</c:v>
                </c:pt>
                <c:pt idx="606">
                  <c:v>20</c:v>
                </c:pt>
                <c:pt idx="607">
                  <c:v>20</c:v>
                </c:pt>
                <c:pt idx="608">
                  <c:v>19</c:v>
                </c:pt>
                <c:pt idx="609">
                  <c:v>15</c:v>
                </c:pt>
                <c:pt idx="610">
                  <c:v>12</c:v>
                </c:pt>
                <c:pt idx="611">
                  <c:v>14</c:v>
                </c:pt>
                <c:pt idx="612">
                  <c:v>14</c:v>
                </c:pt>
                <c:pt idx="613">
                  <c:v>11</c:v>
                </c:pt>
                <c:pt idx="614">
                  <c:v>9</c:v>
                </c:pt>
                <c:pt idx="615">
                  <c:v>5</c:v>
                </c:pt>
                <c:pt idx="616">
                  <c:v>13</c:v>
                </c:pt>
                <c:pt idx="617">
                  <c:v>13</c:v>
                </c:pt>
                <c:pt idx="618">
                  <c:v>11</c:v>
                </c:pt>
                <c:pt idx="619">
                  <c:v>4</c:v>
                </c:pt>
                <c:pt idx="620">
                  <c:v>2</c:v>
                </c:pt>
                <c:pt idx="621">
                  <c:v>0</c:v>
                </c:pt>
                <c:pt idx="622">
                  <c:v>0</c:v>
                </c:pt>
                <c:pt idx="623">
                  <c:v>1</c:v>
                </c:pt>
                <c:pt idx="624">
                  <c:v>2</c:v>
                </c:pt>
                <c:pt idx="625">
                  <c:v>3</c:v>
                </c:pt>
                <c:pt idx="626">
                  <c:v>9</c:v>
                </c:pt>
                <c:pt idx="627">
                  <c:v>8</c:v>
                </c:pt>
                <c:pt idx="628">
                  <c:v>4</c:v>
                </c:pt>
                <c:pt idx="629">
                  <c:v>7</c:v>
                </c:pt>
                <c:pt idx="630">
                  <c:v>4</c:v>
                </c:pt>
                <c:pt idx="631">
                  <c:v>3</c:v>
                </c:pt>
                <c:pt idx="632">
                  <c:v>3</c:v>
                </c:pt>
                <c:pt idx="633">
                  <c:v>3</c:v>
                </c:pt>
                <c:pt idx="634">
                  <c:v>2</c:v>
                </c:pt>
                <c:pt idx="635">
                  <c:v>2</c:v>
                </c:pt>
                <c:pt idx="636">
                  <c:v>3</c:v>
                </c:pt>
                <c:pt idx="637">
                  <c:v>4</c:v>
                </c:pt>
                <c:pt idx="638">
                  <c:v>6</c:v>
                </c:pt>
                <c:pt idx="639">
                  <c:v>6</c:v>
                </c:pt>
                <c:pt idx="640">
                  <c:v>5</c:v>
                </c:pt>
                <c:pt idx="641">
                  <c:v>8</c:v>
                </c:pt>
                <c:pt idx="642">
                  <c:v>14</c:v>
                </c:pt>
                <c:pt idx="643">
                  <c:v>16</c:v>
                </c:pt>
                <c:pt idx="644">
                  <c:v>10</c:v>
                </c:pt>
                <c:pt idx="645">
                  <c:v>10</c:v>
                </c:pt>
                <c:pt idx="646">
                  <c:v>10</c:v>
                </c:pt>
                <c:pt idx="647">
                  <c:v>9</c:v>
                </c:pt>
                <c:pt idx="648">
                  <c:v>10</c:v>
                </c:pt>
                <c:pt idx="649">
                  <c:v>11</c:v>
                </c:pt>
                <c:pt idx="650">
                  <c:v>17</c:v>
                </c:pt>
                <c:pt idx="651">
                  <c:v>17</c:v>
                </c:pt>
                <c:pt idx="652">
                  <c:v>15</c:v>
                </c:pt>
                <c:pt idx="653">
                  <c:v>7</c:v>
                </c:pt>
                <c:pt idx="654">
                  <c:v>8</c:v>
                </c:pt>
                <c:pt idx="655">
                  <c:v>5</c:v>
                </c:pt>
                <c:pt idx="656">
                  <c:v>6</c:v>
                </c:pt>
                <c:pt idx="657">
                  <c:v>7</c:v>
                </c:pt>
                <c:pt idx="658">
                  <c:v>8</c:v>
                </c:pt>
                <c:pt idx="659">
                  <c:v>11</c:v>
                </c:pt>
                <c:pt idx="660">
                  <c:v>12</c:v>
                </c:pt>
                <c:pt idx="661">
                  <c:v>10</c:v>
                </c:pt>
                <c:pt idx="662">
                  <c:v>15</c:v>
                </c:pt>
                <c:pt idx="663">
                  <c:v>13</c:v>
                </c:pt>
                <c:pt idx="664">
                  <c:v>14</c:v>
                </c:pt>
                <c:pt idx="665">
                  <c:v>17</c:v>
                </c:pt>
                <c:pt idx="666">
                  <c:v>8</c:v>
                </c:pt>
                <c:pt idx="667">
                  <c:v>6</c:v>
                </c:pt>
                <c:pt idx="668">
                  <c:v>9</c:v>
                </c:pt>
                <c:pt idx="669">
                  <c:v>6</c:v>
                </c:pt>
                <c:pt idx="670">
                  <c:v>5</c:v>
                </c:pt>
                <c:pt idx="671">
                  <c:v>6</c:v>
                </c:pt>
                <c:pt idx="672">
                  <c:v>8</c:v>
                </c:pt>
                <c:pt idx="673">
                  <c:v>7</c:v>
                </c:pt>
                <c:pt idx="674">
                  <c:v>10</c:v>
                </c:pt>
                <c:pt idx="675">
                  <c:v>9</c:v>
                </c:pt>
                <c:pt idx="676">
                  <c:v>10</c:v>
                </c:pt>
                <c:pt idx="677">
                  <c:v>7</c:v>
                </c:pt>
                <c:pt idx="678">
                  <c:v>7</c:v>
                </c:pt>
                <c:pt idx="679">
                  <c:v>7</c:v>
                </c:pt>
                <c:pt idx="680">
                  <c:v>8</c:v>
                </c:pt>
                <c:pt idx="681">
                  <c:v>8</c:v>
                </c:pt>
                <c:pt idx="682">
                  <c:v>7</c:v>
                </c:pt>
                <c:pt idx="683">
                  <c:v>9</c:v>
                </c:pt>
                <c:pt idx="684">
                  <c:v>10</c:v>
                </c:pt>
                <c:pt idx="685">
                  <c:v>9</c:v>
                </c:pt>
                <c:pt idx="686">
                  <c:v>6</c:v>
                </c:pt>
                <c:pt idx="687">
                  <c:v>6</c:v>
                </c:pt>
                <c:pt idx="688">
                  <c:v>7</c:v>
                </c:pt>
                <c:pt idx="689">
                  <c:v>9</c:v>
                </c:pt>
                <c:pt idx="690">
                  <c:v>11</c:v>
                </c:pt>
                <c:pt idx="691">
                  <c:v>11</c:v>
                </c:pt>
                <c:pt idx="692">
                  <c:v>14</c:v>
                </c:pt>
                <c:pt idx="693">
                  <c:v>15</c:v>
                </c:pt>
                <c:pt idx="694">
                  <c:v>16</c:v>
                </c:pt>
                <c:pt idx="695">
                  <c:v>17</c:v>
                </c:pt>
                <c:pt idx="696">
                  <c:v>16</c:v>
                </c:pt>
                <c:pt idx="697">
                  <c:v>21</c:v>
                </c:pt>
                <c:pt idx="698">
                  <c:v>18</c:v>
                </c:pt>
                <c:pt idx="699">
                  <c:v>6</c:v>
                </c:pt>
                <c:pt idx="700">
                  <c:v>3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2</c:v>
                </c:pt>
                <c:pt idx="706">
                  <c:v>2</c:v>
                </c:pt>
                <c:pt idx="707">
                  <c:v>0</c:v>
                </c:pt>
                <c:pt idx="708">
                  <c:v>6</c:v>
                </c:pt>
                <c:pt idx="709">
                  <c:v>2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1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1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8</c:v>
                </c:pt>
                <c:pt idx="757">
                  <c:v>1</c:v>
                </c:pt>
                <c:pt idx="758">
                  <c:v>12</c:v>
                </c:pt>
                <c:pt idx="759">
                  <c:v>12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</c:numCache>
            </c:numRef>
          </c:val>
          <c:smooth val="0"/>
        </c:ser>
        <c:ser>
          <c:idx val="0"/>
          <c:order val="5"/>
          <c:tx>
            <c:strRef>
              <c:f>'All sites'!$G$98:$G$115</c:f>
              <c:strCache>
                <c:ptCount val="1"/>
                <c:pt idx="0">
                  <c:v>0:00 1:00 2:00 3:00 4:00 5:00 6:00 7:00 8:00 9:00 10:00 11:00 12:00 13:00 14:00 15:00 16:00 17:00</c:v>
                </c:pt>
              </c:strCache>
            </c:strRef>
          </c:tx>
          <c:cat>
            <c:numRef>
              <c:f>'All sites'!$B$116:$B$974</c:f>
              <c:numCache>
                <c:formatCode>m/d/yyyy</c:formatCode>
                <c:ptCount val="859"/>
                <c:pt idx="0">
                  <c:v>41165</c:v>
                </c:pt>
                <c:pt idx="1">
                  <c:v>41165</c:v>
                </c:pt>
                <c:pt idx="2">
                  <c:v>41165</c:v>
                </c:pt>
                <c:pt idx="3">
                  <c:v>41165</c:v>
                </c:pt>
                <c:pt idx="4">
                  <c:v>41165</c:v>
                </c:pt>
                <c:pt idx="5">
                  <c:v>41165</c:v>
                </c:pt>
                <c:pt idx="6">
                  <c:v>41166</c:v>
                </c:pt>
                <c:pt idx="7">
                  <c:v>41166</c:v>
                </c:pt>
                <c:pt idx="8">
                  <c:v>41166</c:v>
                </c:pt>
                <c:pt idx="9">
                  <c:v>41166</c:v>
                </c:pt>
                <c:pt idx="10">
                  <c:v>41166</c:v>
                </c:pt>
                <c:pt idx="11">
                  <c:v>41166</c:v>
                </c:pt>
                <c:pt idx="12">
                  <c:v>41166</c:v>
                </c:pt>
                <c:pt idx="13">
                  <c:v>41166</c:v>
                </c:pt>
                <c:pt idx="14">
                  <c:v>41166</c:v>
                </c:pt>
                <c:pt idx="15">
                  <c:v>41166</c:v>
                </c:pt>
                <c:pt idx="16">
                  <c:v>41166</c:v>
                </c:pt>
                <c:pt idx="17">
                  <c:v>41166</c:v>
                </c:pt>
                <c:pt idx="18">
                  <c:v>41166</c:v>
                </c:pt>
                <c:pt idx="19">
                  <c:v>41166</c:v>
                </c:pt>
                <c:pt idx="20">
                  <c:v>41166</c:v>
                </c:pt>
                <c:pt idx="21">
                  <c:v>41166</c:v>
                </c:pt>
                <c:pt idx="22">
                  <c:v>41166</c:v>
                </c:pt>
                <c:pt idx="23">
                  <c:v>41166</c:v>
                </c:pt>
                <c:pt idx="24">
                  <c:v>41166</c:v>
                </c:pt>
                <c:pt idx="25">
                  <c:v>41166</c:v>
                </c:pt>
                <c:pt idx="26">
                  <c:v>41166</c:v>
                </c:pt>
                <c:pt idx="27">
                  <c:v>41166</c:v>
                </c:pt>
                <c:pt idx="28">
                  <c:v>41166</c:v>
                </c:pt>
                <c:pt idx="29">
                  <c:v>41167</c:v>
                </c:pt>
                <c:pt idx="30">
                  <c:v>41167</c:v>
                </c:pt>
                <c:pt idx="31">
                  <c:v>41167</c:v>
                </c:pt>
                <c:pt idx="32">
                  <c:v>41167</c:v>
                </c:pt>
                <c:pt idx="33">
                  <c:v>41167</c:v>
                </c:pt>
                <c:pt idx="34">
                  <c:v>41167</c:v>
                </c:pt>
                <c:pt idx="35">
                  <c:v>41167</c:v>
                </c:pt>
                <c:pt idx="36">
                  <c:v>41167</c:v>
                </c:pt>
                <c:pt idx="37">
                  <c:v>41167</c:v>
                </c:pt>
                <c:pt idx="38">
                  <c:v>41167</c:v>
                </c:pt>
                <c:pt idx="39">
                  <c:v>41167</c:v>
                </c:pt>
                <c:pt idx="40">
                  <c:v>41167</c:v>
                </c:pt>
                <c:pt idx="41">
                  <c:v>41167</c:v>
                </c:pt>
                <c:pt idx="42">
                  <c:v>41167</c:v>
                </c:pt>
                <c:pt idx="43">
                  <c:v>41167</c:v>
                </c:pt>
                <c:pt idx="44">
                  <c:v>41167</c:v>
                </c:pt>
                <c:pt idx="45">
                  <c:v>41167</c:v>
                </c:pt>
                <c:pt idx="46">
                  <c:v>41167</c:v>
                </c:pt>
                <c:pt idx="47">
                  <c:v>41167</c:v>
                </c:pt>
                <c:pt idx="48">
                  <c:v>41167</c:v>
                </c:pt>
                <c:pt idx="49">
                  <c:v>41167</c:v>
                </c:pt>
                <c:pt idx="50">
                  <c:v>41167</c:v>
                </c:pt>
                <c:pt idx="51">
                  <c:v>41167</c:v>
                </c:pt>
                <c:pt idx="52">
                  <c:v>41167</c:v>
                </c:pt>
                <c:pt idx="53">
                  <c:v>41168</c:v>
                </c:pt>
                <c:pt idx="54">
                  <c:v>41168</c:v>
                </c:pt>
                <c:pt idx="55">
                  <c:v>41168</c:v>
                </c:pt>
                <c:pt idx="56">
                  <c:v>41168</c:v>
                </c:pt>
                <c:pt idx="57">
                  <c:v>41168</c:v>
                </c:pt>
                <c:pt idx="58">
                  <c:v>41168</c:v>
                </c:pt>
                <c:pt idx="59">
                  <c:v>41168</c:v>
                </c:pt>
                <c:pt idx="60">
                  <c:v>41168</c:v>
                </c:pt>
                <c:pt idx="61">
                  <c:v>41168</c:v>
                </c:pt>
                <c:pt idx="62">
                  <c:v>41168</c:v>
                </c:pt>
                <c:pt idx="63">
                  <c:v>41168</c:v>
                </c:pt>
                <c:pt idx="64">
                  <c:v>41168</c:v>
                </c:pt>
                <c:pt idx="65">
                  <c:v>41168</c:v>
                </c:pt>
                <c:pt idx="66">
                  <c:v>41168</c:v>
                </c:pt>
                <c:pt idx="67">
                  <c:v>41168</c:v>
                </c:pt>
                <c:pt idx="68">
                  <c:v>41168</c:v>
                </c:pt>
                <c:pt idx="69">
                  <c:v>41168</c:v>
                </c:pt>
                <c:pt idx="70">
                  <c:v>41168</c:v>
                </c:pt>
                <c:pt idx="71">
                  <c:v>41168</c:v>
                </c:pt>
                <c:pt idx="72">
                  <c:v>41168</c:v>
                </c:pt>
                <c:pt idx="73">
                  <c:v>41168</c:v>
                </c:pt>
                <c:pt idx="74">
                  <c:v>41168</c:v>
                </c:pt>
                <c:pt idx="75">
                  <c:v>41168</c:v>
                </c:pt>
                <c:pt idx="76">
                  <c:v>41168</c:v>
                </c:pt>
                <c:pt idx="77">
                  <c:v>41169</c:v>
                </c:pt>
                <c:pt idx="78">
                  <c:v>41169</c:v>
                </c:pt>
                <c:pt idx="79">
                  <c:v>41169</c:v>
                </c:pt>
                <c:pt idx="80">
                  <c:v>41169</c:v>
                </c:pt>
                <c:pt idx="81">
                  <c:v>41169</c:v>
                </c:pt>
                <c:pt idx="82">
                  <c:v>41169</c:v>
                </c:pt>
                <c:pt idx="83">
                  <c:v>41169</c:v>
                </c:pt>
                <c:pt idx="84">
                  <c:v>41169</c:v>
                </c:pt>
                <c:pt idx="85">
                  <c:v>41169</c:v>
                </c:pt>
                <c:pt idx="86">
                  <c:v>41169</c:v>
                </c:pt>
                <c:pt idx="87">
                  <c:v>41169</c:v>
                </c:pt>
                <c:pt idx="88">
                  <c:v>41169</c:v>
                </c:pt>
                <c:pt idx="89">
                  <c:v>41169</c:v>
                </c:pt>
                <c:pt idx="90">
                  <c:v>41169</c:v>
                </c:pt>
                <c:pt idx="91">
                  <c:v>41169</c:v>
                </c:pt>
                <c:pt idx="92">
                  <c:v>41169</c:v>
                </c:pt>
                <c:pt idx="93">
                  <c:v>41169</c:v>
                </c:pt>
                <c:pt idx="94">
                  <c:v>41169</c:v>
                </c:pt>
                <c:pt idx="95">
                  <c:v>41169</c:v>
                </c:pt>
                <c:pt idx="96">
                  <c:v>41169</c:v>
                </c:pt>
                <c:pt idx="97">
                  <c:v>41169</c:v>
                </c:pt>
                <c:pt idx="98">
                  <c:v>41169</c:v>
                </c:pt>
                <c:pt idx="99">
                  <c:v>41169</c:v>
                </c:pt>
                <c:pt idx="100">
                  <c:v>41169</c:v>
                </c:pt>
                <c:pt idx="101">
                  <c:v>41170</c:v>
                </c:pt>
                <c:pt idx="102">
                  <c:v>41170</c:v>
                </c:pt>
                <c:pt idx="103">
                  <c:v>41170</c:v>
                </c:pt>
                <c:pt idx="104">
                  <c:v>41170</c:v>
                </c:pt>
                <c:pt idx="105">
                  <c:v>41170</c:v>
                </c:pt>
                <c:pt idx="106">
                  <c:v>41170</c:v>
                </c:pt>
                <c:pt idx="107">
                  <c:v>41170</c:v>
                </c:pt>
                <c:pt idx="108">
                  <c:v>41170</c:v>
                </c:pt>
                <c:pt idx="109">
                  <c:v>41170</c:v>
                </c:pt>
                <c:pt idx="110">
                  <c:v>41170</c:v>
                </c:pt>
                <c:pt idx="111">
                  <c:v>41170</c:v>
                </c:pt>
                <c:pt idx="112">
                  <c:v>41170</c:v>
                </c:pt>
                <c:pt idx="113">
                  <c:v>41170</c:v>
                </c:pt>
                <c:pt idx="114">
                  <c:v>41170</c:v>
                </c:pt>
                <c:pt idx="115">
                  <c:v>41170</c:v>
                </c:pt>
                <c:pt idx="116">
                  <c:v>41170</c:v>
                </c:pt>
                <c:pt idx="117">
                  <c:v>41170</c:v>
                </c:pt>
                <c:pt idx="118">
                  <c:v>41170</c:v>
                </c:pt>
                <c:pt idx="119">
                  <c:v>41170</c:v>
                </c:pt>
                <c:pt idx="120">
                  <c:v>41170</c:v>
                </c:pt>
                <c:pt idx="121">
                  <c:v>41170</c:v>
                </c:pt>
                <c:pt idx="122">
                  <c:v>41170</c:v>
                </c:pt>
                <c:pt idx="123">
                  <c:v>41170</c:v>
                </c:pt>
                <c:pt idx="124">
                  <c:v>41170</c:v>
                </c:pt>
                <c:pt idx="125">
                  <c:v>41171</c:v>
                </c:pt>
                <c:pt idx="126">
                  <c:v>41171</c:v>
                </c:pt>
                <c:pt idx="127">
                  <c:v>41171</c:v>
                </c:pt>
                <c:pt idx="128">
                  <c:v>41171</c:v>
                </c:pt>
                <c:pt idx="129">
                  <c:v>41171</c:v>
                </c:pt>
                <c:pt idx="130">
                  <c:v>41171</c:v>
                </c:pt>
                <c:pt idx="131">
                  <c:v>41171</c:v>
                </c:pt>
                <c:pt idx="132">
                  <c:v>41171</c:v>
                </c:pt>
                <c:pt idx="133">
                  <c:v>41171</c:v>
                </c:pt>
                <c:pt idx="134">
                  <c:v>41171</c:v>
                </c:pt>
                <c:pt idx="135">
                  <c:v>41171</c:v>
                </c:pt>
                <c:pt idx="136">
                  <c:v>41171</c:v>
                </c:pt>
                <c:pt idx="137">
                  <c:v>41171</c:v>
                </c:pt>
                <c:pt idx="138">
                  <c:v>41171</c:v>
                </c:pt>
                <c:pt idx="139">
                  <c:v>41171</c:v>
                </c:pt>
                <c:pt idx="140">
                  <c:v>41171</c:v>
                </c:pt>
                <c:pt idx="141">
                  <c:v>41171</c:v>
                </c:pt>
                <c:pt idx="142">
                  <c:v>41171</c:v>
                </c:pt>
                <c:pt idx="143">
                  <c:v>41171</c:v>
                </c:pt>
                <c:pt idx="144">
                  <c:v>41171</c:v>
                </c:pt>
                <c:pt idx="145">
                  <c:v>41171</c:v>
                </c:pt>
                <c:pt idx="146">
                  <c:v>41171</c:v>
                </c:pt>
                <c:pt idx="147">
                  <c:v>41171</c:v>
                </c:pt>
                <c:pt idx="148">
                  <c:v>41171</c:v>
                </c:pt>
                <c:pt idx="149">
                  <c:v>41172</c:v>
                </c:pt>
                <c:pt idx="150">
                  <c:v>41172</c:v>
                </c:pt>
                <c:pt idx="151">
                  <c:v>41172</c:v>
                </c:pt>
                <c:pt idx="152">
                  <c:v>41172</c:v>
                </c:pt>
                <c:pt idx="153">
                  <c:v>41172</c:v>
                </c:pt>
                <c:pt idx="154">
                  <c:v>41172</c:v>
                </c:pt>
                <c:pt idx="155">
                  <c:v>41172</c:v>
                </c:pt>
                <c:pt idx="156">
                  <c:v>41172</c:v>
                </c:pt>
                <c:pt idx="157">
                  <c:v>41172</c:v>
                </c:pt>
                <c:pt idx="158">
                  <c:v>41172</c:v>
                </c:pt>
                <c:pt idx="159">
                  <c:v>41172</c:v>
                </c:pt>
                <c:pt idx="160">
                  <c:v>41172</c:v>
                </c:pt>
                <c:pt idx="161">
                  <c:v>41172</c:v>
                </c:pt>
                <c:pt idx="162">
                  <c:v>41172</c:v>
                </c:pt>
                <c:pt idx="163">
                  <c:v>41172</c:v>
                </c:pt>
                <c:pt idx="164">
                  <c:v>41172</c:v>
                </c:pt>
                <c:pt idx="165">
                  <c:v>41172</c:v>
                </c:pt>
                <c:pt idx="166">
                  <c:v>41172</c:v>
                </c:pt>
                <c:pt idx="167">
                  <c:v>41172</c:v>
                </c:pt>
                <c:pt idx="168">
                  <c:v>41172</c:v>
                </c:pt>
                <c:pt idx="169">
                  <c:v>41172</c:v>
                </c:pt>
                <c:pt idx="170">
                  <c:v>41172</c:v>
                </c:pt>
                <c:pt idx="171">
                  <c:v>41172</c:v>
                </c:pt>
                <c:pt idx="172">
                  <c:v>41172</c:v>
                </c:pt>
                <c:pt idx="173">
                  <c:v>41173</c:v>
                </c:pt>
                <c:pt idx="174">
                  <c:v>41173</c:v>
                </c:pt>
                <c:pt idx="175">
                  <c:v>41173</c:v>
                </c:pt>
                <c:pt idx="176">
                  <c:v>41173</c:v>
                </c:pt>
                <c:pt idx="177">
                  <c:v>41173</c:v>
                </c:pt>
                <c:pt idx="178">
                  <c:v>41173</c:v>
                </c:pt>
                <c:pt idx="179">
                  <c:v>41173</c:v>
                </c:pt>
                <c:pt idx="180">
                  <c:v>41173</c:v>
                </c:pt>
                <c:pt idx="181">
                  <c:v>41173</c:v>
                </c:pt>
                <c:pt idx="182">
                  <c:v>41173</c:v>
                </c:pt>
                <c:pt idx="183">
                  <c:v>41173</c:v>
                </c:pt>
                <c:pt idx="184">
                  <c:v>41173</c:v>
                </c:pt>
                <c:pt idx="185">
                  <c:v>41173</c:v>
                </c:pt>
                <c:pt idx="186">
                  <c:v>41173</c:v>
                </c:pt>
                <c:pt idx="187">
                  <c:v>41173</c:v>
                </c:pt>
                <c:pt idx="188">
                  <c:v>41173</c:v>
                </c:pt>
                <c:pt idx="189">
                  <c:v>41173</c:v>
                </c:pt>
                <c:pt idx="190">
                  <c:v>41173</c:v>
                </c:pt>
                <c:pt idx="191">
                  <c:v>41173</c:v>
                </c:pt>
                <c:pt idx="192">
                  <c:v>41173</c:v>
                </c:pt>
                <c:pt idx="193">
                  <c:v>41173</c:v>
                </c:pt>
                <c:pt idx="194">
                  <c:v>41173</c:v>
                </c:pt>
                <c:pt idx="195">
                  <c:v>41173</c:v>
                </c:pt>
                <c:pt idx="196">
                  <c:v>41173</c:v>
                </c:pt>
                <c:pt idx="197">
                  <c:v>41174</c:v>
                </c:pt>
                <c:pt idx="198">
                  <c:v>41174</c:v>
                </c:pt>
                <c:pt idx="199">
                  <c:v>41174</c:v>
                </c:pt>
                <c:pt idx="200">
                  <c:v>41174</c:v>
                </c:pt>
                <c:pt idx="201">
                  <c:v>41174</c:v>
                </c:pt>
                <c:pt idx="202">
                  <c:v>41174</c:v>
                </c:pt>
                <c:pt idx="203">
                  <c:v>41174</c:v>
                </c:pt>
                <c:pt idx="204">
                  <c:v>41174</c:v>
                </c:pt>
                <c:pt idx="205">
                  <c:v>41174</c:v>
                </c:pt>
                <c:pt idx="206">
                  <c:v>41174</c:v>
                </c:pt>
                <c:pt idx="207">
                  <c:v>41174</c:v>
                </c:pt>
                <c:pt idx="208">
                  <c:v>41174</c:v>
                </c:pt>
                <c:pt idx="209">
                  <c:v>41174</c:v>
                </c:pt>
                <c:pt idx="210">
                  <c:v>41174</c:v>
                </c:pt>
                <c:pt idx="211">
                  <c:v>41174</c:v>
                </c:pt>
                <c:pt idx="212">
                  <c:v>41174</c:v>
                </c:pt>
                <c:pt idx="213">
                  <c:v>41174</c:v>
                </c:pt>
                <c:pt idx="214">
                  <c:v>41174</c:v>
                </c:pt>
                <c:pt idx="215">
                  <c:v>41174</c:v>
                </c:pt>
                <c:pt idx="216">
                  <c:v>41174</c:v>
                </c:pt>
                <c:pt idx="217">
                  <c:v>41174</c:v>
                </c:pt>
                <c:pt idx="218">
                  <c:v>41174</c:v>
                </c:pt>
                <c:pt idx="219">
                  <c:v>41174</c:v>
                </c:pt>
                <c:pt idx="220">
                  <c:v>41174</c:v>
                </c:pt>
                <c:pt idx="221">
                  <c:v>41175</c:v>
                </c:pt>
                <c:pt idx="222">
                  <c:v>41175</c:v>
                </c:pt>
                <c:pt idx="223">
                  <c:v>41175</c:v>
                </c:pt>
                <c:pt idx="224">
                  <c:v>41175</c:v>
                </c:pt>
                <c:pt idx="225">
                  <c:v>41175</c:v>
                </c:pt>
                <c:pt idx="226">
                  <c:v>41175</c:v>
                </c:pt>
                <c:pt idx="227">
                  <c:v>41175</c:v>
                </c:pt>
                <c:pt idx="228">
                  <c:v>41175</c:v>
                </c:pt>
                <c:pt idx="229">
                  <c:v>41175</c:v>
                </c:pt>
                <c:pt idx="230">
                  <c:v>41175</c:v>
                </c:pt>
                <c:pt idx="231">
                  <c:v>41175</c:v>
                </c:pt>
                <c:pt idx="232">
                  <c:v>41175</c:v>
                </c:pt>
                <c:pt idx="233">
                  <c:v>41175</c:v>
                </c:pt>
                <c:pt idx="234">
                  <c:v>41175</c:v>
                </c:pt>
                <c:pt idx="235">
                  <c:v>41175</c:v>
                </c:pt>
                <c:pt idx="236">
                  <c:v>41175</c:v>
                </c:pt>
                <c:pt idx="237">
                  <c:v>41175</c:v>
                </c:pt>
                <c:pt idx="238">
                  <c:v>41175</c:v>
                </c:pt>
                <c:pt idx="239">
                  <c:v>41175</c:v>
                </c:pt>
                <c:pt idx="240">
                  <c:v>41175</c:v>
                </c:pt>
                <c:pt idx="241">
                  <c:v>41175</c:v>
                </c:pt>
                <c:pt idx="242">
                  <c:v>41175</c:v>
                </c:pt>
                <c:pt idx="243">
                  <c:v>41175</c:v>
                </c:pt>
                <c:pt idx="244">
                  <c:v>41175</c:v>
                </c:pt>
                <c:pt idx="245">
                  <c:v>41176</c:v>
                </c:pt>
                <c:pt idx="246">
                  <c:v>41176</c:v>
                </c:pt>
                <c:pt idx="247">
                  <c:v>41176</c:v>
                </c:pt>
                <c:pt idx="248">
                  <c:v>41176</c:v>
                </c:pt>
                <c:pt idx="249">
                  <c:v>41176</c:v>
                </c:pt>
                <c:pt idx="250">
                  <c:v>41176</c:v>
                </c:pt>
                <c:pt idx="251">
                  <c:v>41176</c:v>
                </c:pt>
                <c:pt idx="252">
                  <c:v>41176</c:v>
                </c:pt>
                <c:pt idx="253">
                  <c:v>41176</c:v>
                </c:pt>
                <c:pt idx="254">
                  <c:v>41176</c:v>
                </c:pt>
                <c:pt idx="255">
                  <c:v>41176</c:v>
                </c:pt>
                <c:pt idx="256">
                  <c:v>41176</c:v>
                </c:pt>
                <c:pt idx="257">
                  <c:v>41176</c:v>
                </c:pt>
                <c:pt idx="258">
                  <c:v>41176</c:v>
                </c:pt>
                <c:pt idx="259">
                  <c:v>41176</c:v>
                </c:pt>
                <c:pt idx="260">
                  <c:v>41176</c:v>
                </c:pt>
                <c:pt idx="261">
                  <c:v>41176</c:v>
                </c:pt>
                <c:pt idx="262">
                  <c:v>41176</c:v>
                </c:pt>
                <c:pt idx="263">
                  <c:v>41176</c:v>
                </c:pt>
                <c:pt idx="264">
                  <c:v>41176</c:v>
                </c:pt>
                <c:pt idx="265">
                  <c:v>41176</c:v>
                </c:pt>
                <c:pt idx="266">
                  <c:v>41176</c:v>
                </c:pt>
                <c:pt idx="267">
                  <c:v>41176</c:v>
                </c:pt>
                <c:pt idx="268">
                  <c:v>41176</c:v>
                </c:pt>
                <c:pt idx="269">
                  <c:v>41177</c:v>
                </c:pt>
                <c:pt idx="270">
                  <c:v>41177</c:v>
                </c:pt>
                <c:pt idx="271">
                  <c:v>41177</c:v>
                </c:pt>
                <c:pt idx="272">
                  <c:v>41177</c:v>
                </c:pt>
                <c:pt idx="273">
                  <c:v>41177</c:v>
                </c:pt>
                <c:pt idx="274">
                  <c:v>41177</c:v>
                </c:pt>
                <c:pt idx="275">
                  <c:v>41177</c:v>
                </c:pt>
                <c:pt idx="276">
                  <c:v>41177</c:v>
                </c:pt>
                <c:pt idx="277">
                  <c:v>41177</c:v>
                </c:pt>
                <c:pt idx="278">
                  <c:v>41177</c:v>
                </c:pt>
                <c:pt idx="279">
                  <c:v>41177</c:v>
                </c:pt>
                <c:pt idx="280">
                  <c:v>41177</c:v>
                </c:pt>
                <c:pt idx="281">
                  <c:v>41177</c:v>
                </c:pt>
                <c:pt idx="282">
                  <c:v>41177</c:v>
                </c:pt>
                <c:pt idx="283">
                  <c:v>41177</c:v>
                </c:pt>
                <c:pt idx="284">
                  <c:v>41177</c:v>
                </c:pt>
                <c:pt idx="285">
                  <c:v>41177</c:v>
                </c:pt>
                <c:pt idx="286">
                  <c:v>41177</c:v>
                </c:pt>
                <c:pt idx="287">
                  <c:v>41177</c:v>
                </c:pt>
                <c:pt idx="288">
                  <c:v>41177</c:v>
                </c:pt>
                <c:pt idx="289">
                  <c:v>41177</c:v>
                </c:pt>
                <c:pt idx="290">
                  <c:v>41177</c:v>
                </c:pt>
                <c:pt idx="291">
                  <c:v>41177</c:v>
                </c:pt>
                <c:pt idx="292">
                  <c:v>41177</c:v>
                </c:pt>
                <c:pt idx="293">
                  <c:v>41178</c:v>
                </c:pt>
                <c:pt idx="294">
                  <c:v>41178</c:v>
                </c:pt>
                <c:pt idx="295">
                  <c:v>41178</c:v>
                </c:pt>
                <c:pt idx="296">
                  <c:v>41178</c:v>
                </c:pt>
                <c:pt idx="297">
                  <c:v>41178</c:v>
                </c:pt>
                <c:pt idx="298">
                  <c:v>41178</c:v>
                </c:pt>
                <c:pt idx="299">
                  <c:v>41178</c:v>
                </c:pt>
                <c:pt idx="300">
                  <c:v>41178</c:v>
                </c:pt>
                <c:pt idx="301">
                  <c:v>41178</c:v>
                </c:pt>
                <c:pt idx="302">
                  <c:v>41178</c:v>
                </c:pt>
                <c:pt idx="303">
                  <c:v>41178</c:v>
                </c:pt>
                <c:pt idx="304">
                  <c:v>41178</c:v>
                </c:pt>
                <c:pt idx="305">
                  <c:v>41178</c:v>
                </c:pt>
                <c:pt idx="306">
                  <c:v>41178</c:v>
                </c:pt>
                <c:pt idx="307">
                  <c:v>41178</c:v>
                </c:pt>
                <c:pt idx="308">
                  <c:v>41178</c:v>
                </c:pt>
                <c:pt idx="309">
                  <c:v>41178</c:v>
                </c:pt>
                <c:pt idx="310">
                  <c:v>41178</c:v>
                </c:pt>
                <c:pt idx="311">
                  <c:v>41178</c:v>
                </c:pt>
                <c:pt idx="312">
                  <c:v>41178</c:v>
                </c:pt>
                <c:pt idx="313">
                  <c:v>41178</c:v>
                </c:pt>
                <c:pt idx="314">
                  <c:v>41178</c:v>
                </c:pt>
                <c:pt idx="315">
                  <c:v>41178</c:v>
                </c:pt>
                <c:pt idx="316">
                  <c:v>41178</c:v>
                </c:pt>
                <c:pt idx="317">
                  <c:v>41179</c:v>
                </c:pt>
                <c:pt idx="318">
                  <c:v>41179</c:v>
                </c:pt>
                <c:pt idx="319">
                  <c:v>41179</c:v>
                </c:pt>
                <c:pt idx="320">
                  <c:v>41179</c:v>
                </c:pt>
                <c:pt idx="321">
                  <c:v>41179</c:v>
                </c:pt>
                <c:pt idx="322">
                  <c:v>41179</c:v>
                </c:pt>
                <c:pt idx="323">
                  <c:v>41179</c:v>
                </c:pt>
                <c:pt idx="324">
                  <c:v>41179</c:v>
                </c:pt>
                <c:pt idx="325">
                  <c:v>41179</c:v>
                </c:pt>
                <c:pt idx="326">
                  <c:v>41179</c:v>
                </c:pt>
                <c:pt idx="327">
                  <c:v>41179</c:v>
                </c:pt>
                <c:pt idx="328">
                  <c:v>41179</c:v>
                </c:pt>
                <c:pt idx="329">
                  <c:v>41179</c:v>
                </c:pt>
                <c:pt idx="330">
                  <c:v>41179</c:v>
                </c:pt>
                <c:pt idx="331">
                  <c:v>41179</c:v>
                </c:pt>
                <c:pt idx="332">
                  <c:v>41179</c:v>
                </c:pt>
                <c:pt idx="333">
                  <c:v>41179</c:v>
                </c:pt>
                <c:pt idx="334">
                  <c:v>41179</c:v>
                </c:pt>
                <c:pt idx="335">
                  <c:v>41179</c:v>
                </c:pt>
                <c:pt idx="336">
                  <c:v>41179</c:v>
                </c:pt>
                <c:pt idx="337">
                  <c:v>41179</c:v>
                </c:pt>
                <c:pt idx="338">
                  <c:v>41179</c:v>
                </c:pt>
                <c:pt idx="339">
                  <c:v>41179</c:v>
                </c:pt>
                <c:pt idx="340">
                  <c:v>41179</c:v>
                </c:pt>
                <c:pt idx="341">
                  <c:v>41180</c:v>
                </c:pt>
                <c:pt idx="342">
                  <c:v>41180</c:v>
                </c:pt>
                <c:pt idx="343">
                  <c:v>41180</c:v>
                </c:pt>
                <c:pt idx="344">
                  <c:v>41180</c:v>
                </c:pt>
                <c:pt idx="345">
                  <c:v>41180</c:v>
                </c:pt>
                <c:pt idx="346">
                  <c:v>41180</c:v>
                </c:pt>
                <c:pt idx="347">
                  <c:v>41180</c:v>
                </c:pt>
                <c:pt idx="348">
                  <c:v>41180</c:v>
                </c:pt>
                <c:pt idx="349">
                  <c:v>41180</c:v>
                </c:pt>
                <c:pt idx="350">
                  <c:v>41180</c:v>
                </c:pt>
                <c:pt idx="351">
                  <c:v>41180</c:v>
                </c:pt>
                <c:pt idx="352">
                  <c:v>41180</c:v>
                </c:pt>
                <c:pt idx="353">
                  <c:v>41180</c:v>
                </c:pt>
                <c:pt idx="354">
                  <c:v>41180</c:v>
                </c:pt>
                <c:pt idx="355">
                  <c:v>41180</c:v>
                </c:pt>
                <c:pt idx="356">
                  <c:v>41180</c:v>
                </c:pt>
                <c:pt idx="357">
                  <c:v>41180</c:v>
                </c:pt>
                <c:pt idx="358">
                  <c:v>41180</c:v>
                </c:pt>
                <c:pt idx="359">
                  <c:v>41180</c:v>
                </c:pt>
                <c:pt idx="360">
                  <c:v>41180</c:v>
                </c:pt>
                <c:pt idx="361">
                  <c:v>41180</c:v>
                </c:pt>
                <c:pt idx="362">
                  <c:v>41180</c:v>
                </c:pt>
                <c:pt idx="363">
                  <c:v>41180</c:v>
                </c:pt>
                <c:pt idx="364">
                  <c:v>41180</c:v>
                </c:pt>
                <c:pt idx="365">
                  <c:v>41181</c:v>
                </c:pt>
                <c:pt idx="366">
                  <c:v>41181</c:v>
                </c:pt>
                <c:pt idx="367">
                  <c:v>41181</c:v>
                </c:pt>
                <c:pt idx="368">
                  <c:v>0</c:v>
                </c:pt>
                <c:pt idx="369">
                  <c:v>41181</c:v>
                </c:pt>
                <c:pt idx="370">
                  <c:v>41181</c:v>
                </c:pt>
                <c:pt idx="371">
                  <c:v>41181</c:v>
                </c:pt>
                <c:pt idx="372">
                  <c:v>41181</c:v>
                </c:pt>
                <c:pt idx="373">
                  <c:v>41181</c:v>
                </c:pt>
                <c:pt idx="374">
                  <c:v>41181</c:v>
                </c:pt>
                <c:pt idx="375">
                  <c:v>41181</c:v>
                </c:pt>
                <c:pt idx="376">
                  <c:v>41181</c:v>
                </c:pt>
                <c:pt idx="377">
                  <c:v>41181</c:v>
                </c:pt>
                <c:pt idx="378">
                  <c:v>41181</c:v>
                </c:pt>
                <c:pt idx="379">
                  <c:v>41181</c:v>
                </c:pt>
                <c:pt idx="380">
                  <c:v>41181</c:v>
                </c:pt>
                <c:pt idx="381">
                  <c:v>41181</c:v>
                </c:pt>
                <c:pt idx="382">
                  <c:v>41181</c:v>
                </c:pt>
                <c:pt idx="383">
                  <c:v>41181</c:v>
                </c:pt>
                <c:pt idx="384">
                  <c:v>41181</c:v>
                </c:pt>
                <c:pt idx="385">
                  <c:v>41181</c:v>
                </c:pt>
                <c:pt idx="386">
                  <c:v>41181</c:v>
                </c:pt>
                <c:pt idx="387">
                  <c:v>41181</c:v>
                </c:pt>
                <c:pt idx="388">
                  <c:v>41181</c:v>
                </c:pt>
                <c:pt idx="389">
                  <c:v>41182</c:v>
                </c:pt>
                <c:pt idx="390">
                  <c:v>41182</c:v>
                </c:pt>
                <c:pt idx="391">
                  <c:v>41182</c:v>
                </c:pt>
                <c:pt idx="392">
                  <c:v>41182</c:v>
                </c:pt>
                <c:pt idx="393">
                  <c:v>41182</c:v>
                </c:pt>
                <c:pt idx="394">
                  <c:v>41182</c:v>
                </c:pt>
                <c:pt idx="395">
                  <c:v>41182</c:v>
                </c:pt>
                <c:pt idx="396">
                  <c:v>41182</c:v>
                </c:pt>
                <c:pt idx="397">
                  <c:v>41182</c:v>
                </c:pt>
                <c:pt idx="398">
                  <c:v>41182</c:v>
                </c:pt>
                <c:pt idx="399">
                  <c:v>41182</c:v>
                </c:pt>
                <c:pt idx="400">
                  <c:v>41182</c:v>
                </c:pt>
                <c:pt idx="401">
                  <c:v>41182</c:v>
                </c:pt>
                <c:pt idx="402">
                  <c:v>41182</c:v>
                </c:pt>
                <c:pt idx="403">
                  <c:v>41182</c:v>
                </c:pt>
                <c:pt idx="404">
                  <c:v>41182</c:v>
                </c:pt>
                <c:pt idx="405">
                  <c:v>41182</c:v>
                </c:pt>
                <c:pt idx="406">
                  <c:v>41182</c:v>
                </c:pt>
                <c:pt idx="407">
                  <c:v>41182</c:v>
                </c:pt>
                <c:pt idx="408">
                  <c:v>41182</c:v>
                </c:pt>
                <c:pt idx="409">
                  <c:v>41182</c:v>
                </c:pt>
                <c:pt idx="410">
                  <c:v>41182</c:v>
                </c:pt>
                <c:pt idx="411">
                  <c:v>41182</c:v>
                </c:pt>
                <c:pt idx="412">
                  <c:v>41182</c:v>
                </c:pt>
                <c:pt idx="413">
                  <c:v>41183</c:v>
                </c:pt>
                <c:pt idx="414">
                  <c:v>41183</c:v>
                </c:pt>
                <c:pt idx="415">
                  <c:v>41183</c:v>
                </c:pt>
                <c:pt idx="416">
                  <c:v>41183</c:v>
                </c:pt>
                <c:pt idx="417">
                  <c:v>41183</c:v>
                </c:pt>
                <c:pt idx="418">
                  <c:v>41183</c:v>
                </c:pt>
                <c:pt idx="419">
                  <c:v>41183</c:v>
                </c:pt>
                <c:pt idx="420">
                  <c:v>41183</c:v>
                </c:pt>
                <c:pt idx="421">
                  <c:v>41183</c:v>
                </c:pt>
                <c:pt idx="422">
                  <c:v>41183</c:v>
                </c:pt>
                <c:pt idx="423">
                  <c:v>41183</c:v>
                </c:pt>
                <c:pt idx="424">
                  <c:v>41183</c:v>
                </c:pt>
                <c:pt idx="425">
                  <c:v>41183</c:v>
                </c:pt>
                <c:pt idx="426">
                  <c:v>41183</c:v>
                </c:pt>
                <c:pt idx="427">
                  <c:v>41183</c:v>
                </c:pt>
                <c:pt idx="428">
                  <c:v>41183</c:v>
                </c:pt>
                <c:pt idx="429">
                  <c:v>41183</c:v>
                </c:pt>
                <c:pt idx="430">
                  <c:v>41183</c:v>
                </c:pt>
                <c:pt idx="431">
                  <c:v>41183</c:v>
                </c:pt>
                <c:pt idx="432">
                  <c:v>41183</c:v>
                </c:pt>
                <c:pt idx="433">
                  <c:v>41183</c:v>
                </c:pt>
                <c:pt idx="434">
                  <c:v>41183</c:v>
                </c:pt>
                <c:pt idx="435">
                  <c:v>41183</c:v>
                </c:pt>
                <c:pt idx="436">
                  <c:v>41183</c:v>
                </c:pt>
                <c:pt idx="437">
                  <c:v>41184</c:v>
                </c:pt>
                <c:pt idx="438">
                  <c:v>41184</c:v>
                </c:pt>
                <c:pt idx="439">
                  <c:v>41184</c:v>
                </c:pt>
                <c:pt idx="440">
                  <c:v>41184</c:v>
                </c:pt>
                <c:pt idx="441">
                  <c:v>41184</c:v>
                </c:pt>
                <c:pt idx="442">
                  <c:v>41184</c:v>
                </c:pt>
                <c:pt idx="443">
                  <c:v>41184</c:v>
                </c:pt>
                <c:pt idx="444">
                  <c:v>41184</c:v>
                </c:pt>
                <c:pt idx="445">
                  <c:v>41184</c:v>
                </c:pt>
                <c:pt idx="446">
                  <c:v>41184</c:v>
                </c:pt>
                <c:pt idx="447">
                  <c:v>41184</c:v>
                </c:pt>
                <c:pt idx="448">
                  <c:v>41184</c:v>
                </c:pt>
                <c:pt idx="449">
                  <c:v>41184</c:v>
                </c:pt>
                <c:pt idx="450">
                  <c:v>41184</c:v>
                </c:pt>
                <c:pt idx="451">
                  <c:v>41184</c:v>
                </c:pt>
                <c:pt idx="452">
                  <c:v>41184</c:v>
                </c:pt>
                <c:pt idx="453">
                  <c:v>41184</c:v>
                </c:pt>
                <c:pt idx="454">
                  <c:v>41184</c:v>
                </c:pt>
                <c:pt idx="455">
                  <c:v>41184</c:v>
                </c:pt>
                <c:pt idx="456">
                  <c:v>41184</c:v>
                </c:pt>
                <c:pt idx="457">
                  <c:v>41184</c:v>
                </c:pt>
                <c:pt idx="458">
                  <c:v>41184</c:v>
                </c:pt>
                <c:pt idx="459">
                  <c:v>41184</c:v>
                </c:pt>
                <c:pt idx="460">
                  <c:v>41184</c:v>
                </c:pt>
                <c:pt idx="461">
                  <c:v>41185</c:v>
                </c:pt>
                <c:pt idx="462">
                  <c:v>41185</c:v>
                </c:pt>
                <c:pt idx="463">
                  <c:v>41185</c:v>
                </c:pt>
                <c:pt idx="464">
                  <c:v>41185</c:v>
                </c:pt>
                <c:pt idx="465">
                  <c:v>41185</c:v>
                </c:pt>
                <c:pt idx="466">
                  <c:v>41185</c:v>
                </c:pt>
                <c:pt idx="467">
                  <c:v>41185</c:v>
                </c:pt>
                <c:pt idx="468">
                  <c:v>41185</c:v>
                </c:pt>
                <c:pt idx="469">
                  <c:v>41185</c:v>
                </c:pt>
                <c:pt idx="470">
                  <c:v>41185</c:v>
                </c:pt>
                <c:pt idx="471">
                  <c:v>41185</c:v>
                </c:pt>
                <c:pt idx="472">
                  <c:v>41185</c:v>
                </c:pt>
                <c:pt idx="473">
                  <c:v>41185</c:v>
                </c:pt>
                <c:pt idx="474">
                  <c:v>41185</c:v>
                </c:pt>
                <c:pt idx="475">
                  <c:v>41185</c:v>
                </c:pt>
                <c:pt idx="476">
                  <c:v>41185</c:v>
                </c:pt>
                <c:pt idx="477">
                  <c:v>41185</c:v>
                </c:pt>
                <c:pt idx="478">
                  <c:v>41185</c:v>
                </c:pt>
                <c:pt idx="479">
                  <c:v>41185</c:v>
                </c:pt>
                <c:pt idx="480">
                  <c:v>41185</c:v>
                </c:pt>
                <c:pt idx="481">
                  <c:v>41185</c:v>
                </c:pt>
                <c:pt idx="482">
                  <c:v>41185</c:v>
                </c:pt>
                <c:pt idx="483">
                  <c:v>41185</c:v>
                </c:pt>
                <c:pt idx="484">
                  <c:v>41185</c:v>
                </c:pt>
                <c:pt idx="485">
                  <c:v>41186</c:v>
                </c:pt>
                <c:pt idx="486">
                  <c:v>41186</c:v>
                </c:pt>
                <c:pt idx="487">
                  <c:v>41186</c:v>
                </c:pt>
                <c:pt idx="488">
                  <c:v>41186</c:v>
                </c:pt>
                <c:pt idx="489">
                  <c:v>41186</c:v>
                </c:pt>
                <c:pt idx="490">
                  <c:v>41186</c:v>
                </c:pt>
                <c:pt idx="491">
                  <c:v>41186</c:v>
                </c:pt>
                <c:pt idx="492">
                  <c:v>41186</c:v>
                </c:pt>
                <c:pt idx="493">
                  <c:v>41186</c:v>
                </c:pt>
                <c:pt idx="494">
                  <c:v>41186</c:v>
                </c:pt>
                <c:pt idx="495">
                  <c:v>41186</c:v>
                </c:pt>
                <c:pt idx="496">
                  <c:v>41186</c:v>
                </c:pt>
                <c:pt idx="497">
                  <c:v>41186</c:v>
                </c:pt>
                <c:pt idx="498">
                  <c:v>41186</c:v>
                </c:pt>
                <c:pt idx="499">
                  <c:v>41186</c:v>
                </c:pt>
                <c:pt idx="500">
                  <c:v>41186</c:v>
                </c:pt>
                <c:pt idx="501">
                  <c:v>41186</c:v>
                </c:pt>
                <c:pt idx="502">
                  <c:v>41186</c:v>
                </c:pt>
                <c:pt idx="503">
                  <c:v>41186</c:v>
                </c:pt>
                <c:pt idx="504">
                  <c:v>41186</c:v>
                </c:pt>
                <c:pt idx="505">
                  <c:v>41186</c:v>
                </c:pt>
                <c:pt idx="506">
                  <c:v>41186</c:v>
                </c:pt>
                <c:pt idx="507">
                  <c:v>41186</c:v>
                </c:pt>
                <c:pt idx="508">
                  <c:v>41186</c:v>
                </c:pt>
                <c:pt idx="509">
                  <c:v>41186</c:v>
                </c:pt>
                <c:pt idx="510">
                  <c:v>41187</c:v>
                </c:pt>
                <c:pt idx="511">
                  <c:v>41187</c:v>
                </c:pt>
                <c:pt idx="512">
                  <c:v>41187</c:v>
                </c:pt>
                <c:pt idx="513">
                  <c:v>41187</c:v>
                </c:pt>
                <c:pt idx="514">
                  <c:v>41187</c:v>
                </c:pt>
                <c:pt idx="515">
                  <c:v>41187</c:v>
                </c:pt>
                <c:pt idx="516">
                  <c:v>41187</c:v>
                </c:pt>
                <c:pt idx="517">
                  <c:v>41187</c:v>
                </c:pt>
                <c:pt idx="518">
                  <c:v>41187</c:v>
                </c:pt>
                <c:pt idx="519">
                  <c:v>41187</c:v>
                </c:pt>
                <c:pt idx="520">
                  <c:v>41187</c:v>
                </c:pt>
                <c:pt idx="521">
                  <c:v>41187</c:v>
                </c:pt>
                <c:pt idx="522">
                  <c:v>41187</c:v>
                </c:pt>
                <c:pt idx="523">
                  <c:v>41187</c:v>
                </c:pt>
                <c:pt idx="524">
                  <c:v>41187</c:v>
                </c:pt>
                <c:pt idx="525">
                  <c:v>41187</c:v>
                </c:pt>
                <c:pt idx="526">
                  <c:v>41187</c:v>
                </c:pt>
                <c:pt idx="527">
                  <c:v>41187</c:v>
                </c:pt>
                <c:pt idx="528">
                  <c:v>41187</c:v>
                </c:pt>
                <c:pt idx="529">
                  <c:v>41187</c:v>
                </c:pt>
                <c:pt idx="530">
                  <c:v>41187</c:v>
                </c:pt>
                <c:pt idx="531">
                  <c:v>41187</c:v>
                </c:pt>
                <c:pt idx="532">
                  <c:v>41187</c:v>
                </c:pt>
                <c:pt idx="533">
                  <c:v>41187</c:v>
                </c:pt>
                <c:pt idx="534">
                  <c:v>41188</c:v>
                </c:pt>
                <c:pt idx="535">
                  <c:v>41188</c:v>
                </c:pt>
                <c:pt idx="536">
                  <c:v>41188</c:v>
                </c:pt>
                <c:pt idx="537">
                  <c:v>41188</c:v>
                </c:pt>
                <c:pt idx="538">
                  <c:v>41188</c:v>
                </c:pt>
                <c:pt idx="539">
                  <c:v>41188</c:v>
                </c:pt>
                <c:pt idx="540">
                  <c:v>41188</c:v>
                </c:pt>
                <c:pt idx="541">
                  <c:v>41188</c:v>
                </c:pt>
                <c:pt idx="542">
                  <c:v>41188</c:v>
                </c:pt>
                <c:pt idx="543">
                  <c:v>41188</c:v>
                </c:pt>
                <c:pt idx="544">
                  <c:v>41188</c:v>
                </c:pt>
                <c:pt idx="545">
                  <c:v>41188</c:v>
                </c:pt>
                <c:pt idx="546">
                  <c:v>41188</c:v>
                </c:pt>
                <c:pt idx="547">
                  <c:v>41188</c:v>
                </c:pt>
                <c:pt idx="548">
                  <c:v>41188</c:v>
                </c:pt>
                <c:pt idx="549">
                  <c:v>41188</c:v>
                </c:pt>
                <c:pt idx="550">
                  <c:v>41188</c:v>
                </c:pt>
                <c:pt idx="551">
                  <c:v>41188</c:v>
                </c:pt>
                <c:pt idx="552">
                  <c:v>41188</c:v>
                </c:pt>
                <c:pt idx="553">
                  <c:v>41188</c:v>
                </c:pt>
                <c:pt idx="554">
                  <c:v>41188</c:v>
                </c:pt>
                <c:pt idx="555">
                  <c:v>41188</c:v>
                </c:pt>
                <c:pt idx="556">
                  <c:v>41188</c:v>
                </c:pt>
                <c:pt idx="557">
                  <c:v>41188</c:v>
                </c:pt>
                <c:pt idx="558">
                  <c:v>41189</c:v>
                </c:pt>
                <c:pt idx="559">
                  <c:v>41189</c:v>
                </c:pt>
                <c:pt idx="560">
                  <c:v>41189</c:v>
                </c:pt>
                <c:pt idx="561">
                  <c:v>41189</c:v>
                </c:pt>
                <c:pt idx="562">
                  <c:v>41189</c:v>
                </c:pt>
                <c:pt idx="563">
                  <c:v>41189</c:v>
                </c:pt>
                <c:pt idx="564">
                  <c:v>41189</c:v>
                </c:pt>
                <c:pt idx="565">
                  <c:v>41189</c:v>
                </c:pt>
                <c:pt idx="566">
                  <c:v>41189</c:v>
                </c:pt>
                <c:pt idx="567">
                  <c:v>41189</c:v>
                </c:pt>
                <c:pt idx="568">
                  <c:v>41189</c:v>
                </c:pt>
                <c:pt idx="569">
                  <c:v>41189</c:v>
                </c:pt>
                <c:pt idx="570">
                  <c:v>41189</c:v>
                </c:pt>
                <c:pt idx="571">
                  <c:v>41189</c:v>
                </c:pt>
                <c:pt idx="572">
                  <c:v>41189</c:v>
                </c:pt>
                <c:pt idx="573">
                  <c:v>41189</c:v>
                </c:pt>
                <c:pt idx="574">
                  <c:v>41189</c:v>
                </c:pt>
                <c:pt idx="575">
                  <c:v>41189</c:v>
                </c:pt>
                <c:pt idx="576">
                  <c:v>41189</c:v>
                </c:pt>
                <c:pt idx="577">
                  <c:v>41189</c:v>
                </c:pt>
                <c:pt idx="578">
                  <c:v>41189</c:v>
                </c:pt>
                <c:pt idx="579">
                  <c:v>41189</c:v>
                </c:pt>
                <c:pt idx="580">
                  <c:v>41189</c:v>
                </c:pt>
                <c:pt idx="581">
                  <c:v>41189</c:v>
                </c:pt>
                <c:pt idx="582">
                  <c:v>41190</c:v>
                </c:pt>
                <c:pt idx="583">
                  <c:v>41190</c:v>
                </c:pt>
                <c:pt idx="584">
                  <c:v>41190</c:v>
                </c:pt>
                <c:pt idx="585">
                  <c:v>41190</c:v>
                </c:pt>
                <c:pt idx="586">
                  <c:v>41190</c:v>
                </c:pt>
                <c:pt idx="587">
                  <c:v>41190</c:v>
                </c:pt>
                <c:pt idx="588">
                  <c:v>41190</c:v>
                </c:pt>
                <c:pt idx="589">
                  <c:v>41190</c:v>
                </c:pt>
                <c:pt idx="590">
                  <c:v>41190</c:v>
                </c:pt>
                <c:pt idx="591">
                  <c:v>41190</c:v>
                </c:pt>
                <c:pt idx="592">
                  <c:v>41190</c:v>
                </c:pt>
                <c:pt idx="593">
                  <c:v>41190</c:v>
                </c:pt>
                <c:pt idx="594">
                  <c:v>41190</c:v>
                </c:pt>
                <c:pt idx="595">
                  <c:v>41190</c:v>
                </c:pt>
                <c:pt idx="596">
                  <c:v>41190</c:v>
                </c:pt>
                <c:pt idx="597">
                  <c:v>41190</c:v>
                </c:pt>
                <c:pt idx="598">
                  <c:v>41190</c:v>
                </c:pt>
                <c:pt idx="599">
                  <c:v>41190</c:v>
                </c:pt>
                <c:pt idx="600">
                  <c:v>41190</c:v>
                </c:pt>
                <c:pt idx="601">
                  <c:v>41190</c:v>
                </c:pt>
                <c:pt idx="602">
                  <c:v>41190</c:v>
                </c:pt>
                <c:pt idx="603">
                  <c:v>41190</c:v>
                </c:pt>
                <c:pt idx="604">
                  <c:v>41190</c:v>
                </c:pt>
                <c:pt idx="605">
                  <c:v>41190</c:v>
                </c:pt>
                <c:pt idx="606">
                  <c:v>41191</c:v>
                </c:pt>
                <c:pt idx="607">
                  <c:v>41191</c:v>
                </c:pt>
                <c:pt idx="608">
                  <c:v>41191</c:v>
                </c:pt>
                <c:pt idx="609">
                  <c:v>41191</c:v>
                </c:pt>
                <c:pt idx="610">
                  <c:v>41191</c:v>
                </c:pt>
                <c:pt idx="611">
                  <c:v>41191</c:v>
                </c:pt>
                <c:pt idx="612">
                  <c:v>41191</c:v>
                </c:pt>
                <c:pt idx="613">
                  <c:v>41191</c:v>
                </c:pt>
                <c:pt idx="614">
                  <c:v>41191</c:v>
                </c:pt>
                <c:pt idx="615">
                  <c:v>41191</c:v>
                </c:pt>
                <c:pt idx="616">
                  <c:v>41191</c:v>
                </c:pt>
                <c:pt idx="617">
                  <c:v>41191</c:v>
                </c:pt>
                <c:pt idx="618">
                  <c:v>41191</c:v>
                </c:pt>
                <c:pt idx="619">
                  <c:v>41191</c:v>
                </c:pt>
                <c:pt idx="620">
                  <c:v>41191</c:v>
                </c:pt>
                <c:pt idx="621">
                  <c:v>41191</c:v>
                </c:pt>
                <c:pt idx="622">
                  <c:v>41191</c:v>
                </c:pt>
                <c:pt idx="623">
                  <c:v>41191</c:v>
                </c:pt>
                <c:pt idx="624">
                  <c:v>41191</c:v>
                </c:pt>
                <c:pt idx="625">
                  <c:v>41191</c:v>
                </c:pt>
                <c:pt idx="626">
                  <c:v>41191</c:v>
                </c:pt>
                <c:pt idx="627">
                  <c:v>41191</c:v>
                </c:pt>
                <c:pt idx="628">
                  <c:v>41191</c:v>
                </c:pt>
                <c:pt idx="629">
                  <c:v>41191</c:v>
                </c:pt>
                <c:pt idx="630">
                  <c:v>41192</c:v>
                </c:pt>
                <c:pt idx="631">
                  <c:v>41192</c:v>
                </c:pt>
                <c:pt idx="632">
                  <c:v>41192</c:v>
                </c:pt>
                <c:pt idx="633">
                  <c:v>41192</c:v>
                </c:pt>
                <c:pt idx="634">
                  <c:v>41192</c:v>
                </c:pt>
                <c:pt idx="635">
                  <c:v>41192</c:v>
                </c:pt>
                <c:pt idx="636">
                  <c:v>41192</c:v>
                </c:pt>
                <c:pt idx="637">
                  <c:v>41192</c:v>
                </c:pt>
                <c:pt idx="638">
                  <c:v>41192</c:v>
                </c:pt>
                <c:pt idx="639">
                  <c:v>41192</c:v>
                </c:pt>
                <c:pt idx="640">
                  <c:v>41192</c:v>
                </c:pt>
                <c:pt idx="641">
                  <c:v>41192</c:v>
                </c:pt>
                <c:pt idx="642">
                  <c:v>41192</c:v>
                </c:pt>
                <c:pt idx="643">
                  <c:v>41192</c:v>
                </c:pt>
                <c:pt idx="644">
                  <c:v>41192</c:v>
                </c:pt>
                <c:pt idx="645">
                  <c:v>41192</c:v>
                </c:pt>
                <c:pt idx="646">
                  <c:v>41192</c:v>
                </c:pt>
                <c:pt idx="647">
                  <c:v>41192</c:v>
                </c:pt>
                <c:pt idx="648">
                  <c:v>41192</c:v>
                </c:pt>
                <c:pt idx="649">
                  <c:v>41192</c:v>
                </c:pt>
                <c:pt idx="650">
                  <c:v>41192</c:v>
                </c:pt>
                <c:pt idx="651">
                  <c:v>41192</c:v>
                </c:pt>
                <c:pt idx="652">
                  <c:v>41192</c:v>
                </c:pt>
                <c:pt idx="653">
                  <c:v>41192</c:v>
                </c:pt>
                <c:pt idx="654">
                  <c:v>41193</c:v>
                </c:pt>
                <c:pt idx="655">
                  <c:v>41193</c:v>
                </c:pt>
                <c:pt idx="656">
                  <c:v>41193</c:v>
                </c:pt>
                <c:pt idx="657">
                  <c:v>41193</c:v>
                </c:pt>
                <c:pt idx="658">
                  <c:v>41193</c:v>
                </c:pt>
                <c:pt idx="659">
                  <c:v>41193</c:v>
                </c:pt>
                <c:pt idx="660">
                  <c:v>41193</c:v>
                </c:pt>
                <c:pt idx="661">
                  <c:v>41193</c:v>
                </c:pt>
                <c:pt idx="662">
                  <c:v>41193</c:v>
                </c:pt>
                <c:pt idx="663">
                  <c:v>41193</c:v>
                </c:pt>
                <c:pt idx="664">
                  <c:v>41193</c:v>
                </c:pt>
                <c:pt idx="665">
                  <c:v>41193</c:v>
                </c:pt>
                <c:pt idx="666">
                  <c:v>41193</c:v>
                </c:pt>
                <c:pt idx="667">
                  <c:v>41193</c:v>
                </c:pt>
                <c:pt idx="668">
                  <c:v>41193</c:v>
                </c:pt>
                <c:pt idx="669">
                  <c:v>41193</c:v>
                </c:pt>
                <c:pt idx="670">
                  <c:v>41193</c:v>
                </c:pt>
                <c:pt idx="671">
                  <c:v>41193</c:v>
                </c:pt>
                <c:pt idx="672">
                  <c:v>41193</c:v>
                </c:pt>
                <c:pt idx="673">
                  <c:v>41193</c:v>
                </c:pt>
                <c:pt idx="674">
                  <c:v>41193</c:v>
                </c:pt>
                <c:pt idx="675">
                  <c:v>41193</c:v>
                </c:pt>
                <c:pt idx="676">
                  <c:v>41193</c:v>
                </c:pt>
                <c:pt idx="677">
                  <c:v>41193</c:v>
                </c:pt>
                <c:pt idx="678">
                  <c:v>41194</c:v>
                </c:pt>
                <c:pt idx="679">
                  <c:v>41194</c:v>
                </c:pt>
                <c:pt idx="680">
                  <c:v>41194</c:v>
                </c:pt>
                <c:pt idx="681">
                  <c:v>41194</c:v>
                </c:pt>
                <c:pt idx="682">
                  <c:v>41194</c:v>
                </c:pt>
                <c:pt idx="683">
                  <c:v>41194</c:v>
                </c:pt>
                <c:pt idx="684">
                  <c:v>41194</c:v>
                </c:pt>
                <c:pt idx="685">
                  <c:v>41194</c:v>
                </c:pt>
                <c:pt idx="686">
                  <c:v>41194</c:v>
                </c:pt>
                <c:pt idx="687">
                  <c:v>41194</c:v>
                </c:pt>
                <c:pt idx="688">
                  <c:v>41194</c:v>
                </c:pt>
                <c:pt idx="689">
                  <c:v>41194</c:v>
                </c:pt>
                <c:pt idx="690">
                  <c:v>41194</c:v>
                </c:pt>
                <c:pt idx="691">
                  <c:v>41194</c:v>
                </c:pt>
                <c:pt idx="692">
                  <c:v>41194</c:v>
                </c:pt>
                <c:pt idx="693">
                  <c:v>41194</c:v>
                </c:pt>
                <c:pt idx="694">
                  <c:v>41194</c:v>
                </c:pt>
                <c:pt idx="695">
                  <c:v>41194</c:v>
                </c:pt>
                <c:pt idx="696">
                  <c:v>41194</c:v>
                </c:pt>
                <c:pt idx="697">
                  <c:v>41194</c:v>
                </c:pt>
                <c:pt idx="698">
                  <c:v>41194</c:v>
                </c:pt>
                <c:pt idx="699">
                  <c:v>41194</c:v>
                </c:pt>
                <c:pt idx="700">
                  <c:v>41194</c:v>
                </c:pt>
                <c:pt idx="701">
                  <c:v>41194</c:v>
                </c:pt>
                <c:pt idx="702">
                  <c:v>41195</c:v>
                </c:pt>
                <c:pt idx="703">
                  <c:v>41195</c:v>
                </c:pt>
                <c:pt idx="704">
                  <c:v>41195</c:v>
                </c:pt>
                <c:pt idx="705">
                  <c:v>41195</c:v>
                </c:pt>
                <c:pt idx="706">
                  <c:v>41195</c:v>
                </c:pt>
                <c:pt idx="707">
                  <c:v>41195</c:v>
                </c:pt>
                <c:pt idx="708">
                  <c:v>41195</c:v>
                </c:pt>
                <c:pt idx="709">
                  <c:v>41195</c:v>
                </c:pt>
                <c:pt idx="710">
                  <c:v>41195</c:v>
                </c:pt>
                <c:pt idx="711">
                  <c:v>41195</c:v>
                </c:pt>
                <c:pt idx="712">
                  <c:v>41195</c:v>
                </c:pt>
                <c:pt idx="713">
                  <c:v>41195</c:v>
                </c:pt>
                <c:pt idx="714">
                  <c:v>41195</c:v>
                </c:pt>
                <c:pt idx="715">
                  <c:v>41195</c:v>
                </c:pt>
                <c:pt idx="716">
                  <c:v>41195</c:v>
                </c:pt>
                <c:pt idx="717">
                  <c:v>41195</c:v>
                </c:pt>
                <c:pt idx="718">
                  <c:v>41195</c:v>
                </c:pt>
                <c:pt idx="719">
                  <c:v>41195</c:v>
                </c:pt>
                <c:pt idx="720">
                  <c:v>41195</c:v>
                </c:pt>
                <c:pt idx="721">
                  <c:v>41195</c:v>
                </c:pt>
                <c:pt idx="722">
                  <c:v>41195</c:v>
                </c:pt>
                <c:pt idx="723">
                  <c:v>41195</c:v>
                </c:pt>
                <c:pt idx="724">
                  <c:v>41195</c:v>
                </c:pt>
                <c:pt idx="725">
                  <c:v>41195</c:v>
                </c:pt>
                <c:pt idx="726">
                  <c:v>41196</c:v>
                </c:pt>
                <c:pt idx="727">
                  <c:v>41196</c:v>
                </c:pt>
                <c:pt idx="728">
                  <c:v>41196</c:v>
                </c:pt>
                <c:pt idx="729">
                  <c:v>41196</c:v>
                </c:pt>
                <c:pt idx="730">
                  <c:v>41196</c:v>
                </c:pt>
                <c:pt idx="731">
                  <c:v>41196</c:v>
                </c:pt>
                <c:pt idx="732">
                  <c:v>41196</c:v>
                </c:pt>
                <c:pt idx="733">
                  <c:v>41196</c:v>
                </c:pt>
                <c:pt idx="734">
                  <c:v>41196</c:v>
                </c:pt>
                <c:pt idx="735">
                  <c:v>41196</c:v>
                </c:pt>
                <c:pt idx="736">
                  <c:v>41196</c:v>
                </c:pt>
                <c:pt idx="737">
                  <c:v>41196</c:v>
                </c:pt>
                <c:pt idx="738">
                  <c:v>41196</c:v>
                </c:pt>
                <c:pt idx="739">
                  <c:v>41196</c:v>
                </c:pt>
                <c:pt idx="740">
                  <c:v>41196</c:v>
                </c:pt>
                <c:pt idx="741">
                  <c:v>41196</c:v>
                </c:pt>
                <c:pt idx="742">
                  <c:v>41196</c:v>
                </c:pt>
                <c:pt idx="743">
                  <c:v>41196</c:v>
                </c:pt>
                <c:pt idx="744">
                  <c:v>41196</c:v>
                </c:pt>
                <c:pt idx="745">
                  <c:v>41196</c:v>
                </c:pt>
                <c:pt idx="746">
                  <c:v>41196</c:v>
                </c:pt>
                <c:pt idx="747">
                  <c:v>41196</c:v>
                </c:pt>
                <c:pt idx="748">
                  <c:v>41196</c:v>
                </c:pt>
                <c:pt idx="749">
                  <c:v>41196</c:v>
                </c:pt>
                <c:pt idx="750">
                  <c:v>41197</c:v>
                </c:pt>
                <c:pt idx="751">
                  <c:v>41197</c:v>
                </c:pt>
                <c:pt idx="752">
                  <c:v>41197</c:v>
                </c:pt>
                <c:pt idx="753">
                  <c:v>41197</c:v>
                </c:pt>
                <c:pt idx="754">
                  <c:v>41197</c:v>
                </c:pt>
                <c:pt idx="755">
                  <c:v>41197</c:v>
                </c:pt>
                <c:pt idx="756">
                  <c:v>41197</c:v>
                </c:pt>
                <c:pt idx="757">
                  <c:v>41197</c:v>
                </c:pt>
                <c:pt idx="758">
                  <c:v>41197</c:v>
                </c:pt>
                <c:pt idx="759">
                  <c:v>41197</c:v>
                </c:pt>
                <c:pt idx="760">
                  <c:v>41197</c:v>
                </c:pt>
                <c:pt idx="761">
                  <c:v>41197</c:v>
                </c:pt>
                <c:pt idx="762">
                  <c:v>41197</c:v>
                </c:pt>
                <c:pt idx="763">
                  <c:v>41197</c:v>
                </c:pt>
                <c:pt idx="764">
                  <c:v>41197</c:v>
                </c:pt>
                <c:pt idx="765">
                  <c:v>41197</c:v>
                </c:pt>
                <c:pt idx="766">
                  <c:v>41197</c:v>
                </c:pt>
                <c:pt idx="767">
                  <c:v>41197</c:v>
                </c:pt>
                <c:pt idx="768">
                  <c:v>41197</c:v>
                </c:pt>
                <c:pt idx="769">
                  <c:v>41197</c:v>
                </c:pt>
                <c:pt idx="770">
                  <c:v>41197</c:v>
                </c:pt>
                <c:pt idx="771">
                  <c:v>41197</c:v>
                </c:pt>
                <c:pt idx="772">
                  <c:v>41197</c:v>
                </c:pt>
                <c:pt idx="773">
                  <c:v>41197</c:v>
                </c:pt>
                <c:pt idx="774">
                  <c:v>41198</c:v>
                </c:pt>
                <c:pt idx="775">
                  <c:v>41198</c:v>
                </c:pt>
                <c:pt idx="776">
                  <c:v>41198</c:v>
                </c:pt>
                <c:pt idx="777">
                  <c:v>41198</c:v>
                </c:pt>
                <c:pt idx="778">
                  <c:v>41198</c:v>
                </c:pt>
                <c:pt idx="779">
                  <c:v>41198</c:v>
                </c:pt>
                <c:pt idx="780">
                  <c:v>41198</c:v>
                </c:pt>
                <c:pt idx="781">
                  <c:v>41198</c:v>
                </c:pt>
                <c:pt idx="782">
                  <c:v>41198</c:v>
                </c:pt>
                <c:pt idx="783">
                  <c:v>41198</c:v>
                </c:pt>
                <c:pt idx="784">
                  <c:v>41198</c:v>
                </c:pt>
                <c:pt idx="785">
                  <c:v>41198</c:v>
                </c:pt>
                <c:pt idx="786">
                  <c:v>41198</c:v>
                </c:pt>
                <c:pt idx="787">
                  <c:v>41198</c:v>
                </c:pt>
                <c:pt idx="788">
                  <c:v>41198</c:v>
                </c:pt>
                <c:pt idx="789">
                  <c:v>41198</c:v>
                </c:pt>
                <c:pt idx="790">
                  <c:v>41198</c:v>
                </c:pt>
                <c:pt idx="791">
                  <c:v>41198</c:v>
                </c:pt>
                <c:pt idx="792">
                  <c:v>41198</c:v>
                </c:pt>
                <c:pt idx="793">
                  <c:v>41198</c:v>
                </c:pt>
                <c:pt idx="794">
                  <c:v>41198</c:v>
                </c:pt>
                <c:pt idx="795">
                  <c:v>41198</c:v>
                </c:pt>
                <c:pt idx="796">
                  <c:v>41198</c:v>
                </c:pt>
                <c:pt idx="797">
                  <c:v>41198</c:v>
                </c:pt>
                <c:pt idx="798">
                  <c:v>41199</c:v>
                </c:pt>
                <c:pt idx="799">
                  <c:v>41199</c:v>
                </c:pt>
                <c:pt idx="800">
                  <c:v>41199</c:v>
                </c:pt>
                <c:pt idx="801">
                  <c:v>41199</c:v>
                </c:pt>
                <c:pt idx="802">
                  <c:v>41199</c:v>
                </c:pt>
                <c:pt idx="803">
                  <c:v>41199</c:v>
                </c:pt>
                <c:pt idx="804">
                  <c:v>41199</c:v>
                </c:pt>
                <c:pt idx="805">
                  <c:v>41199</c:v>
                </c:pt>
                <c:pt idx="806">
                  <c:v>41199</c:v>
                </c:pt>
                <c:pt idx="807">
                  <c:v>41199</c:v>
                </c:pt>
                <c:pt idx="808">
                  <c:v>41199</c:v>
                </c:pt>
                <c:pt idx="809">
                  <c:v>41199</c:v>
                </c:pt>
                <c:pt idx="810">
                  <c:v>41199</c:v>
                </c:pt>
                <c:pt idx="811">
                  <c:v>41199</c:v>
                </c:pt>
                <c:pt idx="812">
                  <c:v>41199</c:v>
                </c:pt>
                <c:pt idx="813">
                  <c:v>41199</c:v>
                </c:pt>
                <c:pt idx="814">
                  <c:v>41199</c:v>
                </c:pt>
                <c:pt idx="815">
                  <c:v>41199</c:v>
                </c:pt>
                <c:pt idx="816">
                  <c:v>41199</c:v>
                </c:pt>
                <c:pt idx="817">
                  <c:v>41199</c:v>
                </c:pt>
                <c:pt idx="818">
                  <c:v>41199</c:v>
                </c:pt>
                <c:pt idx="819">
                  <c:v>41199</c:v>
                </c:pt>
                <c:pt idx="820">
                  <c:v>41199</c:v>
                </c:pt>
                <c:pt idx="821">
                  <c:v>41199</c:v>
                </c:pt>
                <c:pt idx="822">
                  <c:v>41200</c:v>
                </c:pt>
                <c:pt idx="823">
                  <c:v>41200</c:v>
                </c:pt>
                <c:pt idx="824">
                  <c:v>41200</c:v>
                </c:pt>
                <c:pt idx="825">
                  <c:v>41200</c:v>
                </c:pt>
                <c:pt idx="826">
                  <c:v>41200</c:v>
                </c:pt>
                <c:pt idx="827">
                  <c:v>41200</c:v>
                </c:pt>
                <c:pt idx="828">
                  <c:v>41200</c:v>
                </c:pt>
                <c:pt idx="829">
                  <c:v>41200</c:v>
                </c:pt>
                <c:pt idx="830">
                  <c:v>41200</c:v>
                </c:pt>
                <c:pt idx="831">
                  <c:v>41200</c:v>
                </c:pt>
                <c:pt idx="832">
                  <c:v>41200</c:v>
                </c:pt>
                <c:pt idx="833">
                  <c:v>41200</c:v>
                </c:pt>
                <c:pt idx="834">
                  <c:v>41200</c:v>
                </c:pt>
                <c:pt idx="835">
                  <c:v>41200</c:v>
                </c:pt>
                <c:pt idx="836">
                  <c:v>41200</c:v>
                </c:pt>
                <c:pt idx="837">
                  <c:v>41200</c:v>
                </c:pt>
                <c:pt idx="838">
                  <c:v>41200</c:v>
                </c:pt>
                <c:pt idx="839">
                  <c:v>41200</c:v>
                </c:pt>
                <c:pt idx="840">
                  <c:v>41200</c:v>
                </c:pt>
                <c:pt idx="841">
                  <c:v>41200</c:v>
                </c:pt>
                <c:pt idx="842">
                  <c:v>41200</c:v>
                </c:pt>
                <c:pt idx="843">
                  <c:v>41200</c:v>
                </c:pt>
                <c:pt idx="844">
                  <c:v>41200</c:v>
                </c:pt>
                <c:pt idx="845">
                  <c:v>41200</c:v>
                </c:pt>
                <c:pt idx="846">
                  <c:v>41201</c:v>
                </c:pt>
                <c:pt idx="847">
                  <c:v>41201</c:v>
                </c:pt>
                <c:pt idx="848">
                  <c:v>41201</c:v>
                </c:pt>
                <c:pt idx="849">
                  <c:v>41201</c:v>
                </c:pt>
                <c:pt idx="850">
                  <c:v>41201</c:v>
                </c:pt>
                <c:pt idx="851">
                  <c:v>41201</c:v>
                </c:pt>
                <c:pt idx="852">
                  <c:v>41201</c:v>
                </c:pt>
                <c:pt idx="853">
                  <c:v>41201</c:v>
                </c:pt>
                <c:pt idx="854">
                  <c:v>41201</c:v>
                </c:pt>
                <c:pt idx="855">
                  <c:v>41201</c:v>
                </c:pt>
                <c:pt idx="856">
                  <c:v>41201</c:v>
                </c:pt>
                <c:pt idx="857">
                  <c:v>41201</c:v>
                </c:pt>
                <c:pt idx="858">
                  <c:v>41201</c:v>
                </c:pt>
              </c:numCache>
            </c:numRef>
          </c:cat>
          <c:val>
            <c:numRef>
              <c:f>'All sites'!$G$116:$G$974</c:f>
            </c:numRef>
          </c:val>
          <c:smooth val="0"/>
        </c:ser>
        <c:ser>
          <c:idx val="1"/>
          <c:order val="6"/>
          <c:tx>
            <c:strRef>
              <c:f>'All sites'!$H$98:$H$115</c:f>
              <c:strCache>
                <c:ptCount val="1"/>
                <c:pt idx="0">
                  <c:v>0:00 1:00 2:00 3:00 4:00 5:00 6:00 7:00 8:00 9:00 10:00 11:00 12:00 13:00 14:00 15:00 16:00 17:00</c:v>
                </c:pt>
              </c:strCache>
            </c:strRef>
          </c:tx>
          <c:cat>
            <c:numRef>
              <c:f>'All sites'!$B$116:$B$974</c:f>
              <c:numCache>
                <c:formatCode>m/d/yyyy</c:formatCode>
                <c:ptCount val="859"/>
                <c:pt idx="0">
                  <c:v>41165</c:v>
                </c:pt>
                <c:pt idx="1">
                  <c:v>41165</c:v>
                </c:pt>
                <c:pt idx="2">
                  <c:v>41165</c:v>
                </c:pt>
                <c:pt idx="3">
                  <c:v>41165</c:v>
                </c:pt>
                <c:pt idx="4">
                  <c:v>41165</c:v>
                </c:pt>
                <c:pt idx="5">
                  <c:v>41165</c:v>
                </c:pt>
                <c:pt idx="6">
                  <c:v>41166</c:v>
                </c:pt>
                <c:pt idx="7">
                  <c:v>41166</c:v>
                </c:pt>
                <c:pt idx="8">
                  <c:v>41166</c:v>
                </c:pt>
                <c:pt idx="9">
                  <c:v>41166</c:v>
                </c:pt>
                <c:pt idx="10">
                  <c:v>41166</c:v>
                </c:pt>
                <c:pt idx="11">
                  <c:v>41166</c:v>
                </c:pt>
                <c:pt idx="12">
                  <c:v>41166</c:v>
                </c:pt>
                <c:pt idx="13">
                  <c:v>41166</c:v>
                </c:pt>
                <c:pt idx="14">
                  <c:v>41166</c:v>
                </c:pt>
                <c:pt idx="15">
                  <c:v>41166</c:v>
                </c:pt>
                <c:pt idx="16">
                  <c:v>41166</c:v>
                </c:pt>
                <c:pt idx="17">
                  <c:v>41166</c:v>
                </c:pt>
                <c:pt idx="18">
                  <c:v>41166</c:v>
                </c:pt>
                <c:pt idx="19">
                  <c:v>41166</c:v>
                </c:pt>
                <c:pt idx="20">
                  <c:v>41166</c:v>
                </c:pt>
                <c:pt idx="21">
                  <c:v>41166</c:v>
                </c:pt>
                <c:pt idx="22">
                  <c:v>41166</c:v>
                </c:pt>
                <c:pt idx="23">
                  <c:v>41166</c:v>
                </c:pt>
                <c:pt idx="24">
                  <c:v>41166</c:v>
                </c:pt>
                <c:pt idx="25">
                  <c:v>41166</c:v>
                </c:pt>
                <c:pt idx="26">
                  <c:v>41166</c:v>
                </c:pt>
                <c:pt idx="27">
                  <c:v>41166</c:v>
                </c:pt>
                <c:pt idx="28">
                  <c:v>41166</c:v>
                </c:pt>
                <c:pt idx="29">
                  <c:v>41167</c:v>
                </c:pt>
                <c:pt idx="30">
                  <c:v>41167</c:v>
                </c:pt>
                <c:pt idx="31">
                  <c:v>41167</c:v>
                </c:pt>
                <c:pt idx="32">
                  <c:v>41167</c:v>
                </c:pt>
                <c:pt idx="33">
                  <c:v>41167</c:v>
                </c:pt>
                <c:pt idx="34">
                  <c:v>41167</c:v>
                </c:pt>
                <c:pt idx="35">
                  <c:v>41167</c:v>
                </c:pt>
                <c:pt idx="36">
                  <c:v>41167</c:v>
                </c:pt>
                <c:pt idx="37">
                  <c:v>41167</c:v>
                </c:pt>
                <c:pt idx="38">
                  <c:v>41167</c:v>
                </c:pt>
                <c:pt idx="39">
                  <c:v>41167</c:v>
                </c:pt>
                <c:pt idx="40">
                  <c:v>41167</c:v>
                </c:pt>
                <c:pt idx="41">
                  <c:v>41167</c:v>
                </c:pt>
                <c:pt idx="42">
                  <c:v>41167</c:v>
                </c:pt>
                <c:pt idx="43">
                  <c:v>41167</c:v>
                </c:pt>
                <c:pt idx="44">
                  <c:v>41167</c:v>
                </c:pt>
                <c:pt idx="45">
                  <c:v>41167</c:v>
                </c:pt>
                <c:pt idx="46">
                  <c:v>41167</c:v>
                </c:pt>
                <c:pt idx="47">
                  <c:v>41167</c:v>
                </c:pt>
                <c:pt idx="48">
                  <c:v>41167</c:v>
                </c:pt>
                <c:pt idx="49">
                  <c:v>41167</c:v>
                </c:pt>
                <c:pt idx="50">
                  <c:v>41167</c:v>
                </c:pt>
                <c:pt idx="51">
                  <c:v>41167</c:v>
                </c:pt>
                <c:pt idx="52">
                  <c:v>41167</c:v>
                </c:pt>
                <c:pt idx="53">
                  <c:v>41168</c:v>
                </c:pt>
                <c:pt idx="54">
                  <c:v>41168</c:v>
                </c:pt>
                <c:pt idx="55">
                  <c:v>41168</c:v>
                </c:pt>
                <c:pt idx="56">
                  <c:v>41168</c:v>
                </c:pt>
                <c:pt idx="57">
                  <c:v>41168</c:v>
                </c:pt>
                <c:pt idx="58">
                  <c:v>41168</c:v>
                </c:pt>
                <c:pt idx="59">
                  <c:v>41168</c:v>
                </c:pt>
                <c:pt idx="60">
                  <c:v>41168</c:v>
                </c:pt>
                <c:pt idx="61">
                  <c:v>41168</c:v>
                </c:pt>
                <c:pt idx="62">
                  <c:v>41168</c:v>
                </c:pt>
                <c:pt idx="63">
                  <c:v>41168</c:v>
                </c:pt>
                <c:pt idx="64">
                  <c:v>41168</c:v>
                </c:pt>
                <c:pt idx="65">
                  <c:v>41168</c:v>
                </c:pt>
                <c:pt idx="66">
                  <c:v>41168</c:v>
                </c:pt>
                <c:pt idx="67">
                  <c:v>41168</c:v>
                </c:pt>
                <c:pt idx="68">
                  <c:v>41168</c:v>
                </c:pt>
                <c:pt idx="69">
                  <c:v>41168</c:v>
                </c:pt>
                <c:pt idx="70">
                  <c:v>41168</c:v>
                </c:pt>
                <c:pt idx="71">
                  <c:v>41168</c:v>
                </c:pt>
                <c:pt idx="72">
                  <c:v>41168</c:v>
                </c:pt>
                <c:pt idx="73">
                  <c:v>41168</c:v>
                </c:pt>
                <c:pt idx="74">
                  <c:v>41168</c:v>
                </c:pt>
                <c:pt idx="75">
                  <c:v>41168</c:v>
                </c:pt>
                <c:pt idx="76">
                  <c:v>41168</c:v>
                </c:pt>
                <c:pt idx="77">
                  <c:v>41169</c:v>
                </c:pt>
                <c:pt idx="78">
                  <c:v>41169</c:v>
                </c:pt>
                <c:pt idx="79">
                  <c:v>41169</c:v>
                </c:pt>
                <c:pt idx="80">
                  <c:v>41169</c:v>
                </c:pt>
                <c:pt idx="81">
                  <c:v>41169</c:v>
                </c:pt>
                <c:pt idx="82">
                  <c:v>41169</c:v>
                </c:pt>
                <c:pt idx="83">
                  <c:v>41169</c:v>
                </c:pt>
                <c:pt idx="84">
                  <c:v>41169</c:v>
                </c:pt>
                <c:pt idx="85">
                  <c:v>41169</c:v>
                </c:pt>
                <c:pt idx="86">
                  <c:v>41169</c:v>
                </c:pt>
                <c:pt idx="87">
                  <c:v>41169</c:v>
                </c:pt>
                <c:pt idx="88">
                  <c:v>41169</c:v>
                </c:pt>
                <c:pt idx="89">
                  <c:v>41169</c:v>
                </c:pt>
                <c:pt idx="90">
                  <c:v>41169</c:v>
                </c:pt>
                <c:pt idx="91">
                  <c:v>41169</c:v>
                </c:pt>
                <c:pt idx="92">
                  <c:v>41169</c:v>
                </c:pt>
                <c:pt idx="93">
                  <c:v>41169</c:v>
                </c:pt>
                <c:pt idx="94">
                  <c:v>41169</c:v>
                </c:pt>
                <c:pt idx="95">
                  <c:v>41169</c:v>
                </c:pt>
                <c:pt idx="96">
                  <c:v>41169</c:v>
                </c:pt>
                <c:pt idx="97">
                  <c:v>41169</c:v>
                </c:pt>
                <c:pt idx="98">
                  <c:v>41169</c:v>
                </c:pt>
                <c:pt idx="99">
                  <c:v>41169</c:v>
                </c:pt>
                <c:pt idx="100">
                  <c:v>41169</c:v>
                </c:pt>
                <c:pt idx="101">
                  <c:v>41170</c:v>
                </c:pt>
                <c:pt idx="102">
                  <c:v>41170</c:v>
                </c:pt>
                <c:pt idx="103">
                  <c:v>41170</c:v>
                </c:pt>
                <c:pt idx="104">
                  <c:v>41170</c:v>
                </c:pt>
                <c:pt idx="105">
                  <c:v>41170</c:v>
                </c:pt>
                <c:pt idx="106">
                  <c:v>41170</c:v>
                </c:pt>
                <c:pt idx="107">
                  <c:v>41170</c:v>
                </c:pt>
                <c:pt idx="108">
                  <c:v>41170</c:v>
                </c:pt>
                <c:pt idx="109">
                  <c:v>41170</c:v>
                </c:pt>
                <c:pt idx="110">
                  <c:v>41170</c:v>
                </c:pt>
                <c:pt idx="111">
                  <c:v>41170</c:v>
                </c:pt>
                <c:pt idx="112">
                  <c:v>41170</c:v>
                </c:pt>
                <c:pt idx="113">
                  <c:v>41170</c:v>
                </c:pt>
                <c:pt idx="114">
                  <c:v>41170</c:v>
                </c:pt>
                <c:pt idx="115">
                  <c:v>41170</c:v>
                </c:pt>
                <c:pt idx="116">
                  <c:v>41170</c:v>
                </c:pt>
                <c:pt idx="117">
                  <c:v>41170</c:v>
                </c:pt>
                <c:pt idx="118">
                  <c:v>41170</c:v>
                </c:pt>
                <c:pt idx="119">
                  <c:v>41170</c:v>
                </c:pt>
                <c:pt idx="120">
                  <c:v>41170</c:v>
                </c:pt>
                <c:pt idx="121">
                  <c:v>41170</c:v>
                </c:pt>
                <c:pt idx="122">
                  <c:v>41170</c:v>
                </c:pt>
                <c:pt idx="123">
                  <c:v>41170</c:v>
                </c:pt>
                <c:pt idx="124">
                  <c:v>41170</c:v>
                </c:pt>
                <c:pt idx="125">
                  <c:v>41171</c:v>
                </c:pt>
                <c:pt idx="126">
                  <c:v>41171</c:v>
                </c:pt>
                <c:pt idx="127">
                  <c:v>41171</c:v>
                </c:pt>
                <c:pt idx="128">
                  <c:v>41171</c:v>
                </c:pt>
                <c:pt idx="129">
                  <c:v>41171</c:v>
                </c:pt>
                <c:pt idx="130">
                  <c:v>41171</c:v>
                </c:pt>
                <c:pt idx="131">
                  <c:v>41171</c:v>
                </c:pt>
                <c:pt idx="132">
                  <c:v>41171</c:v>
                </c:pt>
                <c:pt idx="133">
                  <c:v>41171</c:v>
                </c:pt>
                <c:pt idx="134">
                  <c:v>41171</c:v>
                </c:pt>
                <c:pt idx="135">
                  <c:v>41171</c:v>
                </c:pt>
                <c:pt idx="136">
                  <c:v>41171</c:v>
                </c:pt>
                <c:pt idx="137">
                  <c:v>41171</c:v>
                </c:pt>
                <c:pt idx="138">
                  <c:v>41171</c:v>
                </c:pt>
                <c:pt idx="139">
                  <c:v>41171</c:v>
                </c:pt>
                <c:pt idx="140">
                  <c:v>41171</c:v>
                </c:pt>
                <c:pt idx="141">
                  <c:v>41171</c:v>
                </c:pt>
                <c:pt idx="142">
                  <c:v>41171</c:v>
                </c:pt>
                <c:pt idx="143">
                  <c:v>41171</c:v>
                </c:pt>
                <c:pt idx="144">
                  <c:v>41171</c:v>
                </c:pt>
                <c:pt idx="145">
                  <c:v>41171</c:v>
                </c:pt>
                <c:pt idx="146">
                  <c:v>41171</c:v>
                </c:pt>
                <c:pt idx="147">
                  <c:v>41171</c:v>
                </c:pt>
                <c:pt idx="148">
                  <c:v>41171</c:v>
                </c:pt>
                <c:pt idx="149">
                  <c:v>41172</c:v>
                </c:pt>
                <c:pt idx="150">
                  <c:v>41172</c:v>
                </c:pt>
                <c:pt idx="151">
                  <c:v>41172</c:v>
                </c:pt>
                <c:pt idx="152">
                  <c:v>41172</c:v>
                </c:pt>
                <c:pt idx="153">
                  <c:v>41172</c:v>
                </c:pt>
                <c:pt idx="154">
                  <c:v>41172</c:v>
                </c:pt>
                <c:pt idx="155">
                  <c:v>41172</c:v>
                </c:pt>
                <c:pt idx="156">
                  <c:v>41172</c:v>
                </c:pt>
                <c:pt idx="157">
                  <c:v>41172</c:v>
                </c:pt>
                <c:pt idx="158">
                  <c:v>41172</c:v>
                </c:pt>
                <c:pt idx="159">
                  <c:v>41172</c:v>
                </c:pt>
                <c:pt idx="160">
                  <c:v>41172</c:v>
                </c:pt>
                <c:pt idx="161">
                  <c:v>41172</c:v>
                </c:pt>
                <c:pt idx="162">
                  <c:v>41172</c:v>
                </c:pt>
                <c:pt idx="163">
                  <c:v>41172</c:v>
                </c:pt>
                <c:pt idx="164">
                  <c:v>41172</c:v>
                </c:pt>
                <c:pt idx="165">
                  <c:v>41172</c:v>
                </c:pt>
                <c:pt idx="166">
                  <c:v>41172</c:v>
                </c:pt>
                <c:pt idx="167">
                  <c:v>41172</c:v>
                </c:pt>
                <c:pt idx="168">
                  <c:v>41172</c:v>
                </c:pt>
                <c:pt idx="169">
                  <c:v>41172</c:v>
                </c:pt>
                <c:pt idx="170">
                  <c:v>41172</c:v>
                </c:pt>
                <c:pt idx="171">
                  <c:v>41172</c:v>
                </c:pt>
                <c:pt idx="172">
                  <c:v>41172</c:v>
                </c:pt>
                <c:pt idx="173">
                  <c:v>41173</c:v>
                </c:pt>
                <c:pt idx="174">
                  <c:v>41173</c:v>
                </c:pt>
                <c:pt idx="175">
                  <c:v>41173</c:v>
                </c:pt>
                <c:pt idx="176">
                  <c:v>41173</c:v>
                </c:pt>
                <c:pt idx="177">
                  <c:v>41173</c:v>
                </c:pt>
                <c:pt idx="178">
                  <c:v>41173</c:v>
                </c:pt>
                <c:pt idx="179">
                  <c:v>41173</c:v>
                </c:pt>
                <c:pt idx="180">
                  <c:v>41173</c:v>
                </c:pt>
                <c:pt idx="181">
                  <c:v>41173</c:v>
                </c:pt>
                <c:pt idx="182">
                  <c:v>41173</c:v>
                </c:pt>
                <c:pt idx="183">
                  <c:v>41173</c:v>
                </c:pt>
                <c:pt idx="184">
                  <c:v>41173</c:v>
                </c:pt>
                <c:pt idx="185">
                  <c:v>41173</c:v>
                </c:pt>
                <c:pt idx="186">
                  <c:v>41173</c:v>
                </c:pt>
                <c:pt idx="187">
                  <c:v>41173</c:v>
                </c:pt>
                <c:pt idx="188">
                  <c:v>41173</c:v>
                </c:pt>
                <c:pt idx="189">
                  <c:v>41173</c:v>
                </c:pt>
                <c:pt idx="190">
                  <c:v>41173</c:v>
                </c:pt>
                <c:pt idx="191">
                  <c:v>41173</c:v>
                </c:pt>
                <c:pt idx="192">
                  <c:v>41173</c:v>
                </c:pt>
                <c:pt idx="193">
                  <c:v>41173</c:v>
                </c:pt>
                <c:pt idx="194">
                  <c:v>41173</c:v>
                </c:pt>
                <c:pt idx="195">
                  <c:v>41173</c:v>
                </c:pt>
                <c:pt idx="196">
                  <c:v>41173</c:v>
                </c:pt>
                <c:pt idx="197">
                  <c:v>41174</c:v>
                </c:pt>
                <c:pt idx="198">
                  <c:v>41174</c:v>
                </c:pt>
                <c:pt idx="199">
                  <c:v>41174</c:v>
                </c:pt>
                <c:pt idx="200">
                  <c:v>41174</c:v>
                </c:pt>
                <c:pt idx="201">
                  <c:v>41174</c:v>
                </c:pt>
                <c:pt idx="202">
                  <c:v>41174</c:v>
                </c:pt>
                <c:pt idx="203">
                  <c:v>41174</c:v>
                </c:pt>
                <c:pt idx="204">
                  <c:v>41174</c:v>
                </c:pt>
                <c:pt idx="205">
                  <c:v>41174</c:v>
                </c:pt>
                <c:pt idx="206">
                  <c:v>41174</c:v>
                </c:pt>
                <c:pt idx="207">
                  <c:v>41174</c:v>
                </c:pt>
                <c:pt idx="208">
                  <c:v>41174</c:v>
                </c:pt>
                <c:pt idx="209">
                  <c:v>41174</c:v>
                </c:pt>
                <c:pt idx="210">
                  <c:v>41174</c:v>
                </c:pt>
                <c:pt idx="211">
                  <c:v>41174</c:v>
                </c:pt>
                <c:pt idx="212">
                  <c:v>41174</c:v>
                </c:pt>
                <c:pt idx="213">
                  <c:v>41174</c:v>
                </c:pt>
                <c:pt idx="214">
                  <c:v>41174</c:v>
                </c:pt>
                <c:pt idx="215">
                  <c:v>41174</c:v>
                </c:pt>
                <c:pt idx="216">
                  <c:v>41174</c:v>
                </c:pt>
                <c:pt idx="217">
                  <c:v>41174</c:v>
                </c:pt>
                <c:pt idx="218">
                  <c:v>41174</c:v>
                </c:pt>
                <c:pt idx="219">
                  <c:v>41174</c:v>
                </c:pt>
                <c:pt idx="220">
                  <c:v>41174</c:v>
                </c:pt>
                <c:pt idx="221">
                  <c:v>41175</c:v>
                </c:pt>
                <c:pt idx="222">
                  <c:v>41175</c:v>
                </c:pt>
                <c:pt idx="223">
                  <c:v>41175</c:v>
                </c:pt>
                <c:pt idx="224">
                  <c:v>41175</c:v>
                </c:pt>
                <c:pt idx="225">
                  <c:v>41175</c:v>
                </c:pt>
                <c:pt idx="226">
                  <c:v>41175</c:v>
                </c:pt>
                <c:pt idx="227">
                  <c:v>41175</c:v>
                </c:pt>
                <c:pt idx="228">
                  <c:v>41175</c:v>
                </c:pt>
                <c:pt idx="229">
                  <c:v>41175</c:v>
                </c:pt>
                <c:pt idx="230">
                  <c:v>41175</c:v>
                </c:pt>
                <c:pt idx="231">
                  <c:v>41175</c:v>
                </c:pt>
                <c:pt idx="232">
                  <c:v>41175</c:v>
                </c:pt>
                <c:pt idx="233">
                  <c:v>41175</c:v>
                </c:pt>
                <c:pt idx="234">
                  <c:v>41175</c:v>
                </c:pt>
                <c:pt idx="235">
                  <c:v>41175</c:v>
                </c:pt>
                <c:pt idx="236">
                  <c:v>41175</c:v>
                </c:pt>
                <c:pt idx="237">
                  <c:v>41175</c:v>
                </c:pt>
                <c:pt idx="238">
                  <c:v>41175</c:v>
                </c:pt>
                <c:pt idx="239">
                  <c:v>41175</c:v>
                </c:pt>
                <c:pt idx="240">
                  <c:v>41175</c:v>
                </c:pt>
                <c:pt idx="241">
                  <c:v>41175</c:v>
                </c:pt>
                <c:pt idx="242">
                  <c:v>41175</c:v>
                </c:pt>
                <c:pt idx="243">
                  <c:v>41175</c:v>
                </c:pt>
                <c:pt idx="244">
                  <c:v>41175</c:v>
                </c:pt>
                <c:pt idx="245">
                  <c:v>41176</c:v>
                </c:pt>
                <c:pt idx="246">
                  <c:v>41176</c:v>
                </c:pt>
                <c:pt idx="247">
                  <c:v>41176</c:v>
                </c:pt>
                <c:pt idx="248">
                  <c:v>41176</c:v>
                </c:pt>
                <c:pt idx="249">
                  <c:v>41176</c:v>
                </c:pt>
                <c:pt idx="250">
                  <c:v>41176</c:v>
                </c:pt>
                <c:pt idx="251">
                  <c:v>41176</c:v>
                </c:pt>
                <c:pt idx="252">
                  <c:v>41176</c:v>
                </c:pt>
                <c:pt idx="253">
                  <c:v>41176</c:v>
                </c:pt>
                <c:pt idx="254">
                  <c:v>41176</c:v>
                </c:pt>
                <c:pt idx="255">
                  <c:v>41176</c:v>
                </c:pt>
                <c:pt idx="256">
                  <c:v>41176</c:v>
                </c:pt>
                <c:pt idx="257">
                  <c:v>41176</c:v>
                </c:pt>
                <c:pt idx="258">
                  <c:v>41176</c:v>
                </c:pt>
                <c:pt idx="259">
                  <c:v>41176</c:v>
                </c:pt>
                <c:pt idx="260">
                  <c:v>41176</c:v>
                </c:pt>
                <c:pt idx="261">
                  <c:v>41176</c:v>
                </c:pt>
                <c:pt idx="262">
                  <c:v>41176</c:v>
                </c:pt>
                <c:pt idx="263">
                  <c:v>41176</c:v>
                </c:pt>
                <c:pt idx="264">
                  <c:v>41176</c:v>
                </c:pt>
                <c:pt idx="265">
                  <c:v>41176</c:v>
                </c:pt>
                <c:pt idx="266">
                  <c:v>41176</c:v>
                </c:pt>
                <c:pt idx="267">
                  <c:v>41176</c:v>
                </c:pt>
                <c:pt idx="268">
                  <c:v>41176</c:v>
                </c:pt>
                <c:pt idx="269">
                  <c:v>41177</c:v>
                </c:pt>
                <c:pt idx="270">
                  <c:v>41177</c:v>
                </c:pt>
                <c:pt idx="271">
                  <c:v>41177</c:v>
                </c:pt>
                <c:pt idx="272">
                  <c:v>41177</c:v>
                </c:pt>
                <c:pt idx="273">
                  <c:v>41177</c:v>
                </c:pt>
                <c:pt idx="274">
                  <c:v>41177</c:v>
                </c:pt>
                <c:pt idx="275">
                  <c:v>41177</c:v>
                </c:pt>
                <c:pt idx="276">
                  <c:v>41177</c:v>
                </c:pt>
                <c:pt idx="277">
                  <c:v>41177</c:v>
                </c:pt>
                <c:pt idx="278">
                  <c:v>41177</c:v>
                </c:pt>
                <c:pt idx="279">
                  <c:v>41177</c:v>
                </c:pt>
                <c:pt idx="280">
                  <c:v>41177</c:v>
                </c:pt>
                <c:pt idx="281">
                  <c:v>41177</c:v>
                </c:pt>
                <c:pt idx="282">
                  <c:v>41177</c:v>
                </c:pt>
                <c:pt idx="283">
                  <c:v>41177</c:v>
                </c:pt>
                <c:pt idx="284">
                  <c:v>41177</c:v>
                </c:pt>
                <c:pt idx="285">
                  <c:v>41177</c:v>
                </c:pt>
                <c:pt idx="286">
                  <c:v>41177</c:v>
                </c:pt>
                <c:pt idx="287">
                  <c:v>41177</c:v>
                </c:pt>
                <c:pt idx="288">
                  <c:v>41177</c:v>
                </c:pt>
                <c:pt idx="289">
                  <c:v>41177</c:v>
                </c:pt>
                <c:pt idx="290">
                  <c:v>41177</c:v>
                </c:pt>
                <c:pt idx="291">
                  <c:v>41177</c:v>
                </c:pt>
                <c:pt idx="292">
                  <c:v>41177</c:v>
                </c:pt>
                <c:pt idx="293">
                  <c:v>41178</c:v>
                </c:pt>
                <c:pt idx="294">
                  <c:v>41178</c:v>
                </c:pt>
                <c:pt idx="295">
                  <c:v>41178</c:v>
                </c:pt>
                <c:pt idx="296">
                  <c:v>41178</c:v>
                </c:pt>
                <c:pt idx="297">
                  <c:v>41178</c:v>
                </c:pt>
                <c:pt idx="298">
                  <c:v>41178</c:v>
                </c:pt>
                <c:pt idx="299">
                  <c:v>41178</c:v>
                </c:pt>
                <c:pt idx="300">
                  <c:v>41178</c:v>
                </c:pt>
                <c:pt idx="301">
                  <c:v>41178</c:v>
                </c:pt>
                <c:pt idx="302">
                  <c:v>41178</c:v>
                </c:pt>
                <c:pt idx="303">
                  <c:v>41178</c:v>
                </c:pt>
                <c:pt idx="304">
                  <c:v>41178</c:v>
                </c:pt>
                <c:pt idx="305">
                  <c:v>41178</c:v>
                </c:pt>
                <c:pt idx="306">
                  <c:v>41178</c:v>
                </c:pt>
                <c:pt idx="307">
                  <c:v>41178</c:v>
                </c:pt>
                <c:pt idx="308">
                  <c:v>41178</c:v>
                </c:pt>
                <c:pt idx="309">
                  <c:v>41178</c:v>
                </c:pt>
                <c:pt idx="310">
                  <c:v>41178</c:v>
                </c:pt>
                <c:pt idx="311">
                  <c:v>41178</c:v>
                </c:pt>
                <c:pt idx="312">
                  <c:v>41178</c:v>
                </c:pt>
                <c:pt idx="313">
                  <c:v>41178</c:v>
                </c:pt>
                <c:pt idx="314">
                  <c:v>41178</c:v>
                </c:pt>
                <c:pt idx="315">
                  <c:v>41178</c:v>
                </c:pt>
                <c:pt idx="316">
                  <c:v>41178</c:v>
                </c:pt>
                <c:pt idx="317">
                  <c:v>41179</c:v>
                </c:pt>
                <c:pt idx="318">
                  <c:v>41179</c:v>
                </c:pt>
                <c:pt idx="319">
                  <c:v>41179</c:v>
                </c:pt>
                <c:pt idx="320">
                  <c:v>41179</c:v>
                </c:pt>
                <c:pt idx="321">
                  <c:v>41179</c:v>
                </c:pt>
                <c:pt idx="322">
                  <c:v>41179</c:v>
                </c:pt>
                <c:pt idx="323">
                  <c:v>41179</c:v>
                </c:pt>
                <c:pt idx="324">
                  <c:v>41179</c:v>
                </c:pt>
                <c:pt idx="325">
                  <c:v>41179</c:v>
                </c:pt>
                <c:pt idx="326">
                  <c:v>41179</c:v>
                </c:pt>
                <c:pt idx="327">
                  <c:v>41179</c:v>
                </c:pt>
                <c:pt idx="328">
                  <c:v>41179</c:v>
                </c:pt>
                <c:pt idx="329">
                  <c:v>41179</c:v>
                </c:pt>
                <c:pt idx="330">
                  <c:v>41179</c:v>
                </c:pt>
                <c:pt idx="331">
                  <c:v>41179</c:v>
                </c:pt>
                <c:pt idx="332">
                  <c:v>41179</c:v>
                </c:pt>
                <c:pt idx="333">
                  <c:v>41179</c:v>
                </c:pt>
                <c:pt idx="334">
                  <c:v>41179</c:v>
                </c:pt>
                <c:pt idx="335">
                  <c:v>41179</c:v>
                </c:pt>
                <c:pt idx="336">
                  <c:v>41179</c:v>
                </c:pt>
                <c:pt idx="337">
                  <c:v>41179</c:v>
                </c:pt>
                <c:pt idx="338">
                  <c:v>41179</c:v>
                </c:pt>
                <c:pt idx="339">
                  <c:v>41179</c:v>
                </c:pt>
                <c:pt idx="340">
                  <c:v>41179</c:v>
                </c:pt>
                <c:pt idx="341">
                  <c:v>41180</c:v>
                </c:pt>
                <c:pt idx="342">
                  <c:v>41180</c:v>
                </c:pt>
                <c:pt idx="343">
                  <c:v>41180</c:v>
                </c:pt>
                <c:pt idx="344">
                  <c:v>41180</c:v>
                </c:pt>
                <c:pt idx="345">
                  <c:v>41180</c:v>
                </c:pt>
                <c:pt idx="346">
                  <c:v>41180</c:v>
                </c:pt>
                <c:pt idx="347">
                  <c:v>41180</c:v>
                </c:pt>
                <c:pt idx="348">
                  <c:v>41180</c:v>
                </c:pt>
                <c:pt idx="349">
                  <c:v>41180</c:v>
                </c:pt>
                <c:pt idx="350">
                  <c:v>41180</c:v>
                </c:pt>
                <c:pt idx="351">
                  <c:v>41180</c:v>
                </c:pt>
                <c:pt idx="352">
                  <c:v>41180</c:v>
                </c:pt>
                <c:pt idx="353">
                  <c:v>41180</c:v>
                </c:pt>
                <c:pt idx="354">
                  <c:v>41180</c:v>
                </c:pt>
                <c:pt idx="355">
                  <c:v>41180</c:v>
                </c:pt>
                <c:pt idx="356">
                  <c:v>41180</c:v>
                </c:pt>
                <c:pt idx="357">
                  <c:v>41180</c:v>
                </c:pt>
                <c:pt idx="358">
                  <c:v>41180</c:v>
                </c:pt>
                <c:pt idx="359">
                  <c:v>41180</c:v>
                </c:pt>
                <c:pt idx="360">
                  <c:v>41180</c:v>
                </c:pt>
                <c:pt idx="361">
                  <c:v>41180</c:v>
                </c:pt>
                <c:pt idx="362">
                  <c:v>41180</c:v>
                </c:pt>
                <c:pt idx="363">
                  <c:v>41180</c:v>
                </c:pt>
                <c:pt idx="364">
                  <c:v>41180</c:v>
                </c:pt>
                <c:pt idx="365">
                  <c:v>41181</c:v>
                </c:pt>
                <c:pt idx="366">
                  <c:v>41181</c:v>
                </c:pt>
                <c:pt idx="367">
                  <c:v>41181</c:v>
                </c:pt>
                <c:pt idx="368">
                  <c:v>0</c:v>
                </c:pt>
                <c:pt idx="369">
                  <c:v>41181</c:v>
                </c:pt>
                <c:pt idx="370">
                  <c:v>41181</c:v>
                </c:pt>
                <c:pt idx="371">
                  <c:v>41181</c:v>
                </c:pt>
                <c:pt idx="372">
                  <c:v>41181</c:v>
                </c:pt>
                <c:pt idx="373">
                  <c:v>41181</c:v>
                </c:pt>
                <c:pt idx="374">
                  <c:v>41181</c:v>
                </c:pt>
                <c:pt idx="375">
                  <c:v>41181</c:v>
                </c:pt>
                <c:pt idx="376">
                  <c:v>41181</c:v>
                </c:pt>
                <c:pt idx="377">
                  <c:v>41181</c:v>
                </c:pt>
                <c:pt idx="378">
                  <c:v>41181</c:v>
                </c:pt>
                <c:pt idx="379">
                  <c:v>41181</c:v>
                </c:pt>
                <c:pt idx="380">
                  <c:v>41181</c:v>
                </c:pt>
                <c:pt idx="381">
                  <c:v>41181</c:v>
                </c:pt>
                <c:pt idx="382">
                  <c:v>41181</c:v>
                </c:pt>
                <c:pt idx="383">
                  <c:v>41181</c:v>
                </c:pt>
                <c:pt idx="384">
                  <c:v>41181</c:v>
                </c:pt>
                <c:pt idx="385">
                  <c:v>41181</c:v>
                </c:pt>
                <c:pt idx="386">
                  <c:v>41181</c:v>
                </c:pt>
                <c:pt idx="387">
                  <c:v>41181</c:v>
                </c:pt>
                <c:pt idx="388">
                  <c:v>41181</c:v>
                </c:pt>
                <c:pt idx="389">
                  <c:v>41182</c:v>
                </c:pt>
                <c:pt idx="390">
                  <c:v>41182</c:v>
                </c:pt>
                <c:pt idx="391">
                  <c:v>41182</c:v>
                </c:pt>
                <c:pt idx="392">
                  <c:v>41182</c:v>
                </c:pt>
                <c:pt idx="393">
                  <c:v>41182</c:v>
                </c:pt>
                <c:pt idx="394">
                  <c:v>41182</c:v>
                </c:pt>
                <c:pt idx="395">
                  <c:v>41182</c:v>
                </c:pt>
                <c:pt idx="396">
                  <c:v>41182</c:v>
                </c:pt>
                <c:pt idx="397">
                  <c:v>41182</c:v>
                </c:pt>
                <c:pt idx="398">
                  <c:v>41182</c:v>
                </c:pt>
                <c:pt idx="399">
                  <c:v>41182</c:v>
                </c:pt>
                <c:pt idx="400">
                  <c:v>41182</c:v>
                </c:pt>
                <c:pt idx="401">
                  <c:v>41182</c:v>
                </c:pt>
                <c:pt idx="402">
                  <c:v>41182</c:v>
                </c:pt>
                <c:pt idx="403">
                  <c:v>41182</c:v>
                </c:pt>
                <c:pt idx="404">
                  <c:v>41182</c:v>
                </c:pt>
                <c:pt idx="405">
                  <c:v>41182</c:v>
                </c:pt>
                <c:pt idx="406">
                  <c:v>41182</c:v>
                </c:pt>
                <c:pt idx="407">
                  <c:v>41182</c:v>
                </c:pt>
                <c:pt idx="408">
                  <c:v>41182</c:v>
                </c:pt>
                <c:pt idx="409">
                  <c:v>41182</c:v>
                </c:pt>
                <c:pt idx="410">
                  <c:v>41182</c:v>
                </c:pt>
                <c:pt idx="411">
                  <c:v>41182</c:v>
                </c:pt>
                <c:pt idx="412">
                  <c:v>41182</c:v>
                </c:pt>
                <c:pt idx="413">
                  <c:v>41183</c:v>
                </c:pt>
                <c:pt idx="414">
                  <c:v>41183</c:v>
                </c:pt>
                <c:pt idx="415">
                  <c:v>41183</c:v>
                </c:pt>
                <c:pt idx="416">
                  <c:v>41183</c:v>
                </c:pt>
                <c:pt idx="417">
                  <c:v>41183</c:v>
                </c:pt>
                <c:pt idx="418">
                  <c:v>41183</c:v>
                </c:pt>
                <c:pt idx="419">
                  <c:v>41183</c:v>
                </c:pt>
                <c:pt idx="420">
                  <c:v>41183</c:v>
                </c:pt>
                <c:pt idx="421">
                  <c:v>41183</c:v>
                </c:pt>
                <c:pt idx="422">
                  <c:v>41183</c:v>
                </c:pt>
                <c:pt idx="423">
                  <c:v>41183</c:v>
                </c:pt>
                <c:pt idx="424">
                  <c:v>41183</c:v>
                </c:pt>
                <c:pt idx="425">
                  <c:v>41183</c:v>
                </c:pt>
                <c:pt idx="426">
                  <c:v>41183</c:v>
                </c:pt>
                <c:pt idx="427">
                  <c:v>41183</c:v>
                </c:pt>
                <c:pt idx="428">
                  <c:v>41183</c:v>
                </c:pt>
                <c:pt idx="429">
                  <c:v>41183</c:v>
                </c:pt>
                <c:pt idx="430">
                  <c:v>41183</c:v>
                </c:pt>
                <c:pt idx="431">
                  <c:v>41183</c:v>
                </c:pt>
                <c:pt idx="432">
                  <c:v>41183</c:v>
                </c:pt>
                <c:pt idx="433">
                  <c:v>41183</c:v>
                </c:pt>
                <c:pt idx="434">
                  <c:v>41183</c:v>
                </c:pt>
                <c:pt idx="435">
                  <c:v>41183</c:v>
                </c:pt>
                <c:pt idx="436">
                  <c:v>41183</c:v>
                </c:pt>
                <c:pt idx="437">
                  <c:v>41184</c:v>
                </c:pt>
                <c:pt idx="438">
                  <c:v>41184</c:v>
                </c:pt>
                <c:pt idx="439">
                  <c:v>41184</c:v>
                </c:pt>
                <c:pt idx="440">
                  <c:v>41184</c:v>
                </c:pt>
                <c:pt idx="441">
                  <c:v>41184</c:v>
                </c:pt>
                <c:pt idx="442">
                  <c:v>41184</c:v>
                </c:pt>
                <c:pt idx="443">
                  <c:v>41184</c:v>
                </c:pt>
                <c:pt idx="444">
                  <c:v>41184</c:v>
                </c:pt>
                <c:pt idx="445">
                  <c:v>41184</c:v>
                </c:pt>
                <c:pt idx="446">
                  <c:v>41184</c:v>
                </c:pt>
                <c:pt idx="447">
                  <c:v>41184</c:v>
                </c:pt>
                <c:pt idx="448">
                  <c:v>41184</c:v>
                </c:pt>
                <c:pt idx="449">
                  <c:v>41184</c:v>
                </c:pt>
                <c:pt idx="450">
                  <c:v>41184</c:v>
                </c:pt>
                <c:pt idx="451">
                  <c:v>41184</c:v>
                </c:pt>
                <c:pt idx="452">
                  <c:v>41184</c:v>
                </c:pt>
                <c:pt idx="453">
                  <c:v>41184</c:v>
                </c:pt>
                <c:pt idx="454">
                  <c:v>41184</c:v>
                </c:pt>
                <c:pt idx="455">
                  <c:v>41184</c:v>
                </c:pt>
                <c:pt idx="456">
                  <c:v>41184</c:v>
                </c:pt>
                <c:pt idx="457">
                  <c:v>41184</c:v>
                </c:pt>
                <c:pt idx="458">
                  <c:v>41184</c:v>
                </c:pt>
                <c:pt idx="459">
                  <c:v>41184</c:v>
                </c:pt>
                <c:pt idx="460">
                  <c:v>41184</c:v>
                </c:pt>
                <c:pt idx="461">
                  <c:v>41185</c:v>
                </c:pt>
                <c:pt idx="462">
                  <c:v>41185</c:v>
                </c:pt>
                <c:pt idx="463">
                  <c:v>41185</c:v>
                </c:pt>
                <c:pt idx="464">
                  <c:v>41185</c:v>
                </c:pt>
                <c:pt idx="465">
                  <c:v>41185</c:v>
                </c:pt>
                <c:pt idx="466">
                  <c:v>41185</c:v>
                </c:pt>
                <c:pt idx="467">
                  <c:v>41185</c:v>
                </c:pt>
                <c:pt idx="468">
                  <c:v>41185</c:v>
                </c:pt>
                <c:pt idx="469">
                  <c:v>41185</c:v>
                </c:pt>
                <c:pt idx="470">
                  <c:v>41185</c:v>
                </c:pt>
                <c:pt idx="471">
                  <c:v>41185</c:v>
                </c:pt>
                <c:pt idx="472">
                  <c:v>41185</c:v>
                </c:pt>
                <c:pt idx="473">
                  <c:v>41185</c:v>
                </c:pt>
                <c:pt idx="474">
                  <c:v>41185</c:v>
                </c:pt>
                <c:pt idx="475">
                  <c:v>41185</c:v>
                </c:pt>
                <c:pt idx="476">
                  <c:v>41185</c:v>
                </c:pt>
                <c:pt idx="477">
                  <c:v>41185</c:v>
                </c:pt>
                <c:pt idx="478">
                  <c:v>41185</c:v>
                </c:pt>
                <c:pt idx="479">
                  <c:v>41185</c:v>
                </c:pt>
                <c:pt idx="480">
                  <c:v>41185</c:v>
                </c:pt>
                <c:pt idx="481">
                  <c:v>41185</c:v>
                </c:pt>
                <c:pt idx="482">
                  <c:v>41185</c:v>
                </c:pt>
                <c:pt idx="483">
                  <c:v>41185</c:v>
                </c:pt>
                <c:pt idx="484">
                  <c:v>41185</c:v>
                </c:pt>
                <c:pt idx="485">
                  <c:v>41186</c:v>
                </c:pt>
                <c:pt idx="486">
                  <c:v>41186</c:v>
                </c:pt>
                <c:pt idx="487">
                  <c:v>41186</c:v>
                </c:pt>
                <c:pt idx="488">
                  <c:v>41186</c:v>
                </c:pt>
                <c:pt idx="489">
                  <c:v>41186</c:v>
                </c:pt>
                <c:pt idx="490">
                  <c:v>41186</c:v>
                </c:pt>
                <c:pt idx="491">
                  <c:v>41186</c:v>
                </c:pt>
                <c:pt idx="492">
                  <c:v>41186</c:v>
                </c:pt>
                <c:pt idx="493">
                  <c:v>41186</c:v>
                </c:pt>
                <c:pt idx="494">
                  <c:v>41186</c:v>
                </c:pt>
                <c:pt idx="495">
                  <c:v>41186</c:v>
                </c:pt>
                <c:pt idx="496">
                  <c:v>41186</c:v>
                </c:pt>
                <c:pt idx="497">
                  <c:v>41186</c:v>
                </c:pt>
                <c:pt idx="498">
                  <c:v>41186</c:v>
                </c:pt>
                <c:pt idx="499">
                  <c:v>41186</c:v>
                </c:pt>
                <c:pt idx="500">
                  <c:v>41186</c:v>
                </c:pt>
                <c:pt idx="501">
                  <c:v>41186</c:v>
                </c:pt>
                <c:pt idx="502">
                  <c:v>41186</c:v>
                </c:pt>
                <c:pt idx="503">
                  <c:v>41186</c:v>
                </c:pt>
                <c:pt idx="504">
                  <c:v>41186</c:v>
                </c:pt>
                <c:pt idx="505">
                  <c:v>41186</c:v>
                </c:pt>
                <c:pt idx="506">
                  <c:v>41186</c:v>
                </c:pt>
                <c:pt idx="507">
                  <c:v>41186</c:v>
                </c:pt>
                <c:pt idx="508">
                  <c:v>41186</c:v>
                </c:pt>
                <c:pt idx="509">
                  <c:v>41186</c:v>
                </c:pt>
                <c:pt idx="510">
                  <c:v>41187</c:v>
                </c:pt>
                <c:pt idx="511">
                  <c:v>41187</c:v>
                </c:pt>
                <c:pt idx="512">
                  <c:v>41187</c:v>
                </c:pt>
                <c:pt idx="513">
                  <c:v>41187</c:v>
                </c:pt>
                <c:pt idx="514">
                  <c:v>41187</c:v>
                </c:pt>
                <c:pt idx="515">
                  <c:v>41187</c:v>
                </c:pt>
                <c:pt idx="516">
                  <c:v>41187</c:v>
                </c:pt>
                <c:pt idx="517">
                  <c:v>41187</c:v>
                </c:pt>
                <c:pt idx="518">
                  <c:v>41187</c:v>
                </c:pt>
                <c:pt idx="519">
                  <c:v>41187</c:v>
                </c:pt>
                <c:pt idx="520">
                  <c:v>41187</c:v>
                </c:pt>
                <c:pt idx="521">
                  <c:v>41187</c:v>
                </c:pt>
                <c:pt idx="522">
                  <c:v>41187</c:v>
                </c:pt>
                <c:pt idx="523">
                  <c:v>41187</c:v>
                </c:pt>
                <c:pt idx="524">
                  <c:v>41187</c:v>
                </c:pt>
                <c:pt idx="525">
                  <c:v>41187</c:v>
                </c:pt>
                <c:pt idx="526">
                  <c:v>41187</c:v>
                </c:pt>
                <c:pt idx="527">
                  <c:v>41187</c:v>
                </c:pt>
                <c:pt idx="528">
                  <c:v>41187</c:v>
                </c:pt>
                <c:pt idx="529">
                  <c:v>41187</c:v>
                </c:pt>
                <c:pt idx="530">
                  <c:v>41187</c:v>
                </c:pt>
                <c:pt idx="531">
                  <c:v>41187</c:v>
                </c:pt>
                <c:pt idx="532">
                  <c:v>41187</c:v>
                </c:pt>
                <c:pt idx="533">
                  <c:v>41187</c:v>
                </c:pt>
                <c:pt idx="534">
                  <c:v>41188</c:v>
                </c:pt>
                <c:pt idx="535">
                  <c:v>41188</c:v>
                </c:pt>
                <c:pt idx="536">
                  <c:v>41188</c:v>
                </c:pt>
                <c:pt idx="537">
                  <c:v>41188</c:v>
                </c:pt>
                <c:pt idx="538">
                  <c:v>41188</c:v>
                </c:pt>
                <c:pt idx="539">
                  <c:v>41188</c:v>
                </c:pt>
                <c:pt idx="540">
                  <c:v>41188</c:v>
                </c:pt>
                <c:pt idx="541">
                  <c:v>41188</c:v>
                </c:pt>
                <c:pt idx="542">
                  <c:v>41188</c:v>
                </c:pt>
                <c:pt idx="543">
                  <c:v>41188</c:v>
                </c:pt>
                <c:pt idx="544">
                  <c:v>41188</c:v>
                </c:pt>
                <c:pt idx="545">
                  <c:v>41188</c:v>
                </c:pt>
                <c:pt idx="546">
                  <c:v>41188</c:v>
                </c:pt>
                <c:pt idx="547">
                  <c:v>41188</c:v>
                </c:pt>
                <c:pt idx="548">
                  <c:v>41188</c:v>
                </c:pt>
                <c:pt idx="549">
                  <c:v>41188</c:v>
                </c:pt>
                <c:pt idx="550">
                  <c:v>41188</c:v>
                </c:pt>
                <c:pt idx="551">
                  <c:v>41188</c:v>
                </c:pt>
                <c:pt idx="552">
                  <c:v>41188</c:v>
                </c:pt>
                <c:pt idx="553">
                  <c:v>41188</c:v>
                </c:pt>
                <c:pt idx="554">
                  <c:v>41188</c:v>
                </c:pt>
                <c:pt idx="555">
                  <c:v>41188</c:v>
                </c:pt>
                <c:pt idx="556">
                  <c:v>41188</c:v>
                </c:pt>
                <c:pt idx="557">
                  <c:v>41188</c:v>
                </c:pt>
                <c:pt idx="558">
                  <c:v>41189</c:v>
                </c:pt>
                <c:pt idx="559">
                  <c:v>41189</c:v>
                </c:pt>
                <c:pt idx="560">
                  <c:v>41189</c:v>
                </c:pt>
                <c:pt idx="561">
                  <c:v>41189</c:v>
                </c:pt>
                <c:pt idx="562">
                  <c:v>41189</c:v>
                </c:pt>
                <c:pt idx="563">
                  <c:v>41189</c:v>
                </c:pt>
                <c:pt idx="564">
                  <c:v>41189</c:v>
                </c:pt>
                <c:pt idx="565">
                  <c:v>41189</c:v>
                </c:pt>
                <c:pt idx="566">
                  <c:v>41189</c:v>
                </c:pt>
                <c:pt idx="567">
                  <c:v>41189</c:v>
                </c:pt>
                <c:pt idx="568">
                  <c:v>41189</c:v>
                </c:pt>
                <c:pt idx="569">
                  <c:v>41189</c:v>
                </c:pt>
                <c:pt idx="570">
                  <c:v>41189</c:v>
                </c:pt>
                <c:pt idx="571">
                  <c:v>41189</c:v>
                </c:pt>
                <c:pt idx="572">
                  <c:v>41189</c:v>
                </c:pt>
                <c:pt idx="573">
                  <c:v>41189</c:v>
                </c:pt>
                <c:pt idx="574">
                  <c:v>41189</c:v>
                </c:pt>
                <c:pt idx="575">
                  <c:v>41189</c:v>
                </c:pt>
                <c:pt idx="576">
                  <c:v>41189</c:v>
                </c:pt>
                <c:pt idx="577">
                  <c:v>41189</c:v>
                </c:pt>
                <c:pt idx="578">
                  <c:v>41189</c:v>
                </c:pt>
                <c:pt idx="579">
                  <c:v>41189</c:v>
                </c:pt>
                <c:pt idx="580">
                  <c:v>41189</c:v>
                </c:pt>
                <c:pt idx="581">
                  <c:v>41189</c:v>
                </c:pt>
                <c:pt idx="582">
                  <c:v>41190</c:v>
                </c:pt>
                <c:pt idx="583">
                  <c:v>41190</c:v>
                </c:pt>
                <c:pt idx="584">
                  <c:v>41190</c:v>
                </c:pt>
                <c:pt idx="585">
                  <c:v>41190</c:v>
                </c:pt>
                <c:pt idx="586">
                  <c:v>41190</c:v>
                </c:pt>
                <c:pt idx="587">
                  <c:v>41190</c:v>
                </c:pt>
                <c:pt idx="588">
                  <c:v>41190</c:v>
                </c:pt>
                <c:pt idx="589">
                  <c:v>41190</c:v>
                </c:pt>
                <c:pt idx="590">
                  <c:v>41190</c:v>
                </c:pt>
                <c:pt idx="591">
                  <c:v>41190</c:v>
                </c:pt>
                <c:pt idx="592">
                  <c:v>41190</c:v>
                </c:pt>
                <c:pt idx="593">
                  <c:v>41190</c:v>
                </c:pt>
                <c:pt idx="594">
                  <c:v>41190</c:v>
                </c:pt>
                <c:pt idx="595">
                  <c:v>41190</c:v>
                </c:pt>
                <c:pt idx="596">
                  <c:v>41190</c:v>
                </c:pt>
                <c:pt idx="597">
                  <c:v>41190</c:v>
                </c:pt>
                <c:pt idx="598">
                  <c:v>41190</c:v>
                </c:pt>
                <c:pt idx="599">
                  <c:v>41190</c:v>
                </c:pt>
                <c:pt idx="600">
                  <c:v>41190</c:v>
                </c:pt>
                <c:pt idx="601">
                  <c:v>41190</c:v>
                </c:pt>
                <c:pt idx="602">
                  <c:v>41190</c:v>
                </c:pt>
                <c:pt idx="603">
                  <c:v>41190</c:v>
                </c:pt>
                <c:pt idx="604">
                  <c:v>41190</c:v>
                </c:pt>
                <c:pt idx="605">
                  <c:v>41190</c:v>
                </c:pt>
                <c:pt idx="606">
                  <c:v>41191</c:v>
                </c:pt>
                <c:pt idx="607">
                  <c:v>41191</c:v>
                </c:pt>
                <c:pt idx="608">
                  <c:v>41191</c:v>
                </c:pt>
                <c:pt idx="609">
                  <c:v>41191</c:v>
                </c:pt>
                <c:pt idx="610">
                  <c:v>41191</c:v>
                </c:pt>
                <c:pt idx="611">
                  <c:v>41191</c:v>
                </c:pt>
                <c:pt idx="612">
                  <c:v>41191</c:v>
                </c:pt>
                <c:pt idx="613">
                  <c:v>41191</c:v>
                </c:pt>
                <c:pt idx="614">
                  <c:v>41191</c:v>
                </c:pt>
                <c:pt idx="615">
                  <c:v>41191</c:v>
                </c:pt>
                <c:pt idx="616">
                  <c:v>41191</c:v>
                </c:pt>
                <c:pt idx="617">
                  <c:v>41191</c:v>
                </c:pt>
                <c:pt idx="618">
                  <c:v>41191</c:v>
                </c:pt>
                <c:pt idx="619">
                  <c:v>41191</c:v>
                </c:pt>
                <c:pt idx="620">
                  <c:v>41191</c:v>
                </c:pt>
                <c:pt idx="621">
                  <c:v>41191</c:v>
                </c:pt>
                <c:pt idx="622">
                  <c:v>41191</c:v>
                </c:pt>
                <c:pt idx="623">
                  <c:v>41191</c:v>
                </c:pt>
                <c:pt idx="624">
                  <c:v>41191</c:v>
                </c:pt>
                <c:pt idx="625">
                  <c:v>41191</c:v>
                </c:pt>
                <c:pt idx="626">
                  <c:v>41191</c:v>
                </c:pt>
                <c:pt idx="627">
                  <c:v>41191</c:v>
                </c:pt>
                <c:pt idx="628">
                  <c:v>41191</c:v>
                </c:pt>
                <c:pt idx="629">
                  <c:v>41191</c:v>
                </c:pt>
                <c:pt idx="630">
                  <c:v>41192</c:v>
                </c:pt>
                <c:pt idx="631">
                  <c:v>41192</c:v>
                </c:pt>
                <c:pt idx="632">
                  <c:v>41192</c:v>
                </c:pt>
                <c:pt idx="633">
                  <c:v>41192</c:v>
                </c:pt>
                <c:pt idx="634">
                  <c:v>41192</c:v>
                </c:pt>
                <c:pt idx="635">
                  <c:v>41192</c:v>
                </c:pt>
                <c:pt idx="636">
                  <c:v>41192</c:v>
                </c:pt>
                <c:pt idx="637">
                  <c:v>41192</c:v>
                </c:pt>
                <c:pt idx="638">
                  <c:v>41192</c:v>
                </c:pt>
                <c:pt idx="639">
                  <c:v>41192</c:v>
                </c:pt>
                <c:pt idx="640">
                  <c:v>41192</c:v>
                </c:pt>
                <c:pt idx="641">
                  <c:v>41192</c:v>
                </c:pt>
                <c:pt idx="642">
                  <c:v>41192</c:v>
                </c:pt>
                <c:pt idx="643">
                  <c:v>41192</c:v>
                </c:pt>
                <c:pt idx="644">
                  <c:v>41192</c:v>
                </c:pt>
                <c:pt idx="645">
                  <c:v>41192</c:v>
                </c:pt>
                <c:pt idx="646">
                  <c:v>41192</c:v>
                </c:pt>
                <c:pt idx="647">
                  <c:v>41192</c:v>
                </c:pt>
                <c:pt idx="648">
                  <c:v>41192</c:v>
                </c:pt>
                <c:pt idx="649">
                  <c:v>41192</c:v>
                </c:pt>
                <c:pt idx="650">
                  <c:v>41192</c:v>
                </c:pt>
                <c:pt idx="651">
                  <c:v>41192</c:v>
                </c:pt>
                <c:pt idx="652">
                  <c:v>41192</c:v>
                </c:pt>
                <c:pt idx="653">
                  <c:v>41192</c:v>
                </c:pt>
                <c:pt idx="654">
                  <c:v>41193</c:v>
                </c:pt>
                <c:pt idx="655">
                  <c:v>41193</c:v>
                </c:pt>
                <c:pt idx="656">
                  <c:v>41193</c:v>
                </c:pt>
                <c:pt idx="657">
                  <c:v>41193</c:v>
                </c:pt>
                <c:pt idx="658">
                  <c:v>41193</c:v>
                </c:pt>
                <c:pt idx="659">
                  <c:v>41193</c:v>
                </c:pt>
                <c:pt idx="660">
                  <c:v>41193</c:v>
                </c:pt>
                <c:pt idx="661">
                  <c:v>41193</c:v>
                </c:pt>
                <c:pt idx="662">
                  <c:v>41193</c:v>
                </c:pt>
                <c:pt idx="663">
                  <c:v>41193</c:v>
                </c:pt>
                <c:pt idx="664">
                  <c:v>41193</c:v>
                </c:pt>
                <c:pt idx="665">
                  <c:v>41193</c:v>
                </c:pt>
                <c:pt idx="666">
                  <c:v>41193</c:v>
                </c:pt>
                <c:pt idx="667">
                  <c:v>41193</c:v>
                </c:pt>
                <c:pt idx="668">
                  <c:v>41193</c:v>
                </c:pt>
                <c:pt idx="669">
                  <c:v>41193</c:v>
                </c:pt>
                <c:pt idx="670">
                  <c:v>41193</c:v>
                </c:pt>
                <c:pt idx="671">
                  <c:v>41193</c:v>
                </c:pt>
                <c:pt idx="672">
                  <c:v>41193</c:v>
                </c:pt>
                <c:pt idx="673">
                  <c:v>41193</c:v>
                </c:pt>
                <c:pt idx="674">
                  <c:v>41193</c:v>
                </c:pt>
                <c:pt idx="675">
                  <c:v>41193</c:v>
                </c:pt>
                <c:pt idx="676">
                  <c:v>41193</c:v>
                </c:pt>
                <c:pt idx="677">
                  <c:v>41193</c:v>
                </c:pt>
                <c:pt idx="678">
                  <c:v>41194</c:v>
                </c:pt>
                <c:pt idx="679">
                  <c:v>41194</c:v>
                </c:pt>
                <c:pt idx="680">
                  <c:v>41194</c:v>
                </c:pt>
                <c:pt idx="681">
                  <c:v>41194</c:v>
                </c:pt>
                <c:pt idx="682">
                  <c:v>41194</c:v>
                </c:pt>
                <c:pt idx="683">
                  <c:v>41194</c:v>
                </c:pt>
                <c:pt idx="684">
                  <c:v>41194</c:v>
                </c:pt>
                <c:pt idx="685">
                  <c:v>41194</c:v>
                </c:pt>
                <c:pt idx="686">
                  <c:v>41194</c:v>
                </c:pt>
                <c:pt idx="687">
                  <c:v>41194</c:v>
                </c:pt>
                <c:pt idx="688">
                  <c:v>41194</c:v>
                </c:pt>
                <c:pt idx="689">
                  <c:v>41194</c:v>
                </c:pt>
                <c:pt idx="690">
                  <c:v>41194</c:v>
                </c:pt>
                <c:pt idx="691">
                  <c:v>41194</c:v>
                </c:pt>
                <c:pt idx="692">
                  <c:v>41194</c:v>
                </c:pt>
                <c:pt idx="693">
                  <c:v>41194</c:v>
                </c:pt>
                <c:pt idx="694">
                  <c:v>41194</c:v>
                </c:pt>
                <c:pt idx="695">
                  <c:v>41194</c:v>
                </c:pt>
                <c:pt idx="696">
                  <c:v>41194</c:v>
                </c:pt>
                <c:pt idx="697">
                  <c:v>41194</c:v>
                </c:pt>
                <c:pt idx="698">
                  <c:v>41194</c:v>
                </c:pt>
                <c:pt idx="699">
                  <c:v>41194</c:v>
                </c:pt>
                <c:pt idx="700">
                  <c:v>41194</c:v>
                </c:pt>
                <c:pt idx="701">
                  <c:v>41194</c:v>
                </c:pt>
                <c:pt idx="702">
                  <c:v>41195</c:v>
                </c:pt>
                <c:pt idx="703">
                  <c:v>41195</c:v>
                </c:pt>
                <c:pt idx="704">
                  <c:v>41195</c:v>
                </c:pt>
                <c:pt idx="705">
                  <c:v>41195</c:v>
                </c:pt>
                <c:pt idx="706">
                  <c:v>41195</c:v>
                </c:pt>
                <c:pt idx="707">
                  <c:v>41195</c:v>
                </c:pt>
                <c:pt idx="708">
                  <c:v>41195</c:v>
                </c:pt>
                <c:pt idx="709">
                  <c:v>41195</c:v>
                </c:pt>
                <c:pt idx="710">
                  <c:v>41195</c:v>
                </c:pt>
                <c:pt idx="711">
                  <c:v>41195</c:v>
                </c:pt>
                <c:pt idx="712">
                  <c:v>41195</c:v>
                </c:pt>
                <c:pt idx="713">
                  <c:v>41195</c:v>
                </c:pt>
                <c:pt idx="714">
                  <c:v>41195</c:v>
                </c:pt>
                <c:pt idx="715">
                  <c:v>41195</c:v>
                </c:pt>
                <c:pt idx="716">
                  <c:v>41195</c:v>
                </c:pt>
                <c:pt idx="717">
                  <c:v>41195</c:v>
                </c:pt>
                <c:pt idx="718">
                  <c:v>41195</c:v>
                </c:pt>
                <c:pt idx="719">
                  <c:v>41195</c:v>
                </c:pt>
                <c:pt idx="720">
                  <c:v>41195</c:v>
                </c:pt>
                <c:pt idx="721">
                  <c:v>41195</c:v>
                </c:pt>
                <c:pt idx="722">
                  <c:v>41195</c:v>
                </c:pt>
                <c:pt idx="723">
                  <c:v>41195</c:v>
                </c:pt>
                <c:pt idx="724">
                  <c:v>41195</c:v>
                </c:pt>
                <c:pt idx="725">
                  <c:v>41195</c:v>
                </c:pt>
                <c:pt idx="726">
                  <c:v>41196</c:v>
                </c:pt>
                <c:pt idx="727">
                  <c:v>41196</c:v>
                </c:pt>
                <c:pt idx="728">
                  <c:v>41196</c:v>
                </c:pt>
                <c:pt idx="729">
                  <c:v>41196</c:v>
                </c:pt>
                <c:pt idx="730">
                  <c:v>41196</c:v>
                </c:pt>
                <c:pt idx="731">
                  <c:v>41196</c:v>
                </c:pt>
                <c:pt idx="732">
                  <c:v>41196</c:v>
                </c:pt>
                <c:pt idx="733">
                  <c:v>41196</c:v>
                </c:pt>
                <c:pt idx="734">
                  <c:v>41196</c:v>
                </c:pt>
                <c:pt idx="735">
                  <c:v>41196</c:v>
                </c:pt>
                <c:pt idx="736">
                  <c:v>41196</c:v>
                </c:pt>
                <c:pt idx="737">
                  <c:v>41196</c:v>
                </c:pt>
                <c:pt idx="738">
                  <c:v>41196</c:v>
                </c:pt>
                <c:pt idx="739">
                  <c:v>41196</c:v>
                </c:pt>
                <c:pt idx="740">
                  <c:v>41196</c:v>
                </c:pt>
                <c:pt idx="741">
                  <c:v>41196</c:v>
                </c:pt>
                <c:pt idx="742">
                  <c:v>41196</c:v>
                </c:pt>
                <c:pt idx="743">
                  <c:v>41196</c:v>
                </c:pt>
                <c:pt idx="744">
                  <c:v>41196</c:v>
                </c:pt>
                <c:pt idx="745">
                  <c:v>41196</c:v>
                </c:pt>
                <c:pt idx="746">
                  <c:v>41196</c:v>
                </c:pt>
                <c:pt idx="747">
                  <c:v>41196</c:v>
                </c:pt>
                <c:pt idx="748">
                  <c:v>41196</c:v>
                </c:pt>
                <c:pt idx="749">
                  <c:v>41196</c:v>
                </c:pt>
                <c:pt idx="750">
                  <c:v>41197</c:v>
                </c:pt>
                <c:pt idx="751">
                  <c:v>41197</c:v>
                </c:pt>
                <c:pt idx="752">
                  <c:v>41197</c:v>
                </c:pt>
                <c:pt idx="753">
                  <c:v>41197</c:v>
                </c:pt>
                <c:pt idx="754">
                  <c:v>41197</c:v>
                </c:pt>
                <c:pt idx="755">
                  <c:v>41197</c:v>
                </c:pt>
                <c:pt idx="756">
                  <c:v>41197</c:v>
                </c:pt>
                <c:pt idx="757">
                  <c:v>41197</c:v>
                </c:pt>
                <c:pt idx="758">
                  <c:v>41197</c:v>
                </c:pt>
                <c:pt idx="759">
                  <c:v>41197</c:v>
                </c:pt>
                <c:pt idx="760">
                  <c:v>41197</c:v>
                </c:pt>
                <c:pt idx="761">
                  <c:v>41197</c:v>
                </c:pt>
                <c:pt idx="762">
                  <c:v>41197</c:v>
                </c:pt>
                <c:pt idx="763">
                  <c:v>41197</c:v>
                </c:pt>
                <c:pt idx="764">
                  <c:v>41197</c:v>
                </c:pt>
                <c:pt idx="765">
                  <c:v>41197</c:v>
                </c:pt>
                <c:pt idx="766">
                  <c:v>41197</c:v>
                </c:pt>
                <c:pt idx="767">
                  <c:v>41197</c:v>
                </c:pt>
                <c:pt idx="768">
                  <c:v>41197</c:v>
                </c:pt>
                <c:pt idx="769">
                  <c:v>41197</c:v>
                </c:pt>
                <c:pt idx="770">
                  <c:v>41197</c:v>
                </c:pt>
                <c:pt idx="771">
                  <c:v>41197</c:v>
                </c:pt>
                <c:pt idx="772">
                  <c:v>41197</c:v>
                </c:pt>
                <c:pt idx="773">
                  <c:v>41197</c:v>
                </c:pt>
                <c:pt idx="774">
                  <c:v>41198</c:v>
                </c:pt>
                <c:pt idx="775">
                  <c:v>41198</c:v>
                </c:pt>
                <c:pt idx="776">
                  <c:v>41198</c:v>
                </c:pt>
                <c:pt idx="777">
                  <c:v>41198</c:v>
                </c:pt>
                <c:pt idx="778">
                  <c:v>41198</c:v>
                </c:pt>
                <c:pt idx="779">
                  <c:v>41198</c:v>
                </c:pt>
                <c:pt idx="780">
                  <c:v>41198</c:v>
                </c:pt>
                <c:pt idx="781">
                  <c:v>41198</c:v>
                </c:pt>
                <c:pt idx="782">
                  <c:v>41198</c:v>
                </c:pt>
                <c:pt idx="783">
                  <c:v>41198</c:v>
                </c:pt>
                <c:pt idx="784">
                  <c:v>41198</c:v>
                </c:pt>
                <c:pt idx="785">
                  <c:v>41198</c:v>
                </c:pt>
                <c:pt idx="786">
                  <c:v>41198</c:v>
                </c:pt>
                <c:pt idx="787">
                  <c:v>41198</c:v>
                </c:pt>
                <c:pt idx="788">
                  <c:v>41198</c:v>
                </c:pt>
                <c:pt idx="789">
                  <c:v>41198</c:v>
                </c:pt>
                <c:pt idx="790">
                  <c:v>41198</c:v>
                </c:pt>
                <c:pt idx="791">
                  <c:v>41198</c:v>
                </c:pt>
                <c:pt idx="792">
                  <c:v>41198</c:v>
                </c:pt>
                <c:pt idx="793">
                  <c:v>41198</c:v>
                </c:pt>
                <c:pt idx="794">
                  <c:v>41198</c:v>
                </c:pt>
                <c:pt idx="795">
                  <c:v>41198</c:v>
                </c:pt>
                <c:pt idx="796">
                  <c:v>41198</c:v>
                </c:pt>
                <c:pt idx="797">
                  <c:v>41198</c:v>
                </c:pt>
                <c:pt idx="798">
                  <c:v>41199</c:v>
                </c:pt>
                <c:pt idx="799">
                  <c:v>41199</c:v>
                </c:pt>
                <c:pt idx="800">
                  <c:v>41199</c:v>
                </c:pt>
                <c:pt idx="801">
                  <c:v>41199</c:v>
                </c:pt>
                <c:pt idx="802">
                  <c:v>41199</c:v>
                </c:pt>
                <c:pt idx="803">
                  <c:v>41199</c:v>
                </c:pt>
                <c:pt idx="804">
                  <c:v>41199</c:v>
                </c:pt>
                <c:pt idx="805">
                  <c:v>41199</c:v>
                </c:pt>
                <c:pt idx="806">
                  <c:v>41199</c:v>
                </c:pt>
                <c:pt idx="807">
                  <c:v>41199</c:v>
                </c:pt>
                <c:pt idx="808">
                  <c:v>41199</c:v>
                </c:pt>
                <c:pt idx="809">
                  <c:v>41199</c:v>
                </c:pt>
                <c:pt idx="810">
                  <c:v>41199</c:v>
                </c:pt>
                <c:pt idx="811">
                  <c:v>41199</c:v>
                </c:pt>
                <c:pt idx="812">
                  <c:v>41199</c:v>
                </c:pt>
                <c:pt idx="813">
                  <c:v>41199</c:v>
                </c:pt>
                <c:pt idx="814">
                  <c:v>41199</c:v>
                </c:pt>
                <c:pt idx="815">
                  <c:v>41199</c:v>
                </c:pt>
                <c:pt idx="816">
                  <c:v>41199</c:v>
                </c:pt>
                <c:pt idx="817">
                  <c:v>41199</c:v>
                </c:pt>
                <c:pt idx="818">
                  <c:v>41199</c:v>
                </c:pt>
                <c:pt idx="819">
                  <c:v>41199</c:v>
                </c:pt>
                <c:pt idx="820">
                  <c:v>41199</c:v>
                </c:pt>
                <c:pt idx="821">
                  <c:v>41199</c:v>
                </c:pt>
                <c:pt idx="822">
                  <c:v>41200</c:v>
                </c:pt>
                <c:pt idx="823">
                  <c:v>41200</c:v>
                </c:pt>
                <c:pt idx="824">
                  <c:v>41200</c:v>
                </c:pt>
                <c:pt idx="825">
                  <c:v>41200</c:v>
                </c:pt>
                <c:pt idx="826">
                  <c:v>41200</c:v>
                </c:pt>
                <c:pt idx="827">
                  <c:v>41200</c:v>
                </c:pt>
                <c:pt idx="828">
                  <c:v>41200</c:v>
                </c:pt>
                <c:pt idx="829">
                  <c:v>41200</c:v>
                </c:pt>
                <c:pt idx="830">
                  <c:v>41200</c:v>
                </c:pt>
                <c:pt idx="831">
                  <c:v>41200</c:v>
                </c:pt>
                <c:pt idx="832">
                  <c:v>41200</c:v>
                </c:pt>
                <c:pt idx="833">
                  <c:v>41200</c:v>
                </c:pt>
                <c:pt idx="834">
                  <c:v>41200</c:v>
                </c:pt>
                <c:pt idx="835">
                  <c:v>41200</c:v>
                </c:pt>
                <c:pt idx="836">
                  <c:v>41200</c:v>
                </c:pt>
                <c:pt idx="837">
                  <c:v>41200</c:v>
                </c:pt>
                <c:pt idx="838">
                  <c:v>41200</c:v>
                </c:pt>
                <c:pt idx="839">
                  <c:v>41200</c:v>
                </c:pt>
                <c:pt idx="840">
                  <c:v>41200</c:v>
                </c:pt>
                <c:pt idx="841">
                  <c:v>41200</c:v>
                </c:pt>
                <c:pt idx="842">
                  <c:v>41200</c:v>
                </c:pt>
                <c:pt idx="843">
                  <c:v>41200</c:v>
                </c:pt>
                <c:pt idx="844">
                  <c:v>41200</c:v>
                </c:pt>
                <c:pt idx="845">
                  <c:v>41200</c:v>
                </c:pt>
                <c:pt idx="846">
                  <c:v>41201</c:v>
                </c:pt>
                <c:pt idx="847">
                  <c:v>41201</c:v>
                </c:pt>
                <c:pt idx="848">
                  <c:v>41201</c:v>
                </c:pt>
                <c:pt idx="849">
                  <c:v>41201</c:v>
                </c:pt>
                <c:pt idx="850">
                  <c:v>41201</c:v>
                </c:pt>
                <c:pt idx="851">
                  <c:v>41201</c:v>
                </c:pt>
                <c:pt idx="852">
                  <c:v>41201</c:v>
                </c:pt>
                <c:pt idx="853">
                  <c:v>41201</c:v>
                </c:pt>
                <c:pt idx="854">
                  <c:v>41201</c:v>
                </c:pt>
                <c:pt idx="855">
                  <c:v>41201</c:v>
                </c:pt>
                <c:pt idx="856">
                  <c:v>41201</c:v>
                </c:pt>
                <c:pt idx="857">
                  <c:v>41201</c:v>
                </c:pt>
                <c:pt idx="858">
                  <c:v>41201</c:v>
                </c:pt>
              </c:numCache>
            </c:numRef>
          </c:cat>
          <c:val>
            <c:numRef>
              <c:f>'All sites'!$H$116:$H$974</c:f>
            </c:numRef>
          </c:val>
          <c:smooth val="0"/>
        </c:ser>
        <c:ser>
          <c:idx val="3"/>
          <c:order val="7"/>
          <c:tx>
            <c:strRef>
              <c:f>'All sites'!$J$98:$J$115</c:f>
              <c:strCache>
                <c:ptCount val="1"/>
                <c:pt idx="0">
                  <c:v>0:00 1:00 2:00 3:00 4:00 5:00 6:00 7:00 8:00 9:00 10:00 11:00 12:00 13:00 14:00 15:00 16:00 17:00</c:v>
                </c:pt>
              </c:strCache>
            </c:strRef>
          </c:tx>
          <c:cat>
            <c:numRef>
              <c:f>'All sites'!$B$116:$B$974</c:f>
              <c:numCache>
                <c:formatCode>m/d/yyyy</c:formatCode>
                <c:ptCount val="859"/>
                <c:pt idx="0">
                  <c:v>41165</c:v>
                </c:pt>
                <c:pt idx="1">
                  <c:v>41165</c:v>
                </c:pt>
                <c:pt idx="2">
                  <c:v>41165</c:v>
                </c:pt>
                <c:pt idx="3">
                  <c:v>41165</c:v>
                </c:pt>
                <c:pt idx="4">
                  <c:v>41165</c:v>
                </c:pt>
                <c:pt idx="5">
                  <c:v>41165</c:v>
                </c:pt>
                <c:pt idx="6">
                  <c:v>41166</c:v>
                </c:pt>
                <c:pt idx="7">
                  <c:v>41166</c:v>
                </c:pt>
                <c:pt idx="8">
                  <c:v>41166</c:v>
                </c:pt>
                <c:pt idx="9">
                  <c:v>41166</c:v>
                </c:pt>
                <c:pt idx="10">
                  <c:v>41166</c:v>
                </c:pt>
                <c:pt idx="11">
                  <c:v>41166</c:v>
                </c:pt>
                <c:pt idx="12">
                  <c:v>41166</c:v>
                </c:pt>
                <c:pt idx="13">
                  <c:v>41166</c:v>
                </c:pt>
                <c:pt idx="14">
                  <c:v>41166</c:v>
                </c:pt>
                <c:pt idx="15">
                  <c:v>41166</c:v>
                </c:pt>
                <c:pt idx="16">
                  <c:v>41166</c:v>
                </c:pt>
                <c:pt idx="17">
                  <c:v>41166</c:v>
                </c:pt>
                <c:pt idx="18">
                  <c:v>41166</c:v>
                </c:pt>
                <c:pt idx="19">
                  <c:v>41166</c:v>
                </c:pt>
                <c:pt idx="20">
                  <c:v>41166</c:v>
                </c:pt>
                <c:pt idx="21">
                  <c:v>41166</c:v>
                </c:pt>
                <c:pt idx="22">
                  <c:v>41166</c:v>
                </c:pt>
                <c:pt idx="23">
                  <c:v>41166</c:v>
                </c:pt>
                <c:pt idx="24">
                  <c:v>41166</c:v>
                </c:pt>
                <c:pt idx="25">
                  <c:v>41166</c:v>
                </c:pt>
                <c:pt idx="26">
                  <c:v>41166</c:v>
                </c:pt>
                <c:pt idx="27">
                  <c:v>41166</c:v>
                </c:pt>
                <c:pt idx="28">
                  <c:v>41166</c:v>
                </c:pt>
                <c:pt idx="29">
                  <c:v>41167</c:v>
                </c:pt>
                <c:pt idx="30">
                  <c:v>41167</c:v>
                </c:pt>
                <c:pt idx="31">
                  <c:v>41167</c:v>
                </c:pt>
                <c:pt idx="32">
                  <c:v>41167</c:v>
                </c:pt>
                <c:pt idx="33">
                  <c:v>41167</c:v>
                </c:pt>
                <c:pt idx="34">
                  <c:v>41167</c:v>
                </c:pt>
                <c:pt idx="35">
                  <c:v>41167</c:v>
                </c:pt>
                <c:pt idx="36">
                  <c:v>41167</c:v>
                </c:pt>
                <c:pt idx="37">
                  <c:v>41167</c:v>
                </c:pt>
                <c:pt idx="38">
                  <c:v>41167</c:v>
                </c:pt>
                <c:pt idx="39">
                  <c:v>41167</c:v>
                </c:pt>
                <c:pt idx="40">
                  <c:v>41167</c:v>
                </c:pt>
                <c:pt idx="41">
                  <c:v>41167</c:v>
                </c:pt>
                <c:pt idx="42">
                  <c:v>41167</c:v>
                </c:pt>
                <c:pt idx="43">
                  <c:v>41167</c:v>
                </c:pt>
                <c:pt idx="44">
                  <c:v>41167</c:v>
                </c:pt>
                <c:pt idx="45">
                  <c:v>41167</c:v>
                </c:pt>
                <c:pt idx="46">
                  <c:v>41167</c:v>
                </c:pt>
                <c:pt idx="47">
                  <c:v>41167</c:v>
                </c:pt>
                <c:pt idx="48">
                  <c:v>41167</c:v>
                </c:pt>
                <c:pt idx="49">
                  <c:v>41167</c:v>
                </c:pt>
                <c:pt idx="50">
                  <c:v>41167</c:v>
                </c:pt>
                <c:pt idx="51">
                  <c:v>41167</c:v>
                </c:pt>
                <c:pt idx="52">
                  <c:v>41167</c:v>
                </c:pt>
                <c:pt idx="53">
                  <c:v>41168</c:v>
                </c:pt>
                <c:pt idx="54">
                  <c:v>41168</c:v>
                </c:pt>
                <c:pt idx="55">
                  <c:v>41168</c:v>
                </c:pt>
                <c:pt idx="56">
                  <c:v>41168</c:v>
                </c:pt>
                <c:pt idx="57">
                  <c:v>41168</c:v>
                </c:pt>
                <c:pt idx="58">
                  <c:v>41168</c:v>
                </c:pt>
                <c:pt idx="59">
                  <c:v>41168</c:v>
                </c:pt>
                <c:pt idx="60">
                  <c:v>41168</c:v>
                </c:pt>
                <c:pt idx="61">
                  <c:v>41168</c:v>
                </c:pt>
                <c:pt idx="62">
                  <c:v>41168</c:v>
                </c:pt>
                <c:pt idx="63">
                  <c:v>41168</c:v>
                </c:pt>
                <c:pt idx="64">
                  <c:v>41168</c:v>
                </c:pt>
                <c:pt idx="65">
                  <c:v>41168</c:v>
                </c:pt>
                <c:pt idx="66">
                  <c:v>41168</c:v>
                </c:pt>
                <c:pt idx="67">
                  <c:v>41168</c:v>
                </c:pt>
                <c:pt idx="68">
                  <c:v>41168</c:v>
                </c:pt>
                <c:pt idx="69">
                  <c:v>41168</c:v>
                </c:pt>
                <c:pt idx="70">
                  <c:v>41168</c:v>
                </c:pt>
                <c:pt idx="71">
                  <c:v>41168</c:v>
                </c:pt>
                <c:pt idx="72">
                  <c:v>41168</c:v>
                </c:pt>
                <c:pt idx="73">
                  <c:v>41168</c:v>
                </c:pt>
                <c:pt idx="74">
                  <c:v>41168</c:v>
                </c:pt>
                <c:pt idx="75">
                  <c:v>41168</c:v>
                </c:pt>
                <c:pt idx="76">
                  <c:v>41168</c:v>
                </c:pt>
                <c:pt idx="77">
                  <c:v>41169</c:v>
                </c:pt>
                <c:pt idx="78">
                  <c:v>41169</c:v>
                </c:pt>
                <c:pt idx="79">
                  <c:v>41169</c:v>
                </c:pt>
                <c:pt idx="80">
                  <c:v>41169</c:v>
                </c:pt>
                <c:pt idx="81">
                  <c:v>41169</c:v>
                </c:pt>
                <c:pt idx="82">
                  <c:v>41169</c:v>
                </c:pt>
                <c:pt idx="83">
                  <c:v>41169</c:v>
                </c:pt>
                <c:pt idx="84">
                  <c:v>41169</c:v>
                </c:pt>
                <c:pt idx="85">
                  <c:v>41169</c:v>
                </c:pt>
                <c:pt idx="86">
                  <c:v>41169</c:v>
                </c:pt>
                <c:pt idx="87">
                  <c:v>41169</c:v>
                </c:pt>
                <c:pt idx="88">
                  <c:v>41169</c:v>
                </c:pt>
                <c:pt idx="89">
                  <c:v>41169</c:v>
                </c:pt>
                <c:pt idx="90">
                  <c:v>41169</c:v>
                </c:pt>
                <c:pt idx="91">
                  <c:v>41169</c:v>
                </c:pt>
                <c:pt idx="92">
                  <c:v>41169</c:v>
                </c:pt>
                <c:pt idx="93">
                  <c:v>41169</c:v>
                </c:pt>
                <c:pt idx="94">
                  <c:v>41169</c:v>
                </c:pt>
                <c:pt idx="95">
                  <c:v>41169</c:v>
                </c:pt>
                <c:pt idx="96">
                  <c:v>41169</c:v>
                </c:pt>
                <c:pt idx="97">
                  <c:v>41169</c:v>
                </c:pt>
                <c:pt idx="98">
                  <c:v>41169</c:v>
                </c:pt>
                <c:pt idx="99">
                  <c:v>41169</c:v>
                </c:pt>
                <c:pt idx="100">
                  <c:v>41169</c:v>
                </c:pt>
                <c:pt idx="101">
                  <c:v>41170</c:v>
                </c:pt>
                <c:pt idx="102">
                  <c:v>41170</c:v>
                </c:pt>
                <c:pt idx="103">
                  <c:v>41170</c:v>
                </c:pt>
                <c:pt idx="104">
                  <c:v>41170</c:v>
                </c:pt>
                <c:pt idx="105">
                  <c:v>41170</c:v>
                </c:pt>
                <c:pt idx="106">
                  <c:v>41170</c:v>
                </c:pt>
                <c:pt idx="107">
                  <c:v>41170</c:v>
                </c:pt>
                <c:pt idx="108">
                  <c:v>41170</c:v>
                </c:pt>
                <c:pt idx="109">
                  <c:v>41170</c:v>
                </c:pt>
                <c:pt idx="110">
                  <c:v>41170</c:v>
                </c:pt>
                <c:pt idx="111">
                  <c:v>41170</c:v>
                </c:pt>
                <c:pt idx="112">
                  <c:v>41170</c:v>
                </c:pt>
                <c:pt idx="113">
                  <c:v>41170</c:v>
                </c:pt>
                <c:pt idx="114">
                  <c:v>41170</c:v>
                </c:pt>
                <c:pt idx="115">
                  <c:v>41170</c:v>
                </c:pt>
                <c:pt idx="116">
                  <c:v>41170</c:v>
                </c:pt>
                <c:pt idx="117">
                  <c:v>41170</c:v>
                </c:pt>
                <c:pt idx="118">
                  <c:v>41170</c:v>
                </c:pt>
                <c:pt idx="119">
                  <c:v>41170</c:v>
                </c:pt>
                <c:pt idx="120">
                  <c:v>41170</c:v>
                </c:pt>
                <c:pt idx="121">
                  <c:v>41170</c:v>
                </c:pt>
                <c:pt idx="122">
                  <c:v>41170</c:v>
                </c:pt>
                <c:pt idx="123">
                  <c:v>41170</c:v>
                </c:pt>
                <c:pt idx="124">
                  <c:v>41170</c:v>
                </c:pt>
                <c:pt idx="125">
                  <c:v>41171</c:v>
                </c:pt>
                <c:pt idx="126">
                  <c:v>41171</c:v>
                </c:pt>
                <c:pt idx="127">
                  <c:v>41171</c:v>
                </c:pt>
                <c:pt idx="128">
                  <c:v>41171</c:v>
                </c:pt>
                <c:pt idx="129">
                  <c:v>41171</c:v>
                </c:pt>
                <c:pt idx="130">
                  <c:v>41171</c:v>
                </c:pt>
                <c:pt idx="131">
                  <c:v>41171</c:v>
                </c:pt>
                <c:pt idx="132">
                  <c:v>41171</c:v>
                </c:pt>
                <c:pt idx="133">
                  <c:v>41171</c:v>
                </c:pt>
                <c:pt idx="134">
                  <c:v>41171</c:v>
                </c:pt>
                <c:pt idx="135">
                  <c:v>41171</c:v>
                </c:pt>
                <c:pt idx="136">
                  <c:v>41171</c:v>
                </c:pt>
                <c:pt idx="137">
                  <c:v>41171</c:v>
                </c:pt>
                <c:pt idx="138">
                  <c:v>41171</c:v>
                </c:pt>
                <c:pt idx="139">
                  <c:v>41171</c:v>
                </c:pt>
                <c:pt idx="140">
                  <c:v>41171</c:v>
                </c:pt>
                <c:pt idx="141">
                  <c:v>41171</c:v>
                </c:pt>
                <c:pt idx="142">
                  <c:v>41171</c:v>
                </c:pt>
                <c:pt idx="143">
                  <c:v>41171</c:v>
                </c:pt>
                <c:pt idx="144">
                  <c:v>41171</c:v>
                </c:pt>
                <c:pt idx="145">
                  <c:v>41171</c:v>
                </c:pt>
                <c:pt idx="146">
                  <c:v>41171</c:v>
                </c:pt>
                <c:pt idx="147">
                  <c:v>41171</c:v>
                </c:pt>
                <c:pt idx="148">
                  <c:v>41171</c:v>
                </c:pt>
                <c:pt idx="149">
                  <c:v>41172</c:v>
                </c:pt>
                <c:pt idx="150">
                  <c:v>41172</c:v>
                </c:pt>
                <c:pt idx="151">
                  <c:v>41172</c:v>
                </c:pt>
                <c:pt idx="152">
                  <c:v>41172</c:v>
                </c:pt>
                <c:pt idx="153">
                  <c:v>41172</c:v>
                </c:pt>
                <c:pt idx="154">
                  <c:v>41172</c:v>
                </c:pt>
                <c:pt idx="155">
                  <c:v>41172</c:v>
                </c:pt>
                <c:pt idx="156">
                  <c:v>41172</c:v>
                </c:pt>
                <c:pt idx="157">
                  <c:v>41172</c:v>
                </c:pt>
                <c:pt idx="158">
                  <c:v>41172</c:v>
                </c:pt>
                <c:pt idx="159">
                  <c:v>41172</c:v>
                </c:pt>
                <c:pt idx="160">
                  <c:v>41172</c:v>
                </c:pt>
                <c:pt idx="161">
                  <c:v>41172</c:v>
                </c:pt>
                <c:pt idx="162">
                  <c:v>41172</c:v>
                </c:pt>
                <c:pt idx="163">
                  <c:v>41172</c:v>
                </c:pt>
                <c:pt idx="164">
                  <c:v>41172</c:v>
                </c:pt>
                <c:pt idx="165">
                  <c:v>41172</c:v>
                </c:pt>
                <c:pt idx="166">
                  <c:v>41172</c:v>
                </c:pt>
                <c:pt idx="167">
                  <c:v>41172</c:v>
                </c:pt>
                <c:pt idx="168">
                  <c:v>41172</c:v>
                </c:pt>
                <c:pt idx="169">
                  <c:v>41172</c:v>
                </c:pt>
                <c:pt idx="170">
                  <c:v>41172</c:v>
                </c:pt>
                <c:pt idx="171">
                  <c:v>41172</c:v>
                </c:pt>
                <c:pt idx="172">
                  <c:v>41172</c:v>
                </c:pt>
                <c:pt idx="173">
                  <c:v>41173</c:v>
                </c:pt>
                <c:pt idx="174">
                  <c:v>41173</c:v>
                </c:pt>
                <c:pt idx="175">
                  <c:v>41173</c:v>
                </c:pt>
                <c:pt idx="176">
                  <c:v>41173</c:v>
                </c:pt>
                <c:pt idx="177">
                  <c:v>41173</c:v>
                </c:pt>
                <c:pt idx="178">
                  <c:v>41173</c:v>
                </c:pt>
                <c:pt idx="179">
                  <c:v>41173</c:v>
                </c:pt>
                <c:pt idx="180">
                  <c:v>41173</c:v>
                </c:pt>
                <c:pt idx="181">
                  <c:v>41173</c:v>
                </c:pt>
                <c:pt idx="182">
                  <c:v>41173</c:v>
                </c:pt>
                <c:pt idx="183">
                  <c:v>41173</c:v>
                </c:pt>
                <c:pt idx="184">
                  <c:v>41173</c:v>
                </c:pt>
                <c:pt idx="185">
                  <c:v>41173</c:v>
                </c:pt>
                <c:pt idx="186">
                  <c:v>41173</c:v>
                </c:pt>
                <c:pt idx="187">
                  <c:v>41173</c:v>
                </c:pt>
                <c:pt idx="188">
                  <c:v>41173</c:v>
                </c:pt>
                <c:pt idx="189">
                  <c:v>41173</c:v>
                </c:pt>
                <c:pt idx="190">
                  <c:v>41173</c:v>
                </c:pt>
                <c:pt idx="191">
                  <c:v>41173</c:v>
                </c:pt>
                <c:pt idx="192">
                  <c:v>41173</c:v>
                </c:pt>
                <c:pt idx="193">
                  <c:v>41173</c:v>
                </c:pt>
                <c:pt idx="194">
                  <c:v>41173</c:v>
                </c:pt>
                <c:pt idx="195">
                  <c:v>41173</c:v>
                </c:pt>
                <c:pt idx="196">
                  <c:v>41173</c:v>
                </c:pt>
                <c:pt idx="197">
                  <c:v>41174</c:v>
                </c:pt>
                <c:pt idx="198">
                  <c:v>41174</c:v>
                </c:pt>
                <c:pt idx="199">
                  <c:v>41174</c:v>
                </c:pt>
                <c:pt idx="200">
                  <c:v>41174</c:v>
                </c:pt>
                <c:pt idx="201">
                  <c:v>41174</c:v>
                </c:pt>
                <c:pt idx="202">
                  <c:v>41174</c:v>
                </c:pt>
                <c:pt idx="203">
                  <c:v>41174</c:v>
                </c:pt>
                <c:pt idx="204">
                  <c:v>41174</c:v>
                </c:pt>
                <c:pt idx="205">
                  <c:v>41174</c:v>
                </c:pt>
                <c:pt idx="206">
                  <c:v>41174</c:v>
                </c:pt>
                <c:pt idx="207">
                  <c:v>41174</c:v>
                </c:pt>
                <c:pt idx="208">
                  <c:v>41174</c:v>
                </c:pt>
                <c:pt idx="209">
                  <c:v>41174</c:v>
                </c:pt>
                <c:pt idx="210">
                  <c:v>41174</c:v>
                </c:pt>
                <c:pt idx="211">
                  <c:v>41174</c:v>
                </c:pt>
                <c:pt idx="212">
                  <c:v>41174</c:v>
                </c:pt>
                <c:pt idx="213">
                  <c:v>41174</c:v>
                </c:pt>
                <c:pt idx="214">
                  <c:v>41174</c:v>
                </c:pt>
                <c:pt idx="215">
                  <c:v>41174</c:v>
                </c:pt>
                <c:pt idx="216">
                  <c:v>41174</c:v>
                </c:pt>
                <c:pt idx="217">
                  <c:v>41174</c:v>
                </c:pt>
                <c:pt idx="218">
                  <c:v>41174</c:v>
                </c:pt>
                <c:pt idx="219">
                  <c:v>41174</c:v>
                </c:pt>
                <c:pt idx="220">
                  <c:v>41174</c:v>
                </c:pt>
                <c:pt idx="221">
                  <c:v>41175</c:v>
                </c:pt>
                <c:pt idx="222">
                  <c:v>41175</c:v>
                </c:pt>
                <c:pt idx="223">
                  <c:v>41175</c:v>
                </c:pt>
                <c:pt idx="224">
                  <c:v>41175</c:v>
                </c:pt>
                <c:pt idx="225">
                  <c:v>41175</c:v>
                </c:pt>
                <c:pt idx="226">
                  <c:v>41175</c:v>
                </c:pt>
                <c:pt idx="227">
                  <c:v>41175</c:v>
                </c:pt>
                <c:pt idx="228">
                  <c:v>41175</c:v>
                </c:pt>
                <c:pt idx="229">
                  <c:v>41175</c:v>
                </c:pt>
                <c:pt idx="230">
                  <c:v>41175</c:v>
                </c:pt>
                <c:pt idx="231">
                  <c:v>41175</c:v>
                </c:pt>
                <c:pt idx="232">
                  <c:v>41175</c:v>
                </c:pt>
                <c:pt idx="233">
                  <c:v>41175</c:v>
                </c:pt>
                <c:pt idx="234">
                  <c:v>41175</c:v>
                </c:pt>
                <c:pt idx="235">
                  <c:v>41175</c:v>
                </c:pt>
                <c:pt idx="236">
                  <c:v>41175</c:v>
                </c:pt>
                <c:pt idx="237">
                  <c:v>41175</c:v>
                </c:pt>
                <c:pt idx="238">
                  <c:v>41175</c:v>
                </c:pt>
                <c:pt idx="239">
                  <c:v>41175</c:v>
                </c:pt>
                <c:pt idx="240">
                  <c:v>41175</c:v>
                </c:pt>
                <c:pt idx="241">
                  <c:v>41175</c:v>
                </c:pt>
                <c:pt idx="242">
                  <c:v>41175</c:v>
                </c:pt>
                <c:pt idx="243">
                  <c:v>41175</c:v>
                </c:pt>
                <c:pt idx="244">
                  <c:v>41175</c:v>
                </c:pt>
                <c:pt idx="245">
                  <c:v>41176</c:v>
                </c:pt>
                <c:pt idx="246">
                  <c:v>41176</c:v>
                </c:pt>
                <c:pt idx="247">
                  <c:v>41176</c:v>
                </c:pt>
                <c:pt idx="248">
                  <c:v>41176</c:v>
                </c:pt>
                <c:pt idx="249">
                  <c:v>41176</c:v>
                </c:pt>
                <c:pt idx="250">
                  <c:v>41176</c:v>
                </c:pt>
                <c:pt idx="251">
                  <c:v>41176</c:v>
                </c:pt>
                <c:pt idx="252">
                  <c:v>41176</c:v>
                </c:pt>
                <c:pt idx="253">
                  <c:v>41176</c:v>
                </c:pt>
                <c:pt idx="254">
                  <c:v>41176</c:v>
                </c:pt>
                <c:pt idx="255">
                  <c:v>41176</c:v>
                </c:pt>
                <c:pt idx="256">
                  <c:v>41176</c:v>
                </c:pt>
                <c:pt idx="257">
                  <c:v>41176</c:v>
                </c:pt>
                <c:pt idx="258">
                  <c:v>41176</c:v>
                </c:pt>
                <c:pt idx="259">
                  <c:v>41176</c:v>
                </c:pt>
                <c:pt idx="260">
                  <c:v>41176</c:v>
                </c:pt>
                <c:pt idx="261">
                  <c:v>41176</c:v>
                </c:pt>
                <c:pt idx="262">
                  <c:v>41176</c:v>
                </c:pt>
                <c:pt idx="263">
                  <c:v>41176</c:v>
                </c:pt>
                <c:pt idx="264">
                  <c:v>41176</c:v>
                </c:pt>
                <c:pt idx="265">
                  <c:v>41176</c:v>
                </c:pt>
                <c:pt idx="266">
                  <c:v>41176</c:v>
                </c:pt>
                <c:pt idx="267">
                  <c:v>41176</c:v>
                </c:pt>
                <c:pt idx="268">
                  <c:v>41176</c:v>
                </c:pt>
                <c:pt idx="269">
                  <c:v>41177</c:v>
                </c:pt>
                <c:pt idx="270">
                  <c:v>41177</c:v>
                </c:pt>
                <c:pt idx="271">
                  <c:v>41177</c:v>
                </c:pt>
                <c:pt idx="272">
                  <c:v>41177</c:v>
                </c:pt>
                <c:pt idx="273">
                  <c:v>41177</c:v>
                </c:pt>
                <c:pt idx="274">
                  <c:v>41177</c:v>
                </c:pt>
                <c:pt idx="275">
                  <c:v>41177</c:v>
                </c:pt>
                <c:pt idx="276">
                  <c:v>41177</c:v>
                </c:pt>
                <c:pt idx="277">
                  <c:v>41177</c:v>
                </c:pt>
                <c:pt idx="278">
                  <c:v>41177</c:v>
                </c:pt>
                <c:pt idx="279">
                  <c:v>41177</c:v>
                </c:pt>
                <c:pt idx="280">
                  <c:v>41177</c:v>
                </c:pt>
                <c:pt idx="281">
                  <c:v>41177</c:v>
                </c:pt>
                <c:pt idx="282">
                  <c:v>41177</c:v>
                </c:pt>
                <c:pt idx="283">
                  <c:v>41177</c:v>
                </c:pt>
                <c:pt idx="284">
                  <c:v>41177</c:v>
                </c:pt>
                <c:pt idx="285">
                  <c:v>41177</c:v>
                </c:pt>
                <c:pt idx="286">
                  <c:v>41177</c:v>
                </c:pt>
                <c:pt idx="287">
                  <c:v>41177</c:v>
                </c:pt>
                <c:pt idx="288">
                  <c:v>41177</c:v>
                </c:pt>
                <c:pt idx="289">
                  <c:v>41177</c:v>
                </c:pt>
                <c:pt idx="290">
                  <c:v>41177</c:v>
                </c:pt>
                <c:pt idx="291">
                  <c:v>41177</c:v>
                </c:pt>
                <c:pt idx="292">
                  <c:v>41177</c:v>
                </c:pt>
                <c:pt idx="293">
                  <c:v>41178</c:v>
                </c:pt>
                <c:pt idx="294">
                  <c:v>41178</c:v>
                </c:pt>
                <c:pt idx="295">
                  <c:v>41178</c:v>
                </c:pt>
                <c:pt idx="296">
                  <c:v>41178</c:v>
                </c:pt>
                <c:pt idx="297">
                  <c:v>41178</c:v>
                </c:pt>
                <c:pt idx="298">
                  <c:v>41178</c:v>
                </c:pt>
                <c:pt idx="299">
                  <c:v>41178</c:v>
                </c:pt>
                <c:pt idx="300">
                  <c:v>41178</c:v>
                </c:pt>
                <c:pt idx="301">
                  <c:v>41178</c:v>
                </c:pt>
                <c:pt idx="302">
                  <c:v>41178</c:v>
                </c:pt>
                <c:pt idx="303">
                  <c:v>41178</c:v>
                </c:pt>
                <c:pt idx="304">
                  <c:v>41178</c:v>
                </c:pt>
                <c:pt idx="305">
                  <c:v>41178</c:v>
                </c:pt>
                <c:pt idx="306">
                  <c:v>41178</c:v>
                </c:pt>
                <c:pt idx="307">
                  <c:v>41178</c:v>
                </c:pt>
                <c:pt idx="308">
                  <c:v>41178</c:v>
                </c:pt>
                <c:pt idx="309">
                  <c:v>41178</c:v>
                </c:pt>
                <c:pt idx="310">
                  <c:v>41178</c:v>
                </c:pt>
                <c:pt idx="311">
                  <c:v>41178</c:v>
                </c:pt>
                <c:pt idx="312">
                  <c:v>41178</c:v>
                </c:pt>
                <c:pt idx="313">
                  <c:v>41178</c:v>
                </c:pt>
                <c:pt idx="314">
                  <c:v>41178</c:v>
                </c:pt>
                <c:pt idx="315">
                  <c:v>41178</c:v>
                </c:pt>
                <c:pt idx="316">
                  <c:v>41178</c:v>
                </c:pt>
                <c:pt idx="317">
                  <c:v>41179</c:v>
                </c:pt>
                <c:pt idx="318">
                  <c:v>41179</c:v>
                </c:pt>
                <c:pt idx="319">
                  <c:v>41179</c:v>
                </c:pt>
                <c:pt idx="320">
                  <c:v>41179</c:v>
                </c:pt>
                <c:pt idx="321">
                  <c:v>41179</c:v>
                </c:pt>
                <c:pt idx="322">
                  <c:v>41179</c:v>
                </c:pt>
                <c:pt idx="323">
                  <c:v>41179</c:v>
                </c:pt>
                <c:pt idx="324">
                  <c:v>41179</c:v>
                </c:pt>
                <c:pt idx="325">
                  <c:v>41179</c:v>
                </c:pt>
                <c:pt idx="326">
                  <c:v>41179</c:v>
                </c:pt>
                <c:pt idx="327">
                  <c:v>41179</c:v>
                </c:pt>
                <c:pt idx="328">
                  <c:v>41179</c:v>
                </c:pt>
                <c:pt idx="329">
                  <c:v>41179</c:v>
                </c:pt>
                <c:pt idx="330">
                  <c:v>41179</c:v>
                </c:pt>
                <c:pt idx="331">
                  <c:v>41179</c:v>
                </c:pt>
                <c:pt idx="332">
                  <c:v>41179</c:v>
                </c:pt>
                <c:pt idx="333">
                  <c:v>41179</c:v>
                </c:pt>
                <c:pt idx="334">
                  <c:v>41179</c:v>
                </c:pt>
                <c:pt idx="335">
                  <c:v>41179</c:v>
                </c:pt>
                <c:pt idx="336">
                  <c:v>41179</c:v>
                </c:pt>
                <c:pt idx="337">
                  <c:v>41179</c:v>
                </c:pt>
                <c:pt idx="338">
                  <c:v>41179</c:v>
                </c:pt>
                <c:pt idx="339">
                  <c:v>41179</c:v>
                </c:pt>
                <c:pt idx="340">
                  <c:v>41179</c:v>
                </c:pt>
                <c:pt idx="341">
                  <c:v>41180</c:v>
                </c:pt>
                <c:pt idx="342">
                  <c:v>41180</c:v>
                </c:pt>
                <c:pt idx="343">
                  <c:v>41180</c:v>
                </c:pt>
                <c:pt idx="344">
                  <c:v>41180</c:v>
                </c:pt>
                <c:pt idx="345">
                  <c:v>41180</c:v>
                </c:pt>
                <c:pt idx="346">
                  <c:v>41180</c:v>
                </c:pt>
                <c:pt idx="347">
                  <c:v>41180</c:v>
                </c:pt>
                <c:pt idx="348">
                  <c:v>41180</c:v>
                </c:pt>
                <c:pt idx="349">
                  <c:v>41180</c:v>
                </c:pt>
                <c:pt idx="350">
                  <c:v>41180</c:v>
                </c:pt>
                <c:pt idx="351">
                  <c:v>41180</c:v>
                </c:pt>
                <c:pt idx="352">
                  <c:v>41180</c:v>
                </c:pt>
                <c:pt idx="353">
                  <c:v>41180</c:v>
                </c:pt>
                <c:pt idx="354">
                  <c:v>41180</c:v>
                </c:pt>
                <c:pt idx="355">
                  <c:v>41180</c:v>
                </c:pt>
                <c:pt idx="356">
                  <c:v>41180</c:v>
                </c:pt>
                <c:pt idx="357">
                  <c:v>41180</c:v>
                </c:pt>
                <c:pt idx="358">
                  <c:v>41180</c:v>
                </c:pt>
                <c:pt idx="359">
                  <c:v>41180</c:v>
                </c:pt>
                <c:pt idx="360">
                  <c:v>41180</c:v>
                </c:pt>
                <c:pt idx="361">
                  <c:v>41180</c:v>
                </c:pt>
                <c:pt idx="362">
                  <c:v>41180</c:v>
                </c:pt>
                <c:pt idx="363">
                  <c:v>41180</c:v>
                </c:pt>
                <c:pt idx="364">
                  <c:v>41180</c:v>
                </c:pt>
                <c:pt idx="365">
                  <c:v>41181</c:v>
                </c:pt>
                <c:pt idx="366">
                  <c:v>41181</c:v>
                </c:pt>
                <c:pt idx="367">
                  <c:v>41181</c:v>
                </c:pt>
                <c:pt idx="368">
                  <c:v>0</c:v>
                </c:pt>
                <c:pt idx="369">
                  <c:v>41181</c:v>
                </c:pt>
                <c:pt idx="370">
                  <c:v>41181</c:v>
                </c:pt>
                <c:pt idx="371">
                  <c:v>41181</c:v>
                </c:pt>
                <c:pt idx="372">
                  <c:v>41181</c:v>
                </c:pt>
                <c:pt idx="373">
                  <c:v>41181</c:v>
                </c:pt>
                <c:pt idx="374">
                  <c:v>41181</c:v>
                </c:pt>
                <c:pt idx="375">
                  <c:v>41181</c:v>
                </c:pt>
                <c:pt idx="376">
                  <c:v>41181</c:v>
                </c:pt>
                <c:pt idx="377">
                  <c:v>41181</c:v>
                </c:pt>
                <c:pt idx="378">
                  <c:v>41181</c:v>
                </c:pt>
                <c:pt idx="379">
                  <c:v>41181</c:v>
                </c:pt>
                <c:pt idx="380">
                  <c:v>41181</c:v>
                </c:pt>
                <c:pt idx="381">
                  <c:v>41181</c:v>
                </c:pt>
                <c:pt idx="382">
                  <c:v>41181</c:v>
                </c:pt>
                <c:pt idx="383">
                  <c:v>41181</c:v>
                </c:pt>
                <c:pt idx="384">
                  <c:v>41181</c:v>
                </c:pt>
                <c:pt idx="385">
                  <c:v>41181</c:v>
                </c:pt>
                <c:pt idx="386">
                  <c:v>41181</c:v>
                </c:pt>
                <c:pt idx="387">
                  <c:v>41181</c:v>
                </c:pt>
                <c:pt idx="388">
                  <c:v>41181</c:v>
                </c:pt>
                <c:pt idx="389">
                  <c:v>41182</c:v>
                </c:pt>
                <c:pt idx="390">
                  <c:v>41182</c:v>
                </c:pt>
                <c:pt idx="391">
                  <c:v>41182</c:v>
                </c:pt>
                <c:pt idx="392">
                  <c:v>41182</c:v>
                </c:pt>
                <c:pt idx="393">
                  <c:v>41182</c:v>
                </c:pt>
                <c:pt idx="394">
                  <c:v>41182</c:v>
                </c:pt>
                <c:pt idx="395">
                  <c:v>41182</c:v>
                </c:pt>
                <c:pt idx="396">
                  <c:v>41182</c:v>
                </c:pt>
                <c:pt idx="397">
                  <c:v>41182</c:v>
                </c:pt>
                <c:pt idx="398">
                  <c:v>41182</c:v>
                </c:pt>
                <c:pt idx="399">
                  <c:v>41182</c:v>
                </c:pt>
                <c:pt idx="400">
                  <c:v>41182</c:v>
                </c:pt>
                <c:pt idx="401">
                  <c:v>41182</c:v>
                </c:pt>
                <c:pt idx="402">
                  <c:v>41182</c:v>
                </c:pt>
                <c:pt idx="403">
                  <c:v>41182</c:v>
                </c:pt>
                <c:pt idx="404">
                  <c:v>41182</c:v>
                </c:pt>
                <c:pt idx="405">
                  <c:v>41182</c:v>
                </c:pt>
                <c:pt idx="406">
                  <c:v>41182</c:v>
                </c:pt>
                <c:pt idx="407">
                  <c:v>41182</c:v>
                </c:pt>
                <c:pt idx="408">
                  <c:v>41182</c:v>
                </c:pt>
                <c:pt idx="409">
                  <c:v>41182</c:v>
                </c:pt>
                <c:pt idx="410">
                  <c:v>41182</c:v>
                </c:pt>
                <c:pt idx="411">
                  <c:v>41182</c:v>
                </c:pt>
                <c:pt idx="412">
                  <c:v>41182</c:v>
                </c:pt>
                <c:pt idx="413">
                  <c:v>41183</c:v>
                </c:pt>
                <c:pt idx="414">
                  <c:v>41183</c:v>
                </c:pt>
                <c:pt idx="415">
                  <c:v>41183</c:v>
                </c:pt>
                <c:pt idx="416">
                  <c:v>41183</c:v>
                </c:pt>
                <c:pt idx="417">
                  <c:v>41183</c:v>
                </c:pt>
                <c:pt idx="418">
                  <c:v>41183</c:v>
                </c:pt>
                <c:pt idx="419">
                  <c:v>41183</c:v>
                </c:pt>
                <c:pt idx="420">
                  <c:v>41183</c:v>
                </c:pt>
                <c:pt idx="421">
                  <c:v>41183</c:v>
                </c:pt>
                <c:pt idx="422">
                  <c:v>41183</c:v>
                </c:pt>
                <c:pt idx="423">
                  <c:v>41183</c:v>
                </c:pt>
                <c:pt idx="424">
                  <c:v>41183</c:v>
                </c:pt>
                <c:pt idx="425">
                  <c:v>41183</c:v>
                </c:pt>
                <c:pt idx="426">
                  <c:v>41183</c:v>
                </c:pt>
                <c:pt idx="427">
                  <c:v>41183</c:v>
                </c:pt>
                <c:pt idx="428">
                  <c:v>41183</c:v>
                </c:pt>
                <c:pt idx="429">
                  <c:v>41183</c:v>
                </c:pt>
                <c:pt idx="430">
                  <c:v>41183</c:v>
                </c:pt>
                <c:pt idx="431">
                  <c:v>41183</c:v>
                </c:pt>
                <c:pt idx="432">
                  <c:v>41183</c:v>
                </c:pt>
                <c:pt idx="433">
                  <c:v>41183</c:v>
                </c:pt>
                <c:pt idx="434">
                  <c:v>41183</c:v>
                </c:pt>
                <c:pt idx="435">
                  <c:v>41183</c:v>
                </c:pt>
                <c:pt idx="436">
                  <c:v>41183</c:v>
                </c:pt>
                <c:pt idx="437">
                  <c:v>41184</c:v>
                </c:pt>
                <c:pt idx="438">
                  <c:v>41184</c:v>
                </c:pt>
                <c:pt idx="439">
                  <c:v>41184</c:v>
                </c:pt>
                <c:pt idx="440">
                  <c:v>41184</c:v>
                </c:pt>
                <c:pt idx="441">
                  <c:v>41184</c:v>
                </c:pt>
                <c:pt idx="442">
                  <c:v>41184</c:v>
                </c:pt>
                <c:pt idx="443">
                  <c:v>41184</c:v>
                </c:pt>
                <c:pt idx="444">
                  <c:v>41184</c:v>
                </c:pt>
                <c:pt idx="445">
                  <c:v>41184</c:v>
                </c:pt>
                <c:pt idx="446">
                  <c:v>41184</c:v>
                </c:pt>
                <c:pt idx="447">
                  <c:v>41184</c:v>
                </c:pt>
                <c:pt idx="448">
                  <c:v>41184</c:v>
                </c:pt>
                <c:pt idx="449">
                  <c:v>41184</c:v>
                </c:pt>
                <c:pt idx="450">
                  <c:v>41184</c:v>
                </c:pt>
                <c:pt idx="451">
                  <c:v>41184</c:v>
                </c:pt>
                <c:pt idx="452">
                  <c:v>41184</c:v>
                </c:pt>
                <c:pt idx="453">
                  <c:v>41184</c:v>
                </c:pt>
                <c:pt idx="454">
                  <c:v>41184</c:v>
                </c:pt>
                <c:pt idx="455">
                  <c:v>41184</c:v>
                </c:pt>
                <c:pt idx="456">
                  <c:v>41184</c:v>
                </c:pt>
                <c:pt idx="457">
                  <c:v>41184</c:v>
                </c:pt>
                <c:pt idx="458">
                  <c:v>41184</c:v>
                </c:pt>
                <c:pt idx="459">
                  <c:v>41184</c:v>
                </c:pt>
                <c:pt idx="460">
                  <c:v>41184</c:v>
                </c:pt>
                <c:pt idx="461">
                  <c:v>41185</c:v>
                </c:pt>
                <c:pt idx="462">
                  <c:v>41185</c:v>
                </c:pt>
                <c:pt idx="463">
                  <c:v>41185</c:v>
                </c:pt>
                <c:pt idx="464">
                  <c:v>41185</c:v>
                </c:pt>
                <c:pt idx="465">
                  <c:v>41185</c:v>
                </c:pt>
                <c:pt idx="466">
                  <c:v>41185</c:v>
                </c:pt>
                <c:pt idx="467">
                  <c:v>41185</c:v>
                </c:pt>
                <c:pt idx="468">
                  <c:v>41185</c:v>
                </c:pt>
                <c:pt idx="469">
                  <c:v>41185</c:v>
                </c:pt>
                <c:pt idx="470">
                  <c:v>41185</c:v>
                </c:pt>
                <c:pt idx="471">
                  <c:v>41185</c:v>
                </c:pt>
                <c:pt idx="472">
                  <c:v>41185</c:v>
                </c:pt>
                <c:pt idx="473">
                  <c:v>41185</c:v>
                </c:pt>
                <c:pt idx="474">
                  <c:v>41185</c:v>
                </c:pt>
                <c:pt idx="475">
                  <c:v>41185</c:v>
                </c:pt>
                <c:pt idx="476">
                  <c:v>41185</c:v>
                </c:pt>
                <c:pt idx="477">
                  <c:v>41185</c:v>
                </c:pt>
                <c:pt idx="478">
                  <c:v>41185</c:v>
                </c:pt>
                <c:pt idx="479">
                  <c:v>41185</c:v>
                </c:pt>
                <c:pt idx="480">
                  <c:v>41185</c:v>
                </c:pt>
                <c:pt idx="481">
                  <c:v>41185</c:v>
                </c:pt>
                <c:pt idx="482">
                  <c:v>41185</c:v>
                </c:pt>
                <c:pt idx="483">
                  <c:v>41185</c:v>
                </c:pt>
                <c:pt idx="484">
                  <c:v>41185</c:v>
                </c:pt>
                <c:pt idx="485">
                  <c:v>41186</c:v>
                </c:pt>
                <c:pt idx="486">
                  <c:v>41186</c:v>
                </c:pt>
                <c:pt idx="487">
                  <c:v>41186</c:v>
                </c:pt>
                <c:pt idx="488">
                  <c:v>41186</c:v>
                </c:pt>
                <c:pt idx="489">
                  <c:v>41186</c:v>
                </c:pt>
                <c:pt idx="490">
                  <c:v>41186</c:v>
                </c:pt>
                <c:pt idx="491">
                  <c:v>41186</c:v>
                </c:pt>
                <c:pt idx="492">
                  <c:v>41186</c:v>
                </c:pt>
                <c:pt idx="493">
                  <c:v>41186</c:v>
                </c:pt>
                <c:pt idx="494">
                  <c:v>41186</c:v>
                </c:pt>
                <c:pt idx="495">
                  <c:v>41186</c:v>
                </c:pt>
                <c:pt idx="496">
                  <c:v>41186</c:v>
                </c:pt>
                <c:pt idx="497">
                  <c:v>41186</c:v>
                </c:pt>
                <c:pt idx="498">
                  <c:v>41186</c:v>
                </c:pt>
                <c:pt idx="499">
                  <c:v>41186</c:v>
                </c:pt>
                <c:pt idx="500">
                  <c:v>41186</c:v>
                </c:pt>
                <c:pt idx="501">
                  <c:v>41186</c:v>
                </c:pt>
                <c:pt idx="502">
                  <c:v>41186</c:v>
                </c:pt>
                <c:pt idx="503">
                  <c:v>41186</c:v>
                </c:pt>
                <c:pt idx="504">
                  <c:v>41186</c:v>
                </c:pt>
                <c:pt idx="505">
                  <c:v>41186</c:v>
                </c:pt>
                <c:pt idx="506">
                  <c:v>41186</c:v>
                </c:pt>
                <c:pt idx="507">
                  <c:v>41186</c:v>
                </c:pt>
                <c:pt idx="508">
                  <c:v>41186</c:v>
                </c:pt>
                <c:pt idx="509">
                  <c:v>41186</c:v>
                </c:pt>
                <c:pt idx="510">
                  <c:v>41187</c:v>
                </c:pt>
                <c:pt idx="511">
                  <c:v>41187</c:v>
                </c:pt>
                <c:pt idx="512">
                  <c:v>41187</c:v>
                </c:pt>
                <c:pt idx="513">
                  <c:v>41187</c:v>
                </c:pt>
                <c:pt idx="514">
                  <c:v>41187</c:v>
                </c:pt>
                <c:pt idx="515">
                  <c:v>41187</c:v>
                </c:pt>
                <c:pt idx="516">
                  <c:v>41187</c:v>
                </c:pt>
                <c:pt idx="517">
                  <c:v>41187</c:v>
                </c:pt>
                <c:pt idx="518">
                  <c:v>41187</c:v>
                </c:pt>
                <c:pt idx="519">
                  <c:v>41187</c:v>
                </c:pt>
                <c:pt idx="520">
                  <c:v>41187</c:v>
                </c:pt>
                <c:pt idx="521">
                  <c:v>41187</c:v>
                </c:pt>
                <c:pt idx="522">
                  <c:v>41187</c:v>
                </c:pt>
                <c:pt idx="523">
                  <c:v>41187</c:v>
                </c:pt>
                <c:pt idx="524">
                  <c:v>41187</c:v>
                </c:pt>
                <c:pt idx="525">
                  <c:v>41187</c:v>
                </c:pt>
                <c:pt idx="526">
                  <c:v>41187</c:v>
                </c:pt>
                <c:pt idx="527">
                  <c:v>41187</c:v>
                </c:pt>
                <c:pt idx="528">
                  <c:v>41187</c:v>
                </c:pt>
                <c:pt idx="529">
                  <c:v>41187</c:v>
                </c:pt>
                <c:pt idx="530">
                  <c:v>41187</c:v>
                </c:pt>
                <c:pt idx="531">
                  <c:v>41187</c:v>
                </c:pt>
                <c:pt idx="532">
                  <c:v>41187</c:v>
                </c:pt>
                <c:pt idx="533">
                  <c:v>41187</c:v>
                </c:pt>
                <c:pt idx="534">
                  <c:v>41188</c:v>
                </c:pt>
                <c:pt idx="535">
                  <c:v>41188</c:v>
                </c:pt>
                <c:pt idx="536">
                  <c:v>41188</c:v>
                </c:pt>
                <c:pt idx="537">
                  <c:v>41188</c:v>
                </c:pt>
                <c:pt idx="538">
                  <c:v>41188</c:v>
                </c:pt>
                <c:pt idx="539">
                  <c:v>41188</c:v>
                </c:pt>
                <c:pt idx="540">
                  <c:v>41188</c:v>
                </c:pt>
                <c:pt idx="541">
                  <c:v>41188</c:v>
                </c:pt>
                <c:pt idx="542">
                  <c:v>41188</c:v>
                </c:pt>
                <c:pt idx="543">
                  <c:v>41188</c:v>
                </c:pt>
                <c:pt idx="544">
                  <c:v>41188</c:v>
                </c:pt>
                <c:pt idx="545">
                  <c:v>41188</c:v>
                </c:pt>
                <c:pt idx="546">
                  <c:v>41188</c:v>
                </c:pt>
                <c:pt idx="547">
                  <c:v>41188</c:v>
                </c:pt>
                <c:pt idx="548">
                  <c:v>41188</c:v>
                </c:pt>
                <c:pt idx="549">
                  <c:v>41188</c:v>
                </c:pt>
                <c:pt idx="550">
                  <c:v>41188</c:v>
                </c:pt>
                <c:pt idx="551">
                  <c:v>41188</c:v>
                </c:pt>
                <c:pt idx="552">
                  <c:v>41188</c:v>
                </c:pt>
                <c:pt idx="553">
                  <c:v>41188</c:v>
                </c:pt>
                <c:pt idx="554">
                  <c:v>41188</c:v>
                </c:pt>
                <c:pt idx="555">
                  <c:v>41188</c:v>
                </c:pt>
                <c:pt idx="556">
                  <c:v>41188</c:v>
                </c:pt>
                <c:pt idx="557">
                  <c:v>41188</c:v>
                </c:pt>
                <c:pt idx="558">
                  <c:v>41189</c:v>
                </c:pt>
                <c:pt idx="559">
                  <c:v>41189</c:v>
                </c:pt>
                <c:pt idx="560">
                  <c:v>41189</c:v>
                </c:pt>
                <c:pt idx="561">
                  <c:v>41189</c:v>
                </c:pt>
                <c:pt idx="562">
                  <c:v>41189</c:v>
                </c:pt>
                <c:pt idx="563">
                  <c:v>41189</c:v>
                </c:pt>
                <c:pt idx="564">
                  <c:v>41189</c:v>
                </c:pt>
                <c:pt idx="565">
                  <c:v>41189</c:v>
                </c:pt>
                <c:pt idx="566">
                  <c:v>41189</c:v>
                </c:pt>
                <c:pt idx="567">
                  <c:v>41189</c:v>
                </c:pt>
                <c:pt idx="568">
                  <c:v>41189</c:v>
                </c:pt>
                <c:pt idx="569">
                  <c:v>41189</c:v>
                </c:pt>
                <c:pt idx="570">
                  <c:v>41189</c:v>
                </c:pt>
                <c:pt idx="571">
                  <c:v>41189</c:v>
                </c:pt>
                <c:pt idx="572">
                  <c:v>41189</c:v>
                </c:pt>
                <c:pt idx="573">
                  <c:v>41189</c:v>
                </c:pt>
                <c:pt idx="574">
                  <c:v>41189</c:v>
                </c:pt>
                <c:pt idx="575">
                  <c:v>41189</c:v>
                </c:pt>
                <c:pt idx="576">
                  <c:v>41189</c:v>
                </c:pt>
                <c:pt idx="577">
                  <c:v>41189</c:v>
                </c:pt>
                <c:pt idx="578">
                  <c:v>41189</c:v>
                </c:pt>
                <c:pt idx="579">
                  <c:v>41189</c:v>
                </c:pt>
                <c:pt idx="580">
                  <c:v>41189</c:v>
                </c:pt>
                <c:pt idx="581">
                  <c:v>41189</c:v>
                </c:pt>
                <c:pt idx="582">
                  <c:v>41190</c:v>
                </c:pt>
                <c:pt idx="583">
                  <c:v>41190</c:v>
                </c:pt>
                <c:pt idx="584">
                  <c:v>41190</c:v>
                </c:pt>
                <c:pt idx="585">
                  <c:v>41190</c:v>
                </c:pt>
                <c:pt idx="586">
                  <c:v>41190</c:v>
                </c:pt>
                <c:pt idx="587">
                  <c:v>41190</c:v>
                </c:pt>
                <c:pt idx="588">
                  <c:v>41190</c:v>
                </c:pt>
                <c:pt idx="589">
                  <c:v>41190</c:v>
                </c:pt>
                <c:pt idx="590">
                  <c:v>41190</c:v>
                </c:pt>
                <c:pt idx="591">
                  <c:v>41190</c:v>
                </c:pt>
                <c:pt idx="592">
                  <c:v>41190</c:v>
                </c:pt>
                <c:pt idx="593">
                  <c:v>41190</c:v>
                </c:pt>
                <c:pt idx="594">
                  <c:v>41190</c:v>
                </c:pt>
                <c:pt idx="595">
                  <c:v>41190</c:v>
                </c:pt>
                <c:pt idx="596">
                  <c:v>41190</c:v>
                </c:pt>
                <c:pt idx="597">
                  <c:v>41190</c:v>
                </c:pt>
                <c:pt idx="598">
                  <c:v>41190</c:v>
                </c:pt>
                <c:pt idx="599">
                  <c:v>41190</c:v>
                </c:pt>
                <c:pt idx="600">
                  <c:v>41190</c:v>
                </c:pt>
                <c:pt idx="601">
                  <c:v>41190</c:v>
                </c:pt>
                <c:pt idx="602">
                  <c:v>41190</c:v>
                </c:pt>
                <c:pt idx="603">
                  <c:v>41190</c:v>
                </c:pt>
                <c:pt idx="604">
                  <c:v>41190</c:v>
                </c:pt>
                <c:pt idx="605">
                  <c:v>41190</c:v>
                </c:pt>
                <c:pt idx="606">
                  <c:v>41191</c:v>
                </c:pt>
                <c:pt idx="607">
                  <c:v>41191</c:v>
                </c:pt>
                <c:pt idx="608">
                  <c:v>41191</c:v>
                </c:pt>
                <c:pt idx="609">
                  <c:v>41191</c:v>
                </c:pt>
                <c:pt idx="610">
                  <c:v>41191</c:v>
                </c:pt>
                <c:pt idx="611">
                  <c:v>41191</c:v>
                </c:pt>
                <c:pt idx="612">
                  <c:v>41191</c:v>
                </c:pt>
                <c:pt idx="613">
                  <c:v>41191</c:v>
                </c:pt>
                <c:pt idx="614">
                  <c:v>41191</c:v>
                </c:pt>
                <c:pt idx="615">
                  <c:v>41191</c:v>
                </c:pt>
                <c:pt idx="616">
                  <c:v>41191</c:v>
                </c:pt>
                <c:pt idx="617">
                  <c:v>41191</c:v>
                </c:pt>
                <c:pt idx="618">
                  <c:v>41191</c:v>
                </c:pt>
                <c:pt idx="619">
                  <c:v>41191</c:v>
                </c:pt>
                <c:pt idx="620">
                  <c:v>41191</c:v>
                </c:pt>
                <c:pt idx="621">
                  <c:v>41191</c:v>
                </c:pt>
                <c:pt idx="622">
                  <c:v>41191</c:v>
                </c:pt>
                <c:pt idx="623">
                  <c:v>41191</c:v>
                </c:pt>
                <c:pt idx="624">
                  <c:v>41191</c:v>
                </c:pt>
                <c:pt idx="625">
                  <c:v>41191</c:v>
                </c:pt>
                <c:pt idx="626">
                  <c:v>41191</c:v>
                </c:pt>
                <c:pt idx="627">
                  <c:v>41191</c:v>
                </c:pt>
                <c:pt idx="628">
                  <c:v>41191</c:v>
                </c:pt>
                <c:pt idx="629">
                  <c:v>41191</c:v>
                </c:pt>
                <c:pt idx="630">
                  <c:v>41192</c:v>
                </c:pt>
                <c:pt idx="631">
                  <c:v>41192</c:v>
                </c:pt>
                <c:pt idx="632">
                  <c:v>41192</c:v>
                </c:pt>
                <c:pt idx="633">
                  <c:v>41192</c:v>
                </c:pt>
                <c:pt idx="634">
                  <c:v>41192</c:v>
                </c:pt>
                <c:pt idx="635">
                  <c:v>41192</c:v>
                </c:pt>
                <c:pt idx="636">
                  <c:v>41192</c:v>
                </c:pt>
                <c:pt idx="637">
                  <c:v>41192</c:v>
                </c:pt>
                <c:pt idx="638">
                  <c:v>41192</c:v>
                </c:pt>
                <c:pt idx="639">
                  <c:v>41192</c:v>
                </c:pt>
                <c:pt idx="640">
                  <c:v>41192</c:v>
                </c:pt>
                <c:pt idx="641">
                  <c:v>41192</c:v>
                </c:pt>
                <c:pt idx="642">
                  <c:v>41192</c:v>
                </c:pt>
                <c:pt idx="643">
                  <c:v>41192</c:v>
                </c:pt>
                <c:pt idx="644">
                  <c:v>41192</c:v>
                </c:pt>
                <c:pt idx="645">
                  <c:v>41192</c:v>
                </c:pt>
                <c:pt idx="646">
                  <c:v>41192</c:v>
                </c:pt>
                <c:pt idx="647">
                  <c:v>41192</c:v>
                </c:pt>
                <c:pt idx="648">
                  <c:v>41192</c:v>
                </c:pt>
                <c:pt idx="649">
                  <c:v>41192</c:v>
                </c:pt>
                <c:pt idx="650">
                  <c:v>41192</c:v>
                </c:pt>
                <c:pt idx="651">
                  <c:v>41192</c:v>
                </c:pt>
                <c:pt idx="652">
                  <c:v>41192</c:v>
                </c:pt>
                <c:pt idx="653">
                  <c:v>41192</c:v>
                </c:pt>
                <c:pt idx="654">
                  <c:v>41193</c:v>
                </c:pt>
                <c:pt idx="655">
                  <c:v>41193</c:v>
                </c:pt>
                <c:pt idx="656">
                  <c:v>41193</c:v>
                </c:pt>
                <c:pt idx="657">
                  <c:v>41193</c:v>
                </c:pt>
                <c:pt idx="658">
                  <c:v>41193</c:v>
                </c:pt>
                <c:pt idx="659">
                  <c:v>41193</c:v>
                </c:pt>
                <c:pt idx="660">
                  <c:v>41193</c:v>
                </c:pt>
                <c:pt idx="661">
                  <c:v>41193</c:v>
                </c:pt>
                <c:pt idx="662">
                  <c:v>41193</c:v>
                </c:pt>
                <c:pt idx="663">
                  <c:v>41193</c:v>
                </c:pt>
                <c:pt idx="664">
                  <c:v>41193</c:v>
                </c:pt>
                <c:pt idx="665">
                  <c:v>41193</c:v>
                </c:pt>
                <c:pt idx="666">
                  <c:v>41193</c:v>
                </c:pt>
                <c:pt idx="667">
                  <c:v>41193</c:v>
                </c:pt>
                <c:pt idx="668">
                  <c:v>41193</c:v>
                </c:pt>
                <c:pt idx="669">
                  <c:v>41193</c:v>
                </c:pt>
                <c:pt idx="670">
                  <c:v>41193</c:v>
                </c:pt>
                <c:pt idx="671">
                  <c:v>41193</c:v>
                </c:pt>
                <c:pt idx="672">
                  <c:v>41193</c:v>
                </c:pt>
                <c:pt idx="673">
                  <c:v>41193</c:v>
                </c:pt>
                <c:pt idx="674">
                  <c:v>41193</c:v>
                </c:pt>
                <c:pt idx="675">
                  <c:v>41193</c:v>
                </c:pt>
                <c:pt idx="676">
                  <c:v>41193</c:v>
                </c:pt>
                <c:pt idx="677">
                  <c:v>41193</c:v>
                </c:pt>
                <c:pt idx="678">
                  <c:v>41194</c:v>
                </c:pt>
                <c:pt idx="679">
                  <c:v>41194</c:v>
                </c:pt>
                <c:pt idx="680">
                  <c:v>41194</c:v>
                </c:pt>
                <c:pt idx="681">
                  <c:v>41194</c:v>
                </c:pt>
                <c:pt idx="682">
                  <c:v>41194</c:v>
                </c:pt>
                <c:pt idx="683">
                  <c:v>41194</c:v>
                </c:pt>
                <c:pt idx="684">
                  <c:v>41194</c:v>
                </c:pt>
                <c:pt idx="685">
                  <c:v>41194</c:v>
                </c:pt>
                <c:pt idx="686">
                  <c:v>41194</c:v>
                </c:pt>
                <c:pt idx="687">
                  <c:v>41194</c:v>
                </c:pt>
                <c:pt idx="688">
                  <c:v>41194</c:v>
                </c:pt>
                <c:pt idx="689">
                  <c:v>41194</c:v>
                </c:pt>
                <c:pt idx="690">
                  <c:v>41194</c:v>
                </c:pt>
                <c:pt idx="691">
                  <c:v>41194</c:v>
                </c:pt>
                <c:pt idx="692">
                  <c:v>41194</c:v>
                </c:pt>
                <c:pt idx="693">
                  <c:v>41194</c:v>
                </c:pt>
                <c:pt idx="694">
                  <c:v>41194</c:v>
                </c:pt>
                <c:pt idx="695">
                  <c:v>41194</c:v>
                </c:pt>
                <c:pt idx="696">
                  <c:v>41194</c:v>
                </c:pt>
                <c:pt idx="697">
                  <c:v>41194</c:v>
                </c:pt>
                <c:pt idx="698">
                  <c:v>41194</c:v>
                </c:pt>
                <c:pt idx="699">
                  <c:v>41194</c:v>
                </c:pt>
                <c:pt idx="700">
                  <c:v>41194</c:v>
                </c:pt>
                <c:pt idx="701">
                  <c:v>41194</c:v>
                </c:pt>
                <c:pt idx="702">
                  <c:v>41195</c:v>
                </c:pt>
                <c:pt idx="703">
                  <c:v>41195</c:v>
                </c:pt>
                <c:pt idx="704">
                  <c:v>41195</c:v>
                </c:pt>
                <c:pt idx="705">
                  <c:v>41195</c:v>
                </c:pt>
                <c:pt idx="706">
                  <c:v>41195</c:v>
                </c:pt>
                <c:pt idx="707">
                  <c:v>41195</c:v>
                </c:pt>
                <c:pt idx="708">
                  <c:v>41195</c:v>
                </c:pt>
                <c:pt idx="709">
                  <c:v>41195</c:v>
                </c:pt>
                <c:pt idx="710">
                  <c:v>41195</c:v>
                </c:pt>
                <c:pt idx="711">
                  <c:v>41195</c:v>
                </c:pt>
                <c:pt idx="712">
                  <c:v>41195</c:v>
                </c:pt>
                <c:pt idx="713">
                  <c:v>41195</c:v>
                </c:pt>
                <c:pt idx="714">
                  <c:v>41195</c:v>
                </c:pt>
                <c:pt idx="715">
                  <c:v>41195</c:v>
                </c:pt>
                <c:pt idx="716">
                  <c:v>41195</c:v>
                </c:pt>
                <c:pt idx="717">
                  <c:v>41195</c:v>
                </c:pt>
                <c:pt idx="718">
                  <c:v>41195</c:v>
                </c:pt>
                <c:pt idx="719">
                  <c:v>41195</c:v>
                </c:pt>
                <c:pt idx="720">
                  <c:v>41195</c:v>
                </c:pt>
                <c:pt idx="721">
                  <c:v>41195</c:v>
                </c:pt>
                <c:pt idx="722">
                  <c:v>41195</c:v>
                </c:pt>
                <c:pt idx="723">
                  <c:v>41195</c:v>
                </c:pt>
                <c:pt idx="724">
                  <c:v>41195</c:v>
                </c:pt>
                <c:pt idx="725">
                  <c:v>41195</c:v>
                </c:pt>
                <c:pt idx="726">
                  <c:v>41196</c:v>
                </c:pt>
                <c:pt idx="727">
                  <c:v>41196</c:v>
                </c:pt>
                <c:pt idx="728">
                  <c:v>41196</c:v>
                </c:pt>
                <c:pt idx="729">
                  <c:v>41196</c:v>
                </c:pt>
                <c:pt idx="730">
                  <c:v>41196</c:v>
                </c:pt>
                <c:pt idx="731">
                  <c:v>41196</c:v>
                </c:pt>
                <c:pt idx="732">
                  <c:v>41196</c:v>
                </c:pt>
                <c:pt idx="733">
                  <c:v>41196</c:v>
                </c:pt>
                <c:pt idx="734">
                  <c:v>41196</c:v>
                </c:pt>
                <c:pt idx="735">
                  <c:v>41196</c:v>
                </c:pt>
                <c:pt idx="736">
                  <c:v>41196</c:v>
                </c:pt>
                <c:pt idx="737">
                  <c:v>41196</c:v>
                </c:pt>
                <c:pt idx="738">
                  <c:v>41196</c:v>
                </c:pt>
                <c:pt idx="739">
                  <c:v>41196</c:v>
                </c:pt>
                <c:pt idx="740">
                  <c:v>41196</c:v>
                </c:pt>
                <c:pt idx="741">
                  <c:v>41196</c:v>
                </c:pt>
                <c:pt idx="742">
                  <c:v>41196</c:v>
                </c:pt>
                <c:pt idx="743">
                  <c:v>41196</c:v>
                </c:pt>
                <c:pt idx="744">
                  <c:v>41196</c:v>
                </c:pt>
                <c:pt idx="745">
                  <c:v>41196</c:v>
                </c:pt>
                <c:pt idx="746">
                  <c:v>41196</c:v>
                </c:pt>
                <c:pt idx="747">
                  <c:v>41196</c:v>
                </c:pt>
                <c:pt idx="748">
                  <c:v>41196</c:v>
                </c:pt>
                <c:pt idx="749">
                  <c:v>41196</c:v>
                </c:pt>
                <c:pt idx="750">
                  <c:v>41197</c:v>
                </c:pt>
                <c:pt idx="751">
                  <c:v>41197</c:v>
                </c:pt>
                <c:pt idx="752">
                  <c:v>41197</c:v>
                </c:pt>
                <c:pt idx="753">
                  <c:v>41197</c:v>
                </c:pt>
                <c:pt idx="754">
                  <c:v>41197</c:v>
                </c:pt>
                <c:pt idx="755">
                  <c:v>41197</c:v>
                </c:pt>
                <c:pt idx="756">
                  <c:v>41197</c:v>
                </c:pt>
                <c:pt idx="757">
                  <c:v>41197</c:v>
                </c:pt>
                <c:pt idx="758">
                  <c:v>41197</c:v>
                </c:pt>
                <c:pt idx="759">
                  <c:v>41197</c:v>
                </c:pt>
                <c:pt idx="760">
                  <c:v>41197</c:v>
                </c:pt>
                <c:pt idx="761">
                  <c:v>41197</c:v>
                </c:pt>
                <c:pt idx="762">
                  <c:v>41197</c:v>
                </c:pt>
                <c:pt idx="763">
                  <c:v>41197</c:v>
                </c:pt>
                <c:pt idx="764">
                  <c:v>41197</c:v>
                </c:pt>
                <c:pt idx="765">
                  <c:v>41197</c:v>
                </c:pt>
                <c:pt idx="766">
                  <c:v>41197</c:v>
                </c:pt>
                <c:pt idx="767">
                  <c:v>41197</c:v>
                </c:pt>
                <c:pt idx="768">
                  <c:v>41197</c:v>
                </c:pt>
                <c:pt idx="769">
                  <c:v>41197</c:v>
                </c:pt>
                <c:pt idx="770">
                  <c:v>41197</c:v>
                </c:pt>
                <c:pt idx="771">
                  <c:v>41197</c:v>
                </c:pt>
                <c:pt idx="772">
                  <c:v>41197</c:v>
                </c:pt>
                <c:pt idx="773">
                  <c:v>41197</c:v>
                </c:pt>
                <c:pt idx="774">
                  <c:v>41198</c:v>
                </c:pt>
                <c:pt idx="775">
                  <c:v>41198</c:v>
                </c:pt>
                <c:pt idx="776">
                  <c:v>41198</c:v>
                </c:pt>
                <c:pt idx="777">
                  <c:v>41198</c:v>
                </c:pt>
                <c:pt idx="778">
                  <c:v>41198</c:v>
                </c:pt>
                <c:pt idx="779">
                  <c:v>41198</c:v>
                </c:pt>
                <c:pt idx="780">
                  <c:v>41198</c:v>
                </c:pt>
                <c:pt idx="781">
                  <c:v>41198</c:v>
                </c:pt>
                <c:pt idx="782">
                  <c:v>41198</c:v>
                </c:pt>
                <c:pt idx="783">
                  <c:v>41198</c:v>
                </c:pt>
                <c:pt idx="784">
                  <c:v>41198</c:v>
                </c:pt>
                <c:pt idx="785">
                  <c:v>41198</c:v>
                </c:pt>
                <c:pt idx="786">
                  <c:v>41198</c:v>
                </c:pt>
                <c:pt idx="787">
                  <c:v>41198</c:v>
                </c:pt>
                <c:pt idx="788">
                  <c:v>41198</c:v>
                </c:pt>
                <c:pt idx="789">
                  <c:v>41198</c:v>
                </c:pt>
                <c:pt idx="790">
                  <c:v>41198</c:v>
                </c:pt>
                <c:pt idx="791">
                  <c:v>41198</c:v>
                </c:pt>
                <c:pt idx="792">
                  <c:v>41198</c:v>
                </c:pt>
                <c:pt idx="793">
                  <c:v>41198</c:v>
                </c:pt>
                <c:pt idx="794">
                  <c:v>41198</c:v>
                </c:pt>
                <c:pt idx="795">
                  <c:v>41198</c:v>
                </c:pt>
                <c:pt idx="796">
                  <c:v>41198</c:v>
                </c:pt>
                <c:pt idx="797">
                  <c:v>41198</c:v>
                </c:pt>
                <c:pt idx="798">
                  <c:v>41199</c:v>
                </c:pt>
                <c:pt idx="799">
                  <c:v>41199</c:v>
                </c:pt>
                <c:pt idx="800">
                  <c:v>41199</c:v>
                </c:pt>
                <c:pt idx="801">
                  <c:v>41199</c:v>
                </c:pt>
                <c:pt idx="802">
                  <c:v>41199</c:v>
                </c:pt>
                <c:pt idx="803">
                  <c:v>41199</c:v>
                </c:pt>
                <c:pt idx="804">
                  <c:v>41199</c:v>
                </c:pt>
                <c:pt idx="805">
                  <c:v>41199</c:v>
                </c:pt>
                <c:pt idx="806">
                  <c:v>41199</c:v>
                </c:pt>
                <c:pt idx="807">
                  <c:v>41199</c:v>
                </c:pt>
                <c:pt idx="808">
                  <c:v>41199</c:v>
                </c:pt>
                <c:pt idx="809">
                  <c:v>41199</c:v>
                </c:pt>
                <c:pt idx="810">
                  <c:v>41199</c:v>
                </c:pt>
                <c:pt idx="811">
                  <c:v>41199</c:v>
                </c:pt>
                <c:pt idx="812">
                  <c:v>41199</c:v>
                </c:pt>
                <c:pt idx="813">
                  <c:v>41199</c:v>
                </c:pt>
                <c:pt idx="814">
                  <c:v>41199</c:v>
                </c:pt>
                <c:pt idx="815">
                  <c:v>41199</c:v>
                </c:pt>
                <c:pt idx="816">
                  <c:v>41199</c:v>
                </c:pt>
                <c:pt idx="817">
                  <c:v>41199</c:v>
                </c:pt>
                <c:pt idx="818">
                  <c:v>41199</c:v>
                </c:pt>
                <c:pt idx="819">
                  <c:v>41199</c:v>
                </c:pt>
                <c:pt idx="820">
                  <c:v>41199</c:v>
                </c:pt>
                <c:pt idx="821">
                  <c:v>41199</c:v>
                </c:pt>
                <c:pt idx="822">
                  <c:v>41200</c:v>
                </c:pt>
                <c:pt idx="823">
                  <c:v>41200</c:v>
                </c:pt>
                <c:pt idx="824">
                  <c:v>41200</c:v>
                </c:pt>
                <c:pt idx="825">
                  <c:v>41200</c:v>
                </c:pt>
                <c:pt idx="826">
                  <c:v>41200</c:v>
                </c:pt>
                <c:pt idx="827">
                  <c:v>41200</c:v>
                </c:pt>
                <c:pt idx="828">
                  <c:v>41200</c:v>
                </c:pt>
                <c:pt idx="829">
                  <c:v>41200</c:v>
                </c:pt>
                <c:pt idx="830">
                  <c:v>41200</c:v>
                </c:pt>
                <c:pt idx="831">
                  <c:v>41200</c:v>
                </c:pt>
                <c:pt idx="832">
                  <c:v>41200</c:v>
                </c:pt>
                <c:pt idx="833">
                  <c:v>41200</c:v>
                </c:pt>
                <c:pt idx="834">
                  <c:v>41200</c:v>
                </c:pt>
                <c:pt idx="835">
                  <c:v>41200</c:v>
                </c:pt>
                <c:pt idx="836">
                  <c:v>41200</c:v>
                </c:pt>
                <c:pt idx="837">
                  <c:v>41200</c:v>
                </c:pt>
                <c:pt idx="838">
                  <c:v>41200</c:v>
                </c:pt>
                <c:pt idx="839">
                  <c:v>41200</c:v>
                </c:pt>
                <c:pt idx="840">
                  <c:v>41200</c:v>
                </c:pt>
                <c:pt idx="841">
                  <c:v>41200</c:v>
                </c:pt>
                <c:pt idx="842">
                  <c:v>41200</c:v>
                </c:pt>
                <c:pt idx="843">
                  <c:v>41200</c:v>
                </c:pt>
                <c:pt idx="844">
                  <c:v>41200</c:v>
                </c:pt>
                <c:pt idx="845">
                  <c:v>41200</c:v>
                </c:pt>
                <c:pt idx="846">
                  <c:v>41201</c:v>
                </c:pt>
                <c:pt idx="847">
                  <c:v>41201</c:v>
                </c:pt>
                <c:pt idx="848">
                  <c:v>41201</c:v>
                </c:pt>
                <c:pt idx="849">
                  <c:v>41201</c:v>
                </c:pt>
                <c:pt idx="850">
                  <c:v>41201</c:v>
                </c:pt>
                <c:pt idx="851">
                  <c:v>41201</c:v>
                </c:pt>
                <c:pt idx="852">
                  <c:v>41201</c:v>
                </c:pt>
                <c:pt idx="853">
                  <c:v>41201</c:v>
                </c:pt>
                <c:pt idx="854">
                  <c:v>41201</c:v>
                </c:pt>
                <c:pt idx="855">
                  <c:v>41201</c:v>
                </c:pt>
                <c:pt idx="856">
                  <c:v>41201</c:v>
                </c:pt>
                <c:pt idx="857">
                  <c:v>41201</c:v>
                </c:pt>
                <c:pt idx="858">
                  <c:v>41201</c:v>
                </c:pt>
              </c:numCache>
            </c:numRef>
          </c:cat>
          <c:val>
            <c:numRef>
              <c:f>'All sites'!$J$116:$J$974</c:f>
            </c:numRef>
          </c:val>
          <c:smooth val="0"/>
        </c:ser>
        <c:ser>
          <c:idx val="4"/>
          <c:order val="8"/>
          <c:tx>
            <c:strRef>
              <c:f>'All sites'!$K$98:$K$115</c:f>
              <c:strCache>
                <c:ptCount val="1"/>
                <c:pt idx="0">
                  <c:v>0:00 1:00 2:00 3:00 4:00 5:00 6:00 7:00 8:00 9:00 10:00 11:00 12:00 13:00 14:00 15:00 16:00 17:00</c:v>
                </c:pt>
              </c:strCache>
            </c:strRef>
          </c:tx>
          <c:cat>
            <c:numRef>
              <c:f>'All sites'!$B$116:$B$974</c:f>
              <c:numCache>
                <c:formatCode>m/d/yyyy</c:formatCode>
                <c:ptCount val="859"/>
                <c:pt idx="0">
                  <c:v>41165</c:v>
                </c:pt>
                <c:pt idx="1">
                  <c:v>41165</c:v>
                </c:pt>
                <c:pt idx="2">
                  <c:v>41165</c:v>
                </c:pt>
                <c:pt idx="3">
                  <c:v>41165</c:v>
                </c:pt>
                <c:pt idx="4">
                  <c:v>41165</c:v>
                </c:pt>
                <c:pt idx="5">
                  <c:v>41165</c:v>
                </c:pt>
                <c:pt idx="6">
                  <c:v>41166</c:v>
                </c:pt>
                <c:pt idx="7">
                  <c:v>41166</c:v>
                </c:pt>
                <c:pt idx="8">
                  <c:v>41166</c:v>
                </c:pt>
                <c:pt idx="9">
                  <c:v>41166</c:v>
                </c:pt>
                <c:pt idx="10">
                  <c:v>41166</c:v>
                </c:pt>
                <c:pt idx="11">
                  <c:v>41166</c:v>
                </c:pt>
                <c:pt idx="12">
                  <c:v>41166</c:v>
                </c:pt>
                <c:pt idx="13">
                  <c:v>41166</c:v>
                </c:pt>
                <c:pt idx="14">
                  <c:v>41166</c:v>
                </c:pt>
                <c:pt idx="15">
                  <c:v>41166</c:v>
                </c:pt>
                <c:pt idx="16">
                  <c:v>41166</c:v>
                </c:pt>
                <c:pt idx="17">
                  <c:v>41166</c:v>
                </c:pt>
                <c:pt idx="18">
                  <c:v>41166</c:v>
                </c:pt>
                <c:pt idx="19">
                  <c:v>41166</c:v>
                </c:pt>
                <c:pt idx="20">
                  <c:v>41166</c:v>
                </c:pt>
                <c:pt idx="21">
                  <c:v>41166</c:v>
                </c:pt>
                <c:pt idx="22">
                  <c:v>41166</c:v>
                </c:pt>
                <c:pt idx="23">
                  <c:v>41166</c:v>
                </c:pt>
                <c:pt idx="24">
                  <c:v>41166</c:v>
                </c:pt>
                <c:pt idx="25">
                  <c:v>41166</c:v>
                </c:pt>
                <c:pt idx="26">
                  <c:v>41166</c:v>
                </c:pt>
                <c:pt idx="27">
                  <c:v>41166</c:v>
                </c:pt>
                <c:pt idx="28">
                  <c:v>41166</c:v>
                </c:pt>
                <c:pt idx="29">
                  <c:v>41167</c:v>
                </c:pt>
                <c:pt idx="30">
                  <c:v>41167</c:v>
                </c:pt>
                <c:pt idx="31">
                  <c:v>41167</c:v>
                </c:pt>
                <c:pt idx="32">
                  <c:v>41167</c:v>
                </c:pt>
                <c:pt idx="33">
                  <c:v>41167</c:v>
                </c:pt>
                <c:pt idx="34">
                  <c:v>41167</c:v>
                </c:pt>
                <c:pt idx="35">
                  <c:v>41167</c:v>
                </c:pt>
                <c:pt idx="36">
                  <c:v>41167</c:v>
                </c:pt>
                <c:pt idx="37">
                  <c:v>41167</c:v>
                </c:pt>
                <c:pt idx="38">
                  <c:v>41167</c:v>
                </c:pt>
                <c:pt idx="39">
                  <c:v>41167</c:v>
                </c:pt>
                <c:pt idx="40">
                  <c:v>41167</c:v>
                </c:pt>
                <c:pt idx="41">
                  <c:v>41167</c:v>
                </c:pt>
                <c:pt idx="42">
                  <c:v>41167</c:v>
                </c:pt>
                <c:pt idx="43">
                  <c:v>41167</c:v>
                </c:pt>
                <c:pt idx="44">
                  <c:v>41167</c:v>
                </c:pt>
                <c:pt idx="45">
                  <c:v>41167</c:v>
                </c:pt>
                <c:pt idx="46">
                  <c:v>41167</c:v>
                </c:pt>
                <c:pt idx="47">
                  <c:v>41167</c:v>
                </c:pt>
                <c:pt idx="48">
                  <c:v>41167</c:v>
                </c:pt>
                <c:pt idx="49">
                  <c:v>41167</c:v>
                </c:pt>
                <c:pt idx="50">
                  <c:v>41167</c:v>
                </c:pt>
                <c:pt idx="51">
                  <c:v>41167</c:v>
                </c:pt>
                <c:pt idx="52">
                  <c:v>41167</c:v>
                </c:pt>
                <c:pt idx="53">
                  <c:v>41168</c:v>
                </c:pt>
                <c:pt idx="54">
                  <c:v>41168</c:v>
                </c:pt>
                <c:pt idx="55">
                  <c:v>41168</c:v>
                </c:pt>
                <c:pt idx="56">
                  <c:v>41168</c:v>
                </c:pt>
                <c:pt idx="57">
                  <c:v>41168</c:v>
                </c:pt>
                <c:pt idx="58">
                  <c:v>41168</c:v>
                </c:pt>
                <c:pt idx="59">
                  <c:v>41168</c:v>
                </c:pt>
                <c:pt idx="60">
                  <c:v>41168</c:v>
                </c:pt>
                <c:pt idx="61">
                  <c:v>41168</c:v>
                </c:pt>
                <c:pt idx="62">
                  <c:v>41168</c:v>
                </c:pt>
                <c:pt idx="63">
                  <c:v>41168</c:v>
                </c:pt>
                <c:pt idx="64">
                  <c:v>41168</c:v>
                </c:pt>
                <c:pt idx="65">
                  <c:v>41168</c:v>
                </c:pt>
                <c:pt idx="66">
                  <c:v>41168</c:v>
                </c:pt>
                <c:pt idx="67">
                  <c:v>41168</c:v>
                </c:pt>
                <c:pt idx="68">
                  <c:v>41168</c:v>
                </c:pt>
                <c:pt idx="69">
                  <c:v>41168</c:v>
                </c:pt>
                <c:pt idx="70">
                  <c:v>41168</c:v>
                </c:pt>
                <c:pt idx="71">
                  <c:v>41168</c:v>
                </c:pt>
                <c:pt idx="72">
                  <c:v>41168</c:v>
                </c:pt>
                <c:pt idx="73">
                  <c:v>41168</c:v>
                </c:pt>
                <c:pt idx="74">
                  <c:v>41168</c:v>
                </c:pt>
                <c:pt idx="75">
                  <c:v>41168</c:v>
                </c:pt>
                <c:pt idx="76">
                  <c:v>41168</c:v>
                </c:pt>
                <c:pt idx="77">
                  <c:v>41169</c:v>
                </c:pt>
                <c:pt idx="78">
                  <c:v>41169</c:v>
                </c:pt>
                <c:pt idx="79">
                  <c:v>41169</c:v>
                </c:pt>
                <c:pt idx="80">
                  <c:v>41169</c:v>
                </c:pt>
                <c:pt idx="81">
                  <c:v>41169</c:v>
                </c:pt>
                <c:pt idx="82">
                  <c:v>41169</c:v>
                </c:pt>
                <c:pt idx="83">
                  <c:v>41169</c:v>
                </c:pt>
                <c:pt idx="84">
                  <c:v>41169</c:v>
                </c:pt>
                <c:pt idx="85">
                  <c:v>41169</c:v>
                </c:pt>
                <c:pt idx="86">
                  <c:v>41169</c:v>
                </c:pt>
                <c:pt idx="87">
                  <c:v>41169</c:v>
                </c:pt>
                <c:pt idx="88">
                  <c:v>41169</c:v>
                </c:pt>
                <c:pt idx="89">
                  <c:v>41169</c:v>
                </c:pt>
                <c:pt idx="90">
                  <c:v>41169</c:v>
                </c:pt>
                <c:pt idx="91">
                  <c:v>41169</c:v>
                </c:pt>
                <c:pt idx="92">
                  <c:v>41169</c:v>
                </c:pt>
                <c:pt idx="93">
                  <c:v>41169</c:v>
                </c:pt>
                <c:pt idx="94">
                  <c:v>41169</c:v>
                </c:pt>
                <c:pt idx="95">
                  <c:v>41169</c:v>
                </c:pt>
                <c:pt idx="96">
                  <c:v>41169</c:v>
                </c:pt>
                <c:pt idx="97">
                  <c:v>41169</c:v>
                </c:pt>
                <c:pt idx="98">
                  <c:v>41169</c:v>
                </c:pt>
                <c:pt idx="99">
                  <c:v>41169</c:v>
                </c:pt>
                <c:pt idx="100">
                  <c:v>41169</c:v>
                </c:pt>
                <c:pt idx="101">
                  <c:v>41170</c:v>
                </c:pt>
                <c:pt idx="102">
                  <c:v>41170</c:v>
                </c:pt>
                <c:pt idx="103">
                  <c:v>41170</c:v>
                </c:pt>
                <c:pt idx="104">
                  <c:v>41170</c:v>
                </c:pt>
                <c:pt idx="105">
                  <c:v>41170</c:v>
                </c:pt>
                <c:pt idx="106">
                  <c:v>41170</c:v>
                </c:pt>
                <c:pt idx="107">
                  <c:v>41170</c:v>
                </c:pt>
                <c:pt idx="108">
                  <c:v>41170</c:v>
                </c:pt>
                <c:pt idx="109">
                  <c:v>41170</c:v>
                </c:pt>
                <c:pt idx="110">
                  <c:v>41170</c:v>
                </c:pt>
                <c:pt idx="111">
                  <c:v>41170</c:v>
                </c:pt>
                <c:pt idx="112">
                  <c:v>41170</c:v>
                </c:pt>
                <c:pt idx="113">
                  <c:v>41170</c:v>
                </c:pt>
                <c:pt idx="114">
                  <c:v>41170</c:v>
                </c:pt>
                <c:pt idx="115">
                  <c:v>41170</c:v>
                </c:pt>
                <c:pt idx="116">
                  <c:v>41170</c:v>
                </c:pt>
                <c:pt idx="117">
                  <c:v>41170</c:v>
                </c:pt>
                <c:pt idx="118">
                  <c:v>41170</c:v>
                </c:pt>
                <c:pt idx="119">
                  <c:v>41170</c:v>
                </c:pt>
                <c:pt idx="120">
                  <c:v>41170</c:v>
                </c:pt>
                <c:pt idx="121">
                  <c:v>41170</c:v>
                </c:pt>
                <c:pt idx="122">
                  <c:v>41170</c:v>
                </c:pt>
                <c:pt idx="123">
                  <c:v>41170</c:v>
                </c:pt>
                <c:pt idx="124">
                  <c:v>41170</c:v>
                </c:pt>
                <c:pt idx="125">
                  <c:v>41171</c:v>
                </c:pt>
                <c:pt idx="126">
                  <c:v>41171</c:v>
                </c:pt>
                <c:pt idx="127">
                  <c:v>41171</c:v>
                </c:pt>
                <c:pt idx="128">
                  <c:v>41171</c:v>
                </c:pt>
                <c:pt idx="129">
                  <c:v>41171</c:v>
                </c:pt>
                <c:pt idx="130">
                  <c:v>41171</c:v>
                </c:pt>
                <c:pt idx="131">
                  <c:v>41171</c:v>
                </c:pt>
                <c:pt idx="132">
                  <c:v>41171</c:v>
                </c:pt>
                <c:pt idx="133">
                  <c:v>41171</c:v>
                </c:pt>
                <c:pt idx="134">
                  <c:v>41171</c:v>
                </c:pt>
                <c:pt idx="135">
                  <c:v>41171</c:v>
                </c:pt>
                <c:pt idx="136">
                  <c:v>41171</c:v>
                </c:pt>
                <c:pt idx="137">
                  <c:v>41171</c:v>
                </c:pt>
                <c:pt idx="138">
                  <c:v>41171</c:v>
                </c:pt>
                <c:pt idx="139">
                  <c:v>41171</c:v>
                </c:pt>
                <c:pt idx="140">
                  <c:v>41171</c:v>
                </c:pt>
                <c:pt idx="141">
                  <c:v>41171</c:v>
                </c:pt>
                <c:pt idx="142">
                  <c:v>41171</c:v>
                </c:pt>
                <c:pt idx="143">
                  <c:v>41171</c:v>
                </c:pt>
                <c:pt idx="144">
                  <c:v>41171</c:v>
                </c:pt>
                <c:pt idx="145">
                  <c:v>41171</c:v>
                </c:pt>
                <c:pt idx="146">
                  <c:v>41171</c:v>
                </c:pt>
                <c:pt idx="147">
                  <c:v>41171</c:v>
                </c:pt>
                <c:pt idx="148">
                  <c:v>41171</c:v>
                </c:pt>
                <c:pt idx="149">
                  <c:v>41172</c:v>
                </c:pt>
                <c:pt idx="150">
                  <c:v>41172</c:v>
                </c:pt>
                <c:pt idx="151">
                  <c:v>41172</c:v>
                </c:pt>
                <c:pt idx="152">
                  <c:v>41172</c:v>
                </c:pt>
                <c:pt idx="153">
                  <c:v>41172</c:v>
                </c:pt>
                <c:pt idx="154">
                  <c:v>41172</c:v>
                </c:pt>
                <c:pt idx="155">
                  <c:v>41172</c:v>
                </c:pt>
                <c:pt idx="156">
                  <c:v>41172</c:v>
                </c:pt>
                <c:pt idx="157">
                  <c:v>41172</c:v>
                </c:pt>
                <c:pt idx="158">
                  <c:v>41172</c:v>
                </c:pt>
                <c:pt idx="159">
                  <c:v>41172</c:v>
                </c:pt>
                <c:pt idx="160">
                  <c:v>41172</c:v>
                </c:pt>
                <c:pt idx="161">
                  <c:v>41172</c:v>
                </c:pt>
                <c:pt idx="162">
                  <c:v>41172</c:v>
                </c:pt>
                <c:pt idx="163">
                  <c:v>41172</c:v>
                </c:pt>
                <c:pt idx="164">
                  <c:v>41172</c:v>
                </c:pt>
                <c:pt idx="165">
                  <c:v>41172</c:v>
                </c:pt>
                <c:pt idx="166">
                  <c:v>41172</c:v>
                </c:pt>
                <c:pt idx="167">
                  <c:v>41172</c:v>
                </c:pt>
                <c:pt idx="168">
                  <c:v>41172</c:v>
                </c:pt>
                <c:pt idx="169">
                  <c:v>41172</c:v>
                </c:pt>
                <c:pt idx="170">
                  <c:v>41172</c:v>
                </c:pt>
                <c:pt idx="171">
                  <c:v>41172</c:v>
                </c:pt>
                <c:pt idx="172">
                  <c:v>41172</c:v>
                </c:pt>
                <c:pt idx="173">
                  <c:v>41173</c:v>
                </c:pt>
                <c:pt idx="174">
                  <c:v>41173</c:v>
                </c:pt>
                <c:pt idx="175">
                  <c:v>41173</c:v>
                </c:pt>
                <c:pt idx="176">
                  <c:v>41173</c:v>
                </c:pt>
                <c:pt idx="177">
                  <c:v>41173</c:v>
                </c:pt>
                <c:pt idx="178">
                  <c:v>41173</c:v>
                </c:pt>
                <c:pt idx="179">
                  <c:v>41173</c:v>
                </c:pt>
                <c:pt idx="180">
                  <c:v>41173</c:v>
                </c:pt>
                <c:pt idx="181">
                  <c:v>41173</c:v>
                </c:pt>
                <c:pt idx="182">
                  <c:v>41173</c:v>
                </c:pt>
                <c:pt idx="183">
                  <c:v>41173</c:v>
                </c:pt>
                <c:pt idx="184">
                  <c:v>41173</c:v>
                </c:pt>
                <c:pt idx="185">
                  <c:v>41173</c:v>
                </c:pt>
                <c:pt idx="186">
                  <c:v>41173</c:v>
                </c:pt>
                <c:pt idx="187">
                  <c:v>41173</c:v>
                </c:pt>
                <c:pt idx="188">
                  <c:v>41173</c:v>
                </c:pt>
                <c:pt idx="189">
                  <c:v>41173</c:v>
                </c:pt>
                <c:pt idx="190">
                  <c:v>41173</c:v>
                </c:pt>
                <c:pt idx="191">
                  <c:v>41173</c:v>
                </c:pt>
                <c:pt idx="192">
                  <c:v>41173</c:v>
                </c:pt>
                <c:pt idx="193">
                  <c:v>41173</c:v>
                </c:pt>
                <c:pt idx="194">
                  <c:v>41173</c:v>
                </c:pt>
                <c:pt idx="195">
                  <c:v>41173</c:v>
                </c:pt>
                <c:pt idx="196">
                  <c:v>41173</c:v>
                </c:pt>
                <c:pt idx="197">
                  <c:v>41174</c:v>
                </c:pt>
                <c:pt idx="198">
                  <c:v>41174</c:v>
                </c:pt>
                <c:pt idx="199">
                  <c:v>41174</c:v>
                </c:pt>
                <c:pt idx="200">
                  <c:v>41174</c:v>
                </c:pt>
                <c:pt idx="201">
                  <c:v>41174</c:v>
                </c:pt>
                <c:pt idx="202">
                  <c:v>41174</c:v>
                </c:pt>
                <c:pt idx="203">
                  <c:v>41174</c:v>
                </c:pt>
                <c:pt idx="204">
                  <c:v>41174</c:v>
                </c:pt>
                <c:pt idx="205">
                  <c:v>41174</c:v>
                </c:pt>
                <c:pt idx="206">
                  <c:v>41174</c:v>
                </c:pt>
                <c:pt idx="207">
                  <c:v>41174</c:v>
                </c:pt>
                <c:pt idx="208">
                  <c:v>41174</c:v>
                </c:pt>
                <c:pt idx="209">
                  <c:v>41174</c:v>
                </c:pt>
                <c:pt idx="210">
                  <c:v>41174</c:v>
                </c:pt>
                <c:pt idx="211">
                  <c:v>41174</c:v>
                </c:pt>
                <c:pt idx="212">
                  <c:v>41174</c:v>
                </c:pt>
                <c:pt idx="213">
                  <c:v>41174</c:v>
                </c:pt>
                <c:pt idx="214">
                  <c:v>41174</c:v>
                </c:pt>
                <c:pt idx="215">
                  <c:v>41174</c:v>
                </c:pt>
                <c:pt idx="216">
                  <c:v>41174</c:v>
                </c:pt>
                <c:pt idx="217">
                  <c:v>41174</c:v>
                </c:pt>
                <c:pt idx="218">
                  <c:v>41174</c:v>
                </c:pt>
                <c:pt idx="219">
                  <c:v>41174</c:v>
                </c:pt>
                <c:pt idx="220">
                  <c:v>41174</c:v>
                </c:pt>
                <c:pt idx="221">
                  <c:v>41175</c:v>
                </c:pt>
                <c:pt idx="222">
                  <c:v>41175</c:v>
                </c:pt>
                <c:pt idx="223">
                  <c:v>41175</c:v>
                </c:pt>
                <c:pt idx="224">
                  <c:v>41175</c:v>
                </c:pt>
                <c:pt idx="225">
                  <c:v>41175</c:v>
                </c:pt>
                <c:pt idx="226">
                  <c:v>41175</c:v>
                </c:pt>
                <c:pt idx="227">
                  <c:v>41175</c:v>
                </c:pt>
                <c:pt idx="228">
                  <c:v>41175</c:v>
                </c:pt>
                <c:pt idx="229">
                  <c:v>41175</c:v>
                </c:pt>
                <c:pt idx="230">
                  <c:v>41175</c:v>
                </c:pt>
                <c:pt idx="231">
                  <c:v>41175</c:v>
                </c:pt>
                <c:pt idx="232">
                  <c:v>41175</c:v>
                </c:pt>
                <c:pt idx="233">
                  <c:v>41175</c:v>
                </c:pt>
                <c:pt idx="234">
                  <c:v>41175</c:v>
                </c:pt>
                <c:pt idx="235">
                  <c:v>41175</c:v>
                </c:pt>
                <c:pt idx="236">
                  <c:v>41175</c:v>
                </c:pt>
                <c:pt idx="237">
                  <c:v>41175</c:v>
                </c:pt>
                <c:pt idx="238">
                  <c:v>41175</c:v>
                </c:pt>
                <c:pt idx="239">
                  <c:v>41175</c:v>
                </c:pt>
                <c:pt idx="240">
                  <c:v>41175</c:v>
                </c:pt>
                <c:pt idx="241">
                  <c:v>41175</c:v>
                </c:pt>
                <c:pt idx="242">
                  <c:v>41175</c:v>
                </c:pt>
                <c:pt idx="243">
                  <c:v>41175</c:v>
                </c:pt>
                <c:pt idx="244">
                  <c:v>41175</c:v>
                </c:pt>
                <c:pt idx="245">
                  <c:v>41176</c:v>
                </c:pt>
                <c:pt idx="246">
                  <c:v>41176</c:v>
                </c:pt>
                <c:pt idx="247">
                  <c:v>41176</c:v>
                </c:pt>
                <c:pt idx="248">
                  <c:v>41176</c:v>
                </c:pt>
                <c:pt idx="249">
                  <c:v>41176</c:v>
                </c:pt>
                <c:pt idx="250">
                  <c:v>41176</c:v>
                </c:pt>
                <c:pt idx="251">
                  <c:v>41176</c:v>
                </c:pt>
                <c:pt idx="252">
                  <c:v>41176</c:v>
                </c:pt>
                <c:pt idx="253">
                  <c:v>41176</c:v>
                </c:pt>
                <c:pt idx="254">
                  <c:v>41176</c:v>
                </c:pt>
                <c:pt idx="255">
                  <c:v>41176</c:v>
                </c:pt>
                <c:pt idx="256">
                  <c:v>41176</c:v>
                </c:pt>
                <c:pt idx="257">
                  <c:v>41176</c:v>
                </c:pt>
                <c:pt idx="258">
                  <c:v>41176</c:v>
                </c:pt>
                <c:pt idx="259">
                  <c:v>41176</c:v>
                </c:pt>
                <c:pt idx="260">
                  <c:v>41176</c:v>
                </c:pt>
                <c:pt idx="261">
                  <c:v>41176</c:v>
                </c:pt>
                <c:pt idx="262">
                  <c:v>41176</c:v>
                </c:pt>
                <c:pt idx="263">
                  <c:v>41176</c:v>
                </c:pt>
                <c:pt idx="264">
                  <c:v>41176</c:v>
                </c:pt>
                <c:pt idx="265">
                  <c:v>41176</c:v>
                </c:pt>
                <c:pt idx="266">
                  <c:v>41176</c:v>
                </c:pt>
                <c:pt idx="267">
                  <c:v>41176</c:v>
                </c:pt>
                <c:pt idx="268">
                  <c:v>41176</c:v>
                </c:pt>
                <c:pt idx="269">
                  <c:v>41177</c:v>
                </c:pt>
                <c:pt idx="270">
                  <c:v>41177</c:v>
                </c:pt>
                <c:pt idx="271">
                  <c:v>41177</c:v>
                </c:pt>
                <c:pt idx="272">
                  <c:v>41177</c:v>
                </c:pt>
                <c:pt idx="273">
                  <c:v>41177</c:v>
                </c:pt>
                <c:pt idx="274">
                  <c:v>41177</c:v>
                </c:pt>
                <c:pt idx="275">
                  <c:v>41177</c:v>
                </c:pt>
                <c:pt idx="276">
                  <c:v>41177</c:v>
                </c:pt>
                <c:pt idx="277">
                  <c:v>41177</c:v>
                </c:pt>
                <c:pt idx="278">
                  <c:v>41177</c:v>
                </c:pt>
                <c:pt idx="279">
                  <c:v>41177</c:v>
                </c:pt>
                <c:pt idx="280">
                  <c:v>41177</c:v>
                </c:pt>
                <c:pt idx="281">
                  <c:v>41177</c:v>
                </c:pt>
                <c:pt idx="282">
                  <c:v>41177</c:v>
                </c:pt>
                <c:pt idx="283">
                  <c:v>41177</c:v>
                </c:pt>
                <c:pt idx="284">
                  <c:v>41177</c:v>
                </c:pt>
                <c:pt idx="285">
                  <c:v>41177</c:v>
                </c:pt>
                <c:pt idx="286">
                  <c:v>41177</c:v>
                </c:pt>
                <c:pt idx="287">
                  <c:v>41177</c:v>
                </c:pt>
                <c:pt idx="288">
                  <c:v>41177</c:v>
                </c:pt>
                <c:pt idx="289">
                  <c:v>41177</c:v>
                </c:pt>
                <c:pt idx="290">
                  <c:v>41177</c:v>
                </c:pt>
                <c:pt idx="291">
                  <c:v>41177</c:v>
                </c:pt>
                <c:pt idx="292">
                  <c:v>41177</c:v>
                </c:pt>
                <c:pt idx="293">
                  <c:v>41178</c:v>
                </c:pt>
                <c:pt idx="294">
                  <c:v>41178</c:v>
                </c:pt>
                <c:pt idx="295">
                  <c:v>41178</c:v>
                </c:pt>
                <c:pt idx="296">
                  <c:v>41178</c:v>
                </c:pt>
                <c:pt idx="297">
                  <c:v>41178</c:v>
                </c:pt>
                <c:pt idx="298">
                  <c:v>41178</c:v>
                </c:pt>
                <c:pt idx="299">
                  <c:v>41178</c:v>
                </c:pt>
                <c:pt idx="300">
                  <c:v>41178</c:v>
                </c:pt>
                <c:pt idx="301">
                  <c:v>41178</c:v>
                </c:pt>
                <c:pt idx="302">
                  <c:v>41178</c:v>
                </c:pt>
                <c:pt idx="303">
                  <c:v>41178</c:v>
                </c:pt>
                <c:pt idx="304">
                  <c:v>41178</c:v>
                </c:pt>
                <c:pt idx="305">
                  <c:v>41178</c:v>
                </c:pt>
                <c:pt idx="306">
                  <c:v>41178</c:v>
                </c:pt>
                <c:pt idx="307">
                  <c:v>41178</c:v>
                </c:pt>
                <c:pt idx="308">
                  <c:v>41178</c:v>
                </c:pt>
                <c:pt idx="309">
                  <c:v>41178</c:v>
                </c:pt>
                <c:pt idx="310">
                  <c:v>41178</c:v>
                </c:pt>
                <c:pt idx="311">
                  <c:v>41178</c:v>
                </c:pt>
                <c:pt idx="312">
                  <c:v>41178</c:v>
                </c:pt>
                <c:pt idx="313">
                  <c:v>41178</c:v>
                </c:pt>
                <c:pt idx="314">
                  <c:v>41178</c:v>
                </c:pt>
                <c:pt idx="315">
                  <c:v>41178</c:v>
                </c:pt>
                <c:pt idx="316">
                  <c:v>41178</c:v>
                </c:pt>
                <c:pt idx="317">
                  <c:v>41179</c:v>
                </c:pt>
                <c:pt idx="318">
                  <c:v>41179</c:v>
                </c:pt>
                <c:pt idx="319">
                  <c:v>41179</c:v>
                </c:pt>
                <c:pt idx="320">
                  <c:v>41179</c:v>
                </c:pt>
                <c:pt idx="321">
                  <c:v>41179</c:v>
                </c:pt>
                <c:pt idx="322">
                  <c:v>41179</c:v>
                </c:pt>
                <c:pt idx="323">
                  <c:v>41179</c:v>
                </c:pt>
                <c:pt idx="324">
                  <c:v>41179</c:v>
                </c:pt>
                <c:pt idx="325">
                  <c:v>41179</c:v>
                </c:pt>
                <c:pt idx="326">
                  <c:v>41179</c:v>
                </c:pt>
                <c:pt idx="327">
                  <c:v>41179</c:v>
                </c:pt>
                <c:pt idx="328">
                  <c:v>41179</c:v>
                </c:pt>
                <c:pt idx="329">
                  <c:v>41179</c:v>
                </c:pt>
                <c:pt idx="330">
                  <c:v>41179</c:v>
                </c:pt>
                <c:pt idx="331">
                  <c:v>41179</c:v>
                </c:pt>
                <c:pt idx="332">
                  <c:v>41179</c:v>
                </c:pt>
                <c:pt idx="333">
                  <c:v>41179</c:v>
                </c:pt>
                <c:pt idx="334">
                  <c:v>41179</c:v>
                </c:pt>
                <c:pt idx="335">
                  <c:v>41179</c:v>
                </c:pt>
                <c:pt idx="336">
                  <c:v>41179</c:v>
                </c:pt>
                <c:pt idx="337">
                  <c:v>41179</c:v>
                </c:pt>
                <c:pt idx="338">
                  <c:v>41179</c:v>
                </c:pt>
                <c:pt idx="339">
                  <c:v>41179</c:v>
                </c:pt>
                <c:pt idx="340">
                  <c:v>41179</c:v>
                </c:pt>
                <c:pt idx="341">
                  <c:v>41180</c:v>
                </c:pt>
                <c:pt idx="342">
                  <c:v>41180</c:v>
                </c:pt>
                <c:pt idx="343">
                  <c:v>41180</c:v>
                </c:pt>
                <c:pt idx="344">
                  <c:v>41180</c:v>
                </c:pt>
                <c:pt idx="345">
                  <c:v>41180</c:v>
                </c:pt>
                <c:pt idx="346">
                  <c:v>41180</c:v>
                </c:pt>
                <c:pt idx="347">
                  <c:v>41180</c:v>
                </c:pt>
                <c:pt idx="348">
                  <c:v>41180</c:v>
                </c:pt>
                <c:pt idx="349">
                  <c:v>41180</c:v>
                </c:pt>
                <c:pt idx="350">
                  <c:v>41180</c:v>
                </c:pt>
                <c:pt idx="351">
                  <c:v>41180</c:v>
                </c:pt>
                <c:pt idx="352">
                  <c:v>41180</c:v>
                </c:pt>
                <c:pt idx="353">
                  <c:v>41180</c:v>
                </c:pt>
                <c:pt idx="354">
                  <c:v>41180</c:v>
                </c:pt>
                <c:pt idx="355">
                  <c:v>41180</c:v>
                </c:pt>
                <c:pt idx="356">
                  <c:v>41180</c:v>
                </c:pt>
                <c:pt idx="357">
                  <c:v>41180</c:v>
                </c:pt>
                <c:pt idx="358">
                  <c:v>41180</c:v>
                </c:pt>
                <c:pt idx="359">
                  <c:v>41180</c:v>
                </c:pt>
                <c:pt idx="360">
                  <c:v>41180</c:v>
                </c:pt>
                <c:pt idx="361">
                  <c:v>41180</c:v>
                </c:pt>
                <c:pt idx="362">
                  <c:v>41180</c:v>
                </c:pt>
                <c:pt idx="363">
                  <c:v>41180</c:v>
                </c:pt>
                <c:pt idx="364">
                  <c:v>41180</c:v>
                </c:pt>
                <c:pt idx="365">
                  <c:v>41181</c:v>
                </c:pt>
                <c:pt idx="366">
                  <c:v>41181</c:v>
                </c:pt>
                <c:pt idx="367">
                  <c:v>41181</c:v>
                </c:pt>
                <c:pt idx="368">
                  <c:v>0</c:v>
                </c:pt>
                <c:pt idx="369">
                  <c:v>41181</c:v>
                </c:pt>
                <c:pt idx="370">
                  <c:v>41181</c:v>
                </c:pt>
                <c:pt idx="371">
                  <c:v>41181</c:v>
                </c:pt>
                <c:pt idx="372">
                  <c:v>41181</c:v>
                </c:pt>
                <c:pt idx="373">
                  <c:v>41181</c:v>
                </c:pt>
                <c:pt idx="374">
                  <c:v>41181</c:v>
                </c:pt>
                <c:pt idx="375">
                  <c:v>41181</c:v>
                </c:pt>
                <c:pt idx="376">
                  <c:v>41181</c:v>
                </c:pt>
                <c:pt idx="377">
                  <c:v>41181</c:v>
                </c:pt>
                <c:pt idx="378">
                  <c:v>41181</c:v>
                </c:pt>
                <c:pt idx="379">
                  <c:v>41181</c:v>
                </c:pt>
                <c:pt idx="380">
                  <c:v>41181</c:v>
                </c:pt>
                <c:pt idx="381">
                  <c:v>41181</c:v>
                </c:pt>
                <c:pt idx="382">
                  <c:v>41181</c:v>
                </c:pt>
                <c:pt idx="383">
                  <c:v>41181</c:v>
                </c:pt>
                <c:pt idx="384">
                  <c:v>41181</c:v>
                </c:pt>
                <c:pt idx="385">
                  <c:v>41181</c:v>
                </c:pt>
                <c:pt idx="386">
                  <c:v>41181</c:v>
                </c:pt>
                <c:pt idx="387">
                  <c:v>41181</c:v>
                </c:pt>
                <c:pt idx="388">
                  <c:v>41181</c:v>
                </c:pt>
                <c:pt idx="389">
                  <c:v>41182</c:v>
                </c:pt>
                <c:pt idx="390">
                  <c:v>41182</c:v>
                </c:pt>
                <c:pt idx="391">
                  <c:v>41182</c:v>
                </c:pt>
                <c:pt idx="392">
                  <c:v>41182</c:v>
                </c:pt>
                <c:pt idx="393">
                  <c:v>41182</c:v>
                </c:pt>
                <c:pt idx="394">
                  <c:v>41182</c:v>
                </c:pt>
                <c:pt idx="395">
                  <c:v>41182</c:v>
                </c:pt>
                <c:pt idx="396">
                  <c:v>41182</c:v>
                </c:pt>
                <c:pt idx="397">
                  <c:v>41182</c:v>
                </c:pt>
                <c:pt idx="398">
                  <c:v>41182</c:v>
                </c:pt>
                <c:pt idx="399">
                  <c:v>41182</c:v>
                </c:pt>
                <c:pt idx="400">
                  <c:v>41182</c:v>
                </c:pt>
                <c:pt idx="401">
                  <c:v>41182</c:v>
                </c:pt>
                <c:pt idx="402">
                  <c:v>41182</c:v>
                </c:pt>
                <c:pt idx="403">
                  <c:v>41182</c:v>
                </c:pt>
                <c:pt idx="404">
                  <c:v>41182</c:v>
                </c:pt>
                <c:pt idx="405">
                  <c:v>41182</c:v>
                </c:pt>
                <c:pt idx="406">
                  <c:v>41182</c:v>
                </c:pt>
                <c:pt idx="407">
                  <c:v>41182</c:v>
                </c:pt>
                <c:pt idx="408">
                  <c:v>41182</c:v>
                </c:pt>
                <c:pt idx="409">
                  <c:v>41182</c:v>
                </c:pt>
                <c:pt idx="410">
                  <c:v>41182</c:v>
                </c:pt>
                <c:pt idx="411">
                  <c:v>41182</c:v>
                </c:pt>
                <c:pt idx="412">
                  <c:v>41182</c:v>
                </c:pt>
                <c:pt idx="413">
                  <c:v>41183</c:v>
                </c:pt>
                <c:pt idx="414">
                  <c:v>41183</c:v>
                </c:pt>
                <c:pt idx="415">
                  <c:v>41183</c:v>
                </c:pt>
                <c:pt idx="416">
                  <c:v>41183</c:v>
                </c:pt>
                <c:pt idx="417">
                  <c:v>41183</c:v>
                </c:pt>
                <c:pt idx="418">
                  <c:v>41183</c:v>
                </c:pt>
                <c:pt idx="419">
                  <c:v>41183</c:v>
                </c:pt>
                <c:pt idx="420">
                  <c:v>41183</c:v>
                </c:pt>
                <c:pt idx="421">
                  <c:v>41183</c:v>
                </c:pt>
                <c:pt idx="422">
                  <c:v>41183</c:v>
                </c:pt>
                <c:pt idx="423">
                  <c:v>41183</c:v>
                </c:pt>
                <c:pt idx="424">
                  <c:v>41183</c:v>
                </c:pt>
                <c:pt idx="425">
                  <c:v>41183</c:v>
                </c:pt>
                <c:pt idx="426">
                  <c:v>41183</c:v>
                </c:pt>
                <c:pt idx="427">
                  <c:v>41183</c:v>
                </c:pt>
                <c:pt idx="428">
                  <c:v>41183</c:v>
                </c:pt>
                <c:pt idx="429">
                  <c:v>41183</c:v>
                </c:pt>
                <c:pt idx="430">
                  <c:v>41183</c:v>
                </c:pt>
                <c:pt idx="431">
                  <c:v>41183</c:v>
                </c:pt>
                <c:pt idx="432">
                  <c:v>41183</c:v>
                </c:pt>
                <c:pt idx="433">
                  <c:v>41183</c:v>
                </c:pt>
                <c:pt idx="434">
                  <c:v>41183</c:v>
                </c:pt>
                <c:pt idx="435">
                  <c:v>41183</c:v>
                </c:pt>
                <c:pt idx="436">
                  <c:v>41183</c:v>
                </c:pt>
                <c:pt idx="437">
                  <c:v>41184</c:v>
                </c:pt>
                <c:pt idx="438">
                  <c:v>41184</c:v>
                </c:pt>
                <c:pt idx="439">
                  <c:v>41184</c:v>
                </c:pt>
                <c:pt idx="440">
                  <c:v>41184</c:v>
                </c:pt>
                <c:pt idx="441">
                  <c:v>41184</c:v>
                </c:pt>
                <c:pt idx="442">
                  <c:v>41184</c:v>
                </c:pt>
                <c:pt idx="443">
                  <c:v>41184</c:v>
                </c:pt>
                <c:pt idx="444">
                  <c:v>41184</c:v>
                </c:pt>
                <c:pt idx="445">
                  <c:v>41184</c:v>
                </c:pt>
                <c:pt idx="446">
                  <c:v>41184</c:v>
                </c:pt>
                <c:pt idx="447">
                  <c:v>41184</c:v>
                </c:pt>
                <c:pt idx="448">
                  <c:v>41184</c:v>
                </c:pt>
                <c:pt idx="449">
                  <c:v>41184</c:v>
                </c:pt>
                <c:pt idx="450">
                  <c:v>41184</c:v>
                </c:pt>
                <c:pt idx="451">
                  <c:v>41184</c:v>
                </c:pt>
                <c:pt idx="452">
                  <c:v>41184</c:v>
                </c:pt>
                <c:pt idx="453">
                  <c:v>41184</c:v>
                </c:pt>
                <c:pt idx="454">
                  <c:v>41184</c:v>
                </c:pt>
                <c:pt idx="455">
                  <c:v>41184</c:v>
                </c:pt>
                <c:pt idx="456">
                  <c:v>41184</c:v>
                </c:pt>
                <c:pt idx="457">
                  <c:v>41184</c:v>
                </c:pt>
                <c:pt idx="458">
                  <c:v>41184</c:v>
                </c:pt>
                <c:pt idx="459">
                  <c:v>41184</c:v>
                </c:pt>
                <c:pt idx="460">
                  <c:v>41184</c:v>
                </c:pt>
                <c:pt idx="461">
                  <c:v>41185</c:v>
                </c:pt>
                <c:pt idx="462">
                  <c:v>41185</c:v>
                </c:pt>
                <c:pt idx="463">
                  <c:v>41185</c:v>
                </c:pt>
                <c:pt idx="464">
                  <c:v>41185</c:v>
                </c:pt>
                <c:pt idx="465">
                  <c:v>41185</c:v>
                </c:pt>
                <c:pt idx="466">
                  <c:v>41185</c:v>
                </c:pt>
                <c:pt idx="467">
                  <c:v>41185</c:v>
                </c:pt>
                <c:pt idx="468">
                  <c:v>41185</c:v>
                </c:pt>
                <c:pt idx="469">
                  <c:v>41185</c:v>
                </c:pt>
                <c:pt idx="470">
                  <c:v>41185</c:v>
                </c:pt>
                <c:pt idx="471">
                  <c:v>41185</c:v>
                </c:pt>
                <c:pt idx="472">
                  <c:v>41185</c:v>
                </c:pt>
                <c:pt idx="473">
                  <c:v>41185</c:v>
                </c:pt>
                <c:pt idx="474">
                  <c:v>41185</c:v>
                </c:pt>
                <c:pt idx="475">
                  <c:v>41185</c:v>
                </c:pt>
                <c:pt idx="476">
                  <c:v>41185</c:v>
                </c:pt>
                <c:pt idx="477">
                  <c:v>41185</c:v>
                </c:pt>
                <c:pt idx="478">
                  <c:v>41185</c:v>
                </c:pt>
                <c:pt idx="479">
                  <c:v>41185</c:v>
                </c:pt>
                <c:pt idx="480">
                  <c:v>41185</c:v>
                </c:pt>
                <c:pt idx="481">
                  <c:v>41185</c:v>
                </c:pt>
                <c:pt idx="482">
                  <c:v>41185</c:v>
                </c:pt>
                <c:pt idx="483">
                  <c:v>41185</c:v>
                </c:pt>
                <c:pt idx="484">
                  <c:v>41185</c:v>
                </c:pt>
                <c:pt idx="485">
                  <c:v>41186</c:v>
                </c:pt>
                <c:pt idx="486">
                  <c:v>41186</c:v>
                </c:pt>
                <c:pt idx="487">
                  <c:v>41186</c:v>
                </c:pt>
                <c:pt idx="488">
                  <c:v>41186</c:v>
                </c:pt>
                <c:pt idx="489">
                  <c:v>41186</c:v>
                </c:pt>
                <c:pt idx="490">
                  <c:v>41186</c:v>
                </c:pt>
                <c:pt idx="491">
                  <c:v>41186</c:v>
                </c:pt>
                <c:pt idx="492">
                  <c:v>41186</c:v>
                </c:pt>
                <c:pt idx="493">
                  <c:v>41186</c:v>
                </c:pt>
                <c:pt idx="494">
                  <c:v>41186</c:v>
                </c:pt>
                <c:pt idx="495">
                  <c:v>41186</c:v>
                </c:pt>
                <c:pt idx="496">
                  <c:v>41186</c:v>
                </c:pt>
                <c:pt idx="497">
                  <c:v>41186</c:v>
                </c:pt>
                <c:pt idx="498">
                  <c:v>41186</c:v>
                </c:pt>
                <c:pt idx="499">
                  <c:v>41186</c:v>
                </c:pt>
                <c:pt idx="500">
                  <c:v>41186</c:v>
                </c:pt>
                <c:pt idx="501">
                  <c:v>41186</c:v>
                </c:pt>
                <c:pt idx="502">
                  <c:v>41186</c:v>
                </c:pt>
                <c:pt idx="503">
                  <c:v>41186</c:v>
                </c:pt>
                <c:pt idx="504">
                  <c:v>41186</c:v>
                </c:pt>
                <c:pt idx="505">
                  <c:v>41186</c:v>
                </c:pt>
                <c:pt idx="506">
                  <c:v>41186</c:v>
                </c:pt>
                <c:pt idx="507">
                  <c:v>41186</c:v>
                </c:pt>
                <c:pt idx="508">
                  <c:v>41186</c:v>
                </c:pt>
                <c:pt idx="509">
                  <c:v>41186</c:v>
                </c:pt>
                <c:pt idx="510">
                  <c:v>41187</c:v>
                </c:pt>
                <c:pt idx="511">
                  <c:v>41187</c:v>
                </c:pt>
                <c:pt idx="512">
                  <c:v>41187</c:v>
                </c:pt>
                <c:pt idx="513">
                  <c:v>41187</c:v>
                </c:pt>
                <c:pt idx="514">
                  <c:v>41187</c:v>
                </c:pt>
                <c:pt idx="515">
                  <c:v>41187</c:v>
                </c:pt>
                <c:pt idx="516">
                  <c:v>41187</c:v>
                </c:pt>
                <c:pt idx="517">
                  <c:v>41187</c:v>
                </c:pt>
                <c:pt idx="518">
                  <c:v>41187</c:v>
                </c:pt>
                <c:pt idx="519">
                  <c:v>41187</c:v>
                </c:pt>
                <c:pt idx="520">
                  <c:v>41187</c:v>
                </c:pt>
                <c:pt idx="521">
                  <c:v>41187</c:v>
                </c:pt>
                <c:pt idx="522">
                  <c:v>41187</c:v>
                </c:pt>
                <c:pt idx="523">
                  <c:v>41187</c:v>
                </c:pt>
                <c:pt idx="524">
                  <c:v>41187</c:v>
                </c:pt>
                <c:pt idx="525">
                  <c:v>41187</c:v>
                </c:pt>
                <c:pt idx="526">
                  <c:v>41187</c:v>
                </c:pt>
                <c:pt idx="527">
                  <c:v>41187</c:v>
                </c:pt>
                <c:pt idx="528">
                  <c:v>41187</c:v>
                </c:pt>
                <c:pt idx="529">
                  <c:v>41187</c:v>
                </c:pt>
                <c:pt idx="530">
                  <c:v>41187</c:v>
                </c:pt>
                <c:pt idx="531">
                  <c:v>41187</c:v>
                </c:pt>
                <c:pt idx="532">
                  <c:v>41187</c:v>
                </c:pt>
                <c:pt idx="533">
                  <c:v>41187</c:v>
                </c:pt>
                <c:pt idx="534">
                  <c:v>41188</c:v>
                </c:pt>
                <c:pt idx="535">
                  <c:v>41188</c:v>
                </c:pt>
                <c:pt idx="536">
                  <c:v>41188</c:v>
                </c:pt>
                <c:pt idx="537">
                  <c:v>41188</c:v>
                </c:pt>
                <c:pt idx="538">
                  <c:v>41188</c:v>
                </c:pt>
                <c:pt idx="539">
                  <c:v>41188</c:v>
                </c:pt>
                <c:pt idx="540">
                  <c:v>41188</c:v>
                </c:pt>
                <c:pt idx="541">
                  <c:v>41188</c:v>
                </c:pt>
                <c:pt idx="542">
                  <c:v>41188</c:v>
                </c:pt>
                <c:pt idx="543">
                  <c:v>41188</c:v>
                </c:pt>
                <c:pt idx="544">
                  <c:v>41188</c:v>
                </c:pt>
                <c:pt idx="545">
                  <c:v>41188</c:v>
                </c:pt>
                <c:pt idx="546">
                  <c:v>41188</c:v>
                </c:pt>
                <c:pt idx="547">
                  <c:v>41188</c:v>
                </c:pt>
                <c:pt idx="548">
                  <c:v>41188</c:v>
                </c:pt>
                <c:pt idx="549">
                  <c:v>41188</c:v>
                </c:pt>
                <c:pt idx="550">
                  <c:v>41188</c:v>
                </c:pt>
                <c:pt idx="551">
                  <c:v>41188</c:v>
                </c:pt>
                <c:pt idx="552">
                  <c:v>41188</c:v>
                </c:pt>
                <c:pt idx="553">
                  <c:v>41188</c:v>
                </c:pt>
                <c:pt idx="554">
                  <c:v>41188</c:v>
                </c:pt>
                <c:pt idx="555">
                  <c:v>41188</c:v>
                </c:pt>
                <c:pt idx="556">
                  <c:v>41188</c:v>
                </c:pt>
                <c:pt idx="557">
                  <c:v>41188</c:v>
                </c:pt>
                <c:pt idx="558">
                  <c:v>41189</c:v>
                </c:pt>
                <c:pt idx="559">
                  <c:v>41189</c:v>
                </c:pt>
                <c:pt idx="560">
                  <c:v>41189</c:v>
                </c:pt>
                <c:pt idx="561">
                  <c:v>41189</c:v>
                </c:pt>
                <c:pt idx="562">
                  <c:v>41189</c:v>
                </c:pt>
                <c:pt idx="563">
                  <c:v>41189</c:v>
                </c:pt>
                <c:pt idx="564">
                  <c:v>41189</c:v>
                </c:pt>
                <c:pt idx="565">
                  <c:v>41189</c:v>
                </c:pt>
                <c:pt idx="566">
                  <c:v>41189</c:v>
                </c:pt>
                <c:pt idx="567">
                  <c:v>41189</c:v>
                </c:pt>
                <c:pt idx="568">
                  <c:v>41189</c:v>
                </c:pt>
                <c:pt idx="569">
                  <c:v>41189</c:v>
                </c:pt>
                <c:pt idx="570">
                  <c:v>41189</c:v>
                </c:pt>
                <c:pt idx="571">
                  <c:v>41189</c:v>
                </c:pt>
                <c:pt idx="572">
                  <c:v>41189</c:v>
                </c:pt>
                <c:pt idx="573">
                  <c:v>41189</c:v>
                </c:pt>
                <c:pt idx="574">
                  <c:v>41189</c:v>
                </c:pt>
                <c:pt idx="575">
                  <c:v>41189</c:v>
                </c:pt>
                <c:pt idx="576">
                  <c:v>41189</c:v>
                </c:pt>
                <c:pt idx="577">
                  <c:v>41189</c:v>
                </c:pt>
                <c:pt idx="578">
                  <c:v>41189</c:v>
                </c:pt>
                <c:pt idx="579">
                  <c:v>41189</c:v>
                </c:pt>
                <c:pt idx="580">
                  <c:v>41189</c:v>
                </c:pt>
                <c:pt idx="581">
                  <c:v>41189</c:v>
                </c:pt>
                <c:pt idx="582">
                  <c:v>41190</c:v>
                </c:pt>
                <c:pt idx="583">
                  <c:v>41190</c:v>
                </c:pt>
                <c:pt idx="584">
                  <c:v>41190</c:v>
                </c:pt>
                <c:pt idx="585">
                  <c:v>41190</c:v>
                </c:pt>
                <c:pt idx="586">
                  <c:v>41190</c:v>
                </c:pt>
                <c:pt idx="587">
                  <c:v>41190</c:v>
                </c:pt>
                <c:pt idx="588">
                  <c:v>41190</c:v>
                </c:pt>
                <c:pt idx="589">
                  <c:v>41190</c:v>
                </c:pt>
                <c:pt idx="590">
                  <c:v>41190</c:v>
                </c:pt>
                <c:pt idx="591">
                  <c:v>41190</c:v>
                </c:pt>
                <c:pt idx="592">
                  <c:v>41190</c:v>
                </c:pt>
                <c:pt idx="593">
                  <c:v>41190</c:v>
                </c:pt>
                <c:pt idx="594">
                  <c:v>41190</c:v>
                </c:pt>
                <c:pt idx="595">
                  <c:v>41190</c:v>
                </c:pt>
                <c:pt idx="596">
                  <c:v>41190</c:v>
                </c:pt>
                <c:pt idx="597">
                  <c:v>41190</c:v>
                </c:pt>
                <c:pt idx="598">
                  <c:v>41190</c:v>
                </c:pt>
                <c:pt idx="599">
                  <c:v>41190</c:v>
                </c:pt>
                <c:pt idx="600">
                  <c:v>41190</c:v>
                </c:pt>
                <c:pt idx="601">
                  <c:v>41190</c:v>
                </c:pt>
                <c:pt idx="602">
                  <c:v>41190</c:v>
                </c:pt>
                <c:pt idx="603">
                  <c:v>41190</c:v>
                </c:pt>
                <c:pt idx="604">
                  <c:v>41190</c:v>
                </c:pt>
                <c:pt idx="605">
                  <c:v>41190</c:v>
                </c:pt>
                <c:pt idx="606">
                  <c:v>41191</c:v>
                </c:pt>
                <c:pt idx="607">
                  <c:v>41191</c:v>
                </c:pt>
                <c:pt idx="608">
                  <c:v>41191</c:v>
                </c:pt>
                <c:pt idx="609">
                  <c:v>41191</c:v>
                </c:pt>
                <c:pt idx="610">
                  <c:v>41191</c:v>
                </c:pt>
                <c:pt idx="611">
                  <c:v>41191</c:v>
                </c:pt>
                <c:pt idx="612">
                  <c:v>41191</c:v>
                </c:pt>
                <c:pt idx="613">
                  <c:v>41191</c:v>
                </c:pt>
                <c:pt idx="614">
                  <c:v>41191</c:v>
                </c:pt>
                <c:pt idx="615">
                  <c:v>41191</c:v>
                </c:pt>
                <c:pt idx="616">
                  <c:v>41191</c:v>
                </c:pt>
                <c:pt idx="617">
                  <c:v>41191</c:v>
                </c:pt>
                <c:pt idx="618">
                  <c:v>41191</c:v>
                </c:pt>
                <c:pt idx="619">
                  <c:v>41191</c:v>
                </c:pt>
                <c:pt idx="620">
                  <c:v>41191</c:v>
                </c:pt>
                <c:pt idx="621">
                  <c:v>41191</c:v>
                </c:pt>
                <c:pt idx="622">
                  <c:v>41191</c:v>
                </c:pt>
                <c:pt idx="623">
                  <c:v>41191</c:v>
                </c:pt>
                <c:pt idx="624">
                  <c:v>41191</c:v>
                </c:pt>
                <c:pt idx="625">
                  <c:v>41191</c:v>
                </c:pt>
                <c:pt idx="626">
                  <c:v>41191</c:v>
                </c:pt>
                <c:pt idx="627">
                  <c:v>41191</c:v>
                </c:pt>
                <c:pt idx="628">
                  <c:v>41191</c:v>
                </c:pt>
                <c:pt idx="629">
                  <c:v>41191</c:v>
                </c:pt>
                <c:pt idx="630">
                  <c:v>41192</c:v>
                </c:pt>
                <c:pt idx="631">
                  <c:v>41192</c:v>
                </c:pt>
                <c:pt idx="632">
                  <c:v>41192</c:v>
                </c:pt>
                <c:pt idx="633">
                  <c:v>41192</c:v>
                </c:pt>
                <c:pt idx="634">
                  <c:v>41192</c:v>
                </c:pt>
                <c:pt idx="635">
                  <c:v>41192</c:v>
                </c:pt>
                <c:pt idx="636">
                  <c:v>41192</c:v>
                </c:pt>
                <c:pt idx="637">
                  <c:v>41192</c:v>
                </c:pt>
                <c:pt idx="638">
                  <c:v>41192</c:v>
                </c:pt>
                <c:pt idx="639">
                  <c:v>41192</c:v>
                </c:pt>
                <c:pt idx="640">
                  <c:v>41192</c:v>
                </c:pt>
                <c:pt idx="641">
                  <c:v>41192</c:v>
                </c:pt>
                <c:pt idx="642">
                  <c:v>41192</c:v>
                </c:pt>
                <c:pt idx="643">
                  <c:v>41192</c:v>
                </c:pt>
                <c:pt idx="644">
                  <c:v>41192</c:v>
                </c:pt>
                <c:pt idx="645">
                  <c:v>41192</c:v>
                </c:pt>
                <c:pt idx="646">
                  <c:v>41192</c:v>
                </c:pt>
                <c:pt idx="647">
                  <c:v>41192</c:v>
                </c:pt>
                <c:pt idx="648">
                  <c:v>41192</c:v>
                </c:pt>
                <c:pt idx="649">
                  <c:v>41192</c:v>
                </c:pt>
                <c:pt idx="650">
                  <c:v>41192</c:v>
                </c:pt>
                <c:pt idx="651">
                  <c:v>41192</c:v>
                </c:pt>
                <c:pt idx="652">
                  <c:v>41192</c:v>
                </c:pt>
                <c:pt idx="653">
                  <c:v>41192</c:v>
                </c:pt>
                <c:pt idx="654">
                  <c:v>41193</c:v>
                </c:pt>
                <c:pt idx="655">
                  <c:v>41193</c:v>
                </c:pt>
                <c:pt idx="656">
                  <c:v>41193</c:v>
                </c:pt>
                <c:pt idx="657">
                  <c:v>41193</c:v>
                </c:pt>
                <c:pt idx="658">
                  <c:v>41193</c:v>
                </c:pt>
                <c:pt idx="659">
                  <c:v>41193</c:v>
                </c:pt>
                <c:pt idx="660">
                  <c:v>41193</c:v>
                </c:pt>
                <c:pt idx="661">
                  <c:v>41193</c:v>
                </c:pt>
                <c:pt idx="662">
                  <c:v>41193</c:v>
                </c:pt>
                <c:pt idx="663">
                  <c:v>41193</c:v>
                </c:pt>
                <c:pt idx="664">
                  <c:v>41193</c:v>
                </c:pt>
                <c:pt idx="665">
                  <c:v>41193</c:v>
                </c:pt>
                <c:pt idx="666">
                  <c:v>41193</c:v>
                </c:pt>
                <c:pt idx="667">
                  <c:v>41193</c:v>
                </c:pt>
                <c:pt idx="668">
                  <c:v>41193</c:v>
                </c:pt>
                <c:pt idx="669">
                  <c:v>41193</c:v>
                </c:pt>
                <c:pt idx="670">
                  <c:v>41193</c:v>
                </c:pt>
                <c:pt idx="671">
                  <c:v>41193</c:v>
                </c:pt>
                <c:pt idx="672">
                  <c:v>41193</c:v>
                </c:pt>
                <c:pt idx="673">
                  <c:v>41193</c:v>
                </c:pt>
                <c:pt idx="674">
                  <c:v>41193</c:v>
                </c:pt>
                <c:pt idx="675">
                  <c:v>41193</c:v>
                </c:pt>
                <c:pt idx="676">
                  <c:v>41193</c:v>
                </c:pt>
                <c:pt idx="677">
                  <c:v>41193</c:v>
                </c:pt>
                <c:pt idx="678">
                  <c:v>41194</c:v>
                </c:pt>
                <c:pt idx="679">
                  <c:v>41194</c:v>
                </c:pt>
                <c:pt idx="680">
                  <c:v>41194</c:v>
                </c:pt>
                <c:pt idx="681">
                  <c:v>41194</c:v>
                </c:pt>
                <c:pt idx="682">
                  <c:v>41194</c:v>
                </c:pt>
                <c:pt idx="683">
                  <c:v>41194</c:v>
                </c:pt>
                <c:pt idx="684">
                  <c:v>41194</c:v>
                </c:pt>
                <c:pt idx="685">
                  <c:v>41194</c:v>
                </c:pt>
                <c:pt idx="686">
                  <c:v>41194</c:v>
                </c:pt>
                <c:pt idx="687">
                  <c:v>41194</c:v>
                </c:pt>
                <c:pt idx="688">
                  <c:v>41194</c:v>
                </c:pt>
                <c:pt idx="689">
                  <c:v>41194</c:v>
                </c:pt>
                <c:pt idx="690">
                  <c:v>41194</c:v>
                </c:pt>
                <c:pt idx="691">
                  <c:v>41194</c:v>
                </c:pt>
                <c:pt idx="692">
                  <c:v>41194</c:v>
                </c:pt>
                <c:pt idx="693">
                  <c:v>41194</c:v>
                </c:pt>
                <c:pt idx="694">
                  <c:v>41194</c:v>
                </c:pt>
                <c:pt idx="695">
                  <c:v>41194</c:v>
                </c:pt>
                <c:pt idx="696">
                  <c:v>41194</c:v>
                </c:pt>
                <c:pt idx="697">
                  <c:v>41194</c:v>
                </c:pt>
                <c:pt idx="698">
                  <c:v>41194</c:v>
                </c:pt>
                <c:pt idx="699">
                  <c:v>41194</c:v>
                </c:pt>
                <c:pt idx="700">
                  <c:v>41194</c:v>
                </c:pt>
                <c:pt idx="701">
                  <c:v>41194</c:v>
                </c:pt>
                <c:pt idx="702">
                  <c:v>41195</c:v>
                </c:pt>
                <c:pt idx="703">
                  <c:v>41195</c:v>
                </c:pt>
                <c:pt idx="704">
                  <c:v>41195</c:v>
                </c:pt>
                <c:pt idx="705">
                  <c:v>41195</c:v>
                </c:pt>
                <c:pt idx="706">
                  <c:v>41195</c:v>
                </c:pt>
                <c:pt idx="707">
                  <c:v>41195</c:v>
                </c:pt>
                <c:pt idx="708">
                  <c:v>41195</c:v>
                </c:pt>
                <c:pt idx="709">
                  <c:v>41195</c:v>
                </c:pt>
                <c:pt idx="710">
                  <c:v>41195</c:v>
                </c:pt>
                <c:pt idx="711">
                  <c:v>41195</c:v>
                </c:pt>
                <c:pt idx="712">
                  <c:v>41195</c:v>
                </c:pt>
                <c:pt idx="713">
                  <c:v>41195</c:v>
                </c:pt>
                <c:pt idx="714">
                  <c:v>41195</c:v>
                </c:pt>
                <c:pt idx="715">
                  <c:v>41195</c:v>
                </c:pt>
                <c:pt idx="716">
                  <c:v>41195</c:v>
                </c:pt>
                <c:pt idx="717">
                  <c:v>41195</c:v>
                </c:pt>
                <c:pt idx="718">
                  <c:v>41195</c:v>
                </c:pt>
                <c:pt idx="719">
                  <c:v>41195</c:v>
                </c:pt>
                <c:pt idx="720">
                  <c:v>41195</c:v>
                </c:pt>
                <c:pt idx="721">
                  <c:v>41195</c:v>
                </c:pt>
                <c:pt idx="722">
                  <c:v>41195</c:v>
                </c:pt>
                <c:pt idx="723">
                  <c:v>41195</c:v>
                </c:pt>
                <c:pt idx="724">
                  <c:v>41195</c:v>
                </c:pt>
                <c:pt idx="725">
                  <c:v>41195</c:v>
                </c:pt>
                <c:pt idx="726">
                  <c:v>41196</c:v>
                </c:pt>
                <c:pt idx="727">
                  <c:v>41196</c:v>
                </c:pt>
                <c:pt idx="728">
                  <c:v>41196</c:v>
                </c:pt>
                <c:pt idx="729">
                  <c:v>41196</c:v>
                </c:pt>
                <c:pt idx="730">
                  <c:v>41196</c:v>
                </c:pt>
                <c:pt idx="731">
                  <c:v>41196</c:v>
                </c:pt>
                <c:pt idx="732">
                  <c:v>41196</c:v>
                </c:pt>
                <c:pt idx="733">
                  <c:v>41196</c:v>
                </c:pt>
                <c:pt idx="734">
                  <c:v>41196</c:v>
                </c:pt>
                <c:pt idx="735">
                  <c:v>41196</c:v>
                </c:pt>
                <c:pt idx="736">
                  <c:v>41196</c:v>
                </c:pt>
                <c:pt idx="737">
                  <c:v>41196</c:v>
                </c:pt>
                <c:pt idx="738">
                  <c:v>41196</c:v>
                </c:pt>
                <c:pt idx="739">
                  <c:v>41196</c:v>
                </c:pt>
                <c:pt idx="740">
                  <c:v>41196</c:v>
                </c:pt>
                <c:pt idx="741">
                  <c:v>41196</c:v>
                </c:pt>
                <c:pt idx="742">
                  <c:v>41196</c:v>
                </c:pt>
                <c:pt idx="743">
                  <c:v>41196</c:v>
                </c:pt>
                <c:pt idx="744">
                  <c:v>41196</c:v>
                </c:pt>
                <c:pt idx="745">
                  <c:v>41196</c:v>
                </c:pt>
                <c:pt idx="746">
                  <c:v>41196</c:v>
                </c:pt>
                <c:pt idx="747">
                  <c:v>41196</c:v>
                </c:pt>
                <c:pt idx="748">
                  <c:v>41196</c:v>
                </c:pt>
                <c:pt idx="749">
                  <c:v>41196</c:v>
                </c:pt>
                <c:pt idx="750">
                  <c:v>41197</c:v>
                </c:pt>
                <c:pt idx="751">
                  <c:v>41197</c:v>
                </c:pt>
                <c:pt idx="752">
                  <c:v>41197</c:v>
                </c:pt>
                <c:pt idx="753">
                  <c:v>41197</c:v>
                </c:pt>
                <c:pt idx="754">
                  <c:v>41197</c:v>
                </c:pt>
                <c:pt idx="755">
                  <c:v>41197</c:v>
                </c:pt>
                <c:pt idx="756">
                  <c:v>41197</c:v>
                </c:pt>
                <c:pt idx="757">
                  <c:v>41197</c:v>
                </c:pt>
                <c:pt idx="758">
                  <c:v>41197</c:v>
                </c:pt>
                <c:pt idx="759">
                  <c:v>41197</c:v>
                </c:pt>
                <c:pt idx="760">
                  <c:v>41197</c:v>
                </c:pt>
                <c:pt idx="761">
                  <c:v>41197</c:v>
                </c:pt>
                <c:pt idx="762">
                  <c:v>41197</c:v>
                </c:pt>
                <c:pt idx="763">
                  <c:v>41197</c:v>
                </c:pt>
                <c:pt idx="764">
                  <c:v>41197</c:v>
                </c:pt>
                <c:pt idx="765">
                  <c:v>41197</c:v>
                </c:pt>
                <c:pt idx="766">
                  <c:v>41197</c:v>
                </c:pt>
                <c:pt idx="767">
                  <c:v>41197</c:v>
                </c:pt>
                <c:pt idx="768">
                  <c:v>41197</c:v>
                </c:pt>
                <c:pt idx="769">
                  <c:v>41197</c:v>
                </c:pt>
                <c:pt idx="770">
                  <c:v>41197</c:v>
                </c:pt>
                <c:pt idx="771">
                  <c:v>41197</c:v>
                </c:pt>
                <c:pt idx="772">
                  <c:v>41197</c:v>
                </c:pt>
                <c:pt idx="773">
                  <c:v>41197</c:v>
                </c:pt>
                <c:pt idx="774">
                  <c:v>41198</c:v>
                </c:pt>
                <c:pt idx="775">
                  <c:v>41198</c:v>
                </c:pt>
                <c:pt idx="776">
                  <c:v>41198</c:v>
                </c:pt>
                <c:pt idx="777">
                  <c:v>41198</c:v>
                </c:pt>
                <c:pt idx="778">
                  <c:v>41198</c:v>
                </c:pt>
                <c:pt idx="779">
                  <c:v>41198</c:v>
                </c:pt>
                <c:pt idx="780">
                  <c:v>41198</c:v>
                </c:pt>
                <c:pt idx="781">
                  <c:v>41198</c:v>
                </c:pt>
                <c:pt idx="782">
                  <c:v>41198</c:v>
                </c:pt>
                <c:pt idx="783">
                  <c:v>41198</c:v>
                </c:pt>
                <c:pt idx="784">
                  <c:v>41198</c:v>
                </c:pt>
                <c:pt idx="785">
                  <c:v>41198</c:v>
                </c:pt>
                <c:pt idx="786">
                  <c:v>41198</c:v>
                </c:pt>
                <c:pt idx="787">
                  <c:v>41198</c:v>
                </c:pt>
                <c:pt idx="788">
                  <c:v>41198</c:v>
                </c:pt>
                <c:pt idx="789">
                  <c:v>41198</c:v>
                </c:pt>
                <c:pt idx="790">
                  <c:v>41198</c:v>
                </c:pt>
                <c:pt idx="791">
                  <c:v>41198</c:v>
                </c:pt>
                <c:pt idx="792">
                  <c:v>41198</c:v>
                </c:pt>
                <c:pt idx="793">
                  <c:v>41198</c:v>
                </c:pt>
                <c:pt idx="794">
                  <c:v>41198</c:v>
                </c:pt>
                <c:pt idx="795">
                  <c:v>41198</c:v>
                </c:pt>
                <c:pt idx="796">
                  <c:v>41198</c:v>
                </c:pt>
                <c:pt idx="797">
                  <c:v>41198</c:v>
                </c:pt>
                <c:pt idx="798">
                  <c:v>41199</c:v>
                </c:pt>
                <c:pt idx="799">
                  <c:v>41199</c:v>
                </c:pt>
                <c:pt idx="800">
                  <c:v>41199</c:v>
                </c:pt>
                <c:pt idx="801">
                  <c:v>41199</c:v>
                </c:pt>
                <c:pt idx="802">
                  <c:v>41199</c:v>
                </c:pt>
                <c:pt idx="803">
                  <c:v>41199</c:v>
                </c:pt>
                <c:pt idx="804">
                  <c:v>41199</c:v>
                </c:pt>
                <c:pt idx="805">
                  <c:v>41199</c:v>
                </c:pt>
                <c:pt idx="806">
                  <c:v>41199</c:v>
                </c:pt>
                <c:pt idx="807">
                  <c:v>41199</c:v>
                </c:pt>
                <c:pt idx="808">
                  <c:v>41199</c:v>
                </c:pt>
                <c:pt idx="809">
                  <c:v>41199</c:v>
                </c:pt>
                <c:pt idx="810">
                  <c:v>41199</c:v>
                </c:pt>
                <c:pt idx="811">
                  <c:v>41199</c:v>
                </c:pt>
                <c:pt idx="812">
                  <c:v>41199</c:v>
                </c:pt>
                <c:pt idx="813">
                  <c:v>41199</c:v>
                </c:pt>
                <c:pt idx="814">
                  <c:v>41199</c:v>
                </c:pt>
                <c:pt idx="815">
                  <c:v>41199</c:v>
                </c:pt>
                <c:pt idx="816">
                  <c:v>41199</c:v>
                </c:pt>
                <c:pt idx="817">
                  <c:v>41199</c:v>
                </c:pt>
                <c:pt idx="818">
                  <c:v>41199</c:v>
                </c:pt>
                <c:pt idx="819">
                  <c:v>41199</c:v>
                </c:pt>
                <c:pt idx="820">
                  <c:v>41199</c:v>
                </c:pt>
                <c:pt idx="821">
                  <c:v>41199</c:v>
                </c:pt>
                <c:pt idx="822">
                  <c:v>41200</c:v>
                </c:pt>
                <c:pt idx="823">
                  <c:v>41200</c:v>
                </c:pt>
                <c:pt idx="824">
                  <c:v>41200</c:v>
                </c:pt>
                <c:pt idx="825">
                  <c:v>41200</c:v>
                </c:pt>
                <c:pt idx="826">
                  <c:v>41200</c:v>
                </c:pt>
                <c:pt idx="827">
                  <c:v>41200</c:v>
                </c:pt>
                <c:pt idx="828">
                  <c:v>41200</c:v>
                </c:pt>
                <c:pt idx="829">
                  <c:v>41200</c:v>
                </c:pt>
                <c:pt idx="830">
                  <c:v>41200</c:v>
                </c:pt>
                <c:pt idx="831">
                  <c:v>41200</c:v>
                </c:pt>
                <c:pt idx="832">
                  <c:v>41200</c:v>
                </c:pt>
                <c:pt idx="833">
                  <c:v>41200</c:v>
                </c:pt>
                <c:pt idx="834">
                  <c:v>41200</c:v>
                </c:pt>
                <c:pt idx="835">
                  <c:v>41200</c:v>
                </c:pt>
                <c:pt idx="836">
                  <c:v>41200</c:v>
                </c:pt>
                <c:pt idx="837">
                  <c:v>41200</c:v>
                </c:pt>
                <c:pt idx="838">
                  <c:v>41200</c:v>
                </c:pt>
                <c:pt idx="839">
                  <c:v>41200</c:v>
                </c:pt>
                <c:pt idx="840">
                  <c:v>41200</c:v>
                </c:pt>
                <c:pt idx="841">
                  <c:v>41200</c:v>
                </c:pt>
                <c:pt idx="842">
                  <c:v>41200</c:v>
                </c:pt>
                <c:pt idx="843">
                  <c:v>41200</c:v>
                </c:pt>
                <c:pt idx="844">
                  <c:v>41200</c:v>
                </c:pt>
                <c:pt idx="845">
                  <c:v>41200</c:v>
                </c:pt>
                <c:pt idx="846">
                  <c:v>41201</c:v>
                </c:pt>
                <c:pt idx="847">
                  <c:v>41201</c:v>
                </c:pt>
                <c:pt idx="848">
                  <c:v>41201</c:v>
                </c:pt>
                <c:pt idx="849">
                  <c:v>41201</c:v>
                </c:pt>
                <c:pt idx="850">
                  <c:v>41201</c:v>
                </c:pt>
                <c:pt idx="851">
                  <c:v>41201</c:v>
                </c:pt>
                <c:pt idx="852">
                  <c:v>41201</c:v>
                </c:pt>
                <c:pt idx="853">
                  <c:v>41201</c:v>
                </c:pt>
                <c:pt idx="854">
                  <c:v>41201</c:v>
                </c:pt>
                <c:pt idx="855">
                  <c:v>41201</c:v>
                </c:pt>
                <c:pt idx="856">
                  <c:v>41201</c:v>
                </c:pt>
                <c:pt idx="857">
                  <c:v>41201</c:v>
                </c:pt>
                <c:pt idx="858">
                  <c:v>41201</c:v>
                </c:pt>
              </c:numCache>
            </c:numRef>
          </c:cat>
          <c:val>
            <c:numRef>
              <c:f>'All sites'!$K$116:$K$974</c:f>
            </c:numRef>
          </c:val>
          <c:smooth val="0"/>
        </c:ser>
        <c:ser>
          <c:idx val="6"/>
          <c:order val="9"/>
          <c:tx>
            <c:strRef>
              <c:f>'All sites'!$M$98:$M$115</c:f>
              <c:strCache>
                <c:ptCount val="1"/>
                <c:pt idx="0">
                  <c:v>0:00 1:00 2:00 3:00 4:00 5:00 6:00 7:00 8:00 9:00 10:00 11:00 12:00 13:00 14:00 15:00 16:00 17:00</c:v>
                </c:pt>
              </c:strCache>
            </c:strRef>
          </c:tx>
          <c:cat>
            <c:numRef>
              <c:f>'All sites'!$B$116:$B$974</c:f>
              <c:numCache>
                <c:formatCode>m/d/yyyy</c:formatCode>
                <c:ptCount val="859"/>
                <c:pt idx="0">
                  <c:v>41165</c:v>
                </c:pt>
                <c:pt idx="1">
                  <c:v>41165</c:v>
                </c:pt>
                <c:pt idx="2">
                  <c:v>41165</c:v>
                </c:pt>
                <c:pt idx="3">
                  <c:v>41165</c:v>
                </c:pt>
                <c:pt idx="4">
                  <c:v>41165</c:v>
                </c:pt>
                <c:pt idx="5">
                  <c:v>41165</c:v>
                </c:pt>
                <c:pt idx="6">
                  <c:v>41166</c:v>
                </c:pt>
                <c:pt idx="7">
                  <c:v>41166</c:v>
                </c:pt>
                <c:pt idx="8">
                  <c:v>41166</c:v>
                </c:pt>
                <c:pt idx="9">
                  <c:v>41166</c:v>
                </c:pt>
                <c:pt idx="10">
                  <c:v>41166</c:v>
                </c:pt>
                <c:pt idx="11">
                  <c:v>41166</c:v>
                </c:pt>
                <c:pt idx="12">
                  <c:v>41166</c:v>
                </c:pt>
                <c:pt idx="13">
                  <c:v>41166</c:v>
                </c:pt>
                <c:pt idx="14">
                  <c:v>41166</c:v>
                </c:pt>
                <c:pt idx="15">
                  <c:v>41166</c:v>
                </c:pt>
                <c:pt idx="16">
                  <c:v>41166</c:v>
                </c:pt>
                <c:pt idx="17">
                  <c:v>41166</c:v>
                </c:pt>
                <c:pt idx="18">
                  <c:v>41166</c:v>
                </c:pt>
                <c:pt idx="19">
                  <c:v>41166</c:v>
                </c:pt>
                <c:pt idx="20">
                  <c:v>41166</c:v>
                </c:pt>
                <c:pt idx="21">
                  <c:v>41166</c:v>
                </c:pt>
                <c:pt idx="22">
                  <c:v>41166</c:v>
                </c:pt>
                <c:pt idx="23">
                  <c:v>41166</c:v>
                </c:pt>
                <c:pt idx="24">
                  <c:v>41166</c:v>
                </c:pt>
                <c:pt idx="25">
                  <c:v>41166</c:v>
                </c:pt>
                <c:pt idx="26">
                  <c:v>41166</c:v>
                </c:pt>
                <c:pt idx="27">
                  <c:v>41166</c:v>
                </c:pt>
                <c:pt idx="28">
                  <c:v>41166</c:v>
                </c:pt>
                <c:pt idx="29">
                  <c:v>41167</c:v>
                </c:pt>
                <c:pt idx="30">
                  <c:v>41167</c:v>
                </c:pt>
                <c:pt idx="31">
                  <c:v>41167</c:v>
                </c:pt>
                <c:pt idx="32">
                  <c:v>41167</c:v>
                </c:pt>
                <c:pt idx="33">
                  <c:v>41167</c:v>
                </c:pt>
                <c:pt idx="34">
                  <c:v>41167</c:v>
                </c:pt>
                <c:pt idx="35">
                  <c:v>41167</c:v>
                </c:pt>
                <c:pt idx="36">
                  <c:v>41167</c:v>
                </c:pt>
                <c:pt idx="37">
                  <c:v>41167</c:v>
                </c:pt>
                <c:pt idx="38">
                  <c:v>41167</c:v>
                </c:pt>
                <c:pt idx="39">
                  <c:v>41167</c:v>
                </c:pt>
                <c:pt idx="40">
                  <c:v>41167</c:v>
                </c:pt>
                <c:pt idx="41">
                  <c:v>41167</c:v>
                </c:pt>
                <c:pt idx="42">
                  <c:v>41167</c:v>
                </c:pt>
                <c:pt idx="43">
                  <c:v>41167</c:v>
                </c:pt>
                <c:pt idx="44">
                  <c:v>41167</c:v>
                </c:pt>
                <c:pt idx="45">
                  <c:v>41167</c:v>
                </c:pt>
                <c:pt idx="46">
                  <c:v>41167</c:v>
                </c:pt>
                <c:pt idx="47">
                  <c:v>41167</c:v>
                </c:pt>
                <c:pt idx="48">
                  <c:v>41167</c:v>
                </c:pt>
                <c:pt idx="49">
                  <c:v>41167</c:v>
                </c:pt>
                <c:pt idx="50">
                  <c:v>41167</c:v>
                </c:pt>
                <c:pt idx="51">
                  <c:v>41167</c:v>
                </c:pt>
                <c:pt idx="52">
                  <c:v>41167</c:v>
                </c:pt>
                <c:pt idx="53">
                  <c:v>41168</c:v>
                </c:pt>
                <c:pt idx="54">
                  <c:v>41168</c:v>
                </c:pt>
                <c:pt idx="55">
                  <c:v>41168</c:v>
                </c:pt>
                <c:pt idx="56">
                  <c:v>41168</c:v>
                </c:pt>
                <c:pt idx="57">
                  <c:v>41168</c:v>
                </c:pt>
                <c:pt idx="58">
                  <c:v>41168</c:v>
                </c:pt>
                <c:pt idx="59">
                  <c:v>41168</c:v>
                </c:pt>
                <c:pt idx="60">
                  <c:v>41168</c:v>
                </c:pt>
                <c:pt idx="61">
                  <c:v>41168</c:v>
                </c:pt>
                <c:pt idx="62">
                  <c:v>41168</c:v>
                </c:pt>
                <c:pt idx="63">
                  <c:v>41168</c:v>
                </c:pt>
                <c:pt idx="64">
                  <c:v>41168</c:v>
                </c:pt>
                <c:pt idx="65">
                  <c:v>41168</c:v>
                </c:pt>
                <c:pt idx="66">
                  <c:v>41168</c:v>
                </c:pt>
                <c:pt idx="67">
                  <c:v>41168</c:v>
                </c:pt>
                <c:pt idx="68">
                  <c:v>41168</c:v>
                </c:pt>
                <c:pt idx="69">
                  <c:v>41168</c:v>
                </c:pt>
                <c:pt idx="70">
                  <c:v>41168</c:v>
                </c:pt>
                <c:pt idx="71">
                  <c:v>41168</c:v>
                </c:pt>
                <c:pt idx="72">
                  <c:v>41168</c:v>
                </c:pt>
                <c:pt idx="73">
                  <c:v>41168</c:v>
                </c:pt>
                <c:pt idx="74">
                  <c:v>41168</c:v>
                </c:pt>
                <c:pt idx="75">
                  <c:v>41168</c:v>
                </c:pt>
                <c:pt idx="76">
                  <c:v>41168</c:v>
                </c:pt>
                <c:pt idx="77">
                  <c:v>41169</c:v>
                </c:pt>
                <c:pt idx="78">
                  <c:v>41169</c:v>
                </c:pt>
                <c:pt idx="79">
                  <c:v>41169</c:v>
                </c:pt>
                <c:pt idx="80">
                  <c:v>41169</c:v>
                </c:pt>
                <c:pt idx="81">
                  <c:v>41169</c:v>
                </c:pt>
                <c:pt idx="82">
                  <c:v>41169</c:v>
                </c:pt>
                <c:pt idx="83">
                  <c:v>41169</c:v>
                </c:pt>
                <c:pt idx="84">
                  <c:v>41169</c:v>
                </c:pt>
                <c:pt idx="85">
                  <c:v>41169</c:v>
                </c:pt>
                <c:pt idx="86">
                  <c:v>41169</c:v>
                </c:pt>
                <c:pt idx="87">
                  <c:v>41169</c:v>
                </c:pt>
                <c:pt idx="88">
                  <c:v>41169</c:v>
                </c:pt>
                <c:pt idx="89">
                  <c:v>41169</c:v>
                </c:pt>
                <c:pt idx="90">
                  <c:v>41169</c:v>
                </c:pt>
                <c:pt idx="91">
                  <c:v>41169</c:v>
                </c:pt>
                <c:pt idx="92">
                  <c:v>41169</c:v>
                </c:pt>
                <c:pt idx="93">
                  <c:v>41169</c:v>
                </c:pt>
                <c:pt idx="94">
                  <c:v>41169</c:v>
                </c:pt>
                <c:pt idx="95">
                  <c:v>41169</c:v>
                </c:pt>
                <c:pt idx="96">
                  <c:v>41169</c:v>
                </c:pt>
                <c:pt idx="97">
                  <c:v>41169</c:v>
                </c:pt>
                <c:pt idx="98">
                  <c:v>41169</c:v>
                </c:pt>
                <c:pt idx="99">
                  <c:v>41169</c:v>
                </c:pt>
                <c:pt idx="100">
                  <c:v>41169</c:v>
                </c:pt>
                <c:pt idx="101">
                  <c:v>41170</c:v>
                </c:pt>
                <c:pt idx="102">
                  <c:v>41170</c:v>
                </c:pt>
                <c:pt idx="103">
                  <c:v>41170</c:v>
                </c:pt>
                <c:pt idx="104">
                  <c:v>41170</c:v>
                </c:pt>
                <c:pt idx="105">
                  <c:v>41170</c:v>
                </c:pt>
                <c:pt idx="106">
                  <c:v>41170</c:v>
                </c:pt>
                <c:pt idx="107">
                  <c:v>41170</c:v>
                </c:pt>
                <c:pt idx="108">
                  <c:v>41170</c:v>
                </c:pt>
                <c:pt idx="109">
                  <c:v>41170</c:v>
                </c:pt>
                <c:pt idx="110">
                  <c:v>41170</c:v>
                </c:pt>
                <c:pt idx="111">
                  <c:v>41170</c:v>
                </c:pt>
                <c:pt idx="112">
                  <c:v>41170</c:v>
                </c:pt>
                <c:pt idx="113">
                  <c:v>41170</c:v>
                </c:pt>
                <c:pt idx="114">
                  <c:v>41170</c:v>
                </c:pt>
                <c:pt idx="115">
                  <c:v>41170</c:v>
                </c:pt>
                <c:pt idx="116">
                  <c:v>41170</c:v>
                </c:pt>
                <c:pt idx="117">
                  <c:v>41170</c:v>
                </c:pt>
                <c:pt idx="118">
                  <c:v>41170</c:v>
                </c:pt>
                <c:pt idx="119">
                  <c:v>41170</c:v>
                </c:pt>
                <c:pt idx="120">
                  <c:v>41170</c:v>
                </c:pt>
                <c:pt idx="121">
                  <c:v>41170</c:v>
                </c:pt>
                <c:pt idx="122">
                  <c:v>41170</c:v>
                </c:pt>
                <c:pt idx="123">
                  <c:v>41170</c:v>
                </c:pt>
                <c:pt idx="124">
                  <c:v>41170</c:v>
                </c:pt>
                <c:pt idx="125">
                  <c:v>41171</c:v>
                </c:pt>
                <c:pt idx="126">
                  <c:v>41171</c:v>
                </c:pt>
                <c:pt idx="127">
                  <c:v>41171</c:v>
                </c:pt>
                <c:pt idx="128">
                  <c:v>41171</c:v>
                </c:pt>
                <c:pt idx="129">
                  <c:v>41171</c:v>
                </c:pt>
                <c:pt idx="130">
                  <c:v>41171</c:v>
                </c:pt>
                <c:pt idx="131">
                  <c:v>41171</c:v>
                </c:pt>
                <c:pt idx="132">
                  <c:v>41171</c:v>
                </c:pt>
                <c:pt idx="133">
                  <c:v>41171</c:v>
                </c:pt>
                <c:pt idx="134">
                  <c:v>41171</c:v>
                </c:pt>
                <c:pt idx="135">
                  <c:v>41171</c:v>
                </c:pt>
                <c:pt idx="136">
                  <c:v>41171</c:v>
                </c:pt>
                <c:pt idx="137">
                  <c:v>41171</c:v>
                </c:pt>
                <c:pt idx="138">
                  <c:v>41171</c:v>
                </c:pt>
                <c:pt idx="139">
                  <c:v>41171</c:v>
                </c:pt>
                <c:pt idx="140">
                  <c:v>41171</c:v>
                </c:pt>
                <c:pt idx="141">
                  <c:v>41171</c:v>
                </c:pt>
                <c:pt idx="142">
                  <c:v>41171</c:v>
                </c:pt>
                <c:pt idx="143">
                  <c:v>41171</c:v>
                </c:pt>
                <c:pt idx="144">
                  <c:v>41171</c:v>
                </c:pt>
                <c:pt idx="145">
                  <c:v>41171</c:v>
                </c:pt>
                <c:pt idx="146">
                  <c:v>41171</c:v>
                </c:pt>
                <c:pt idx="147">
                  <c:v>41171</c:v>
                </c:pt>
                <c:pt idx="148">
                  <c:v>41171</c:v>
                </c:pt>
                <c:pt idx="149">
                  <c:v>41172</c:v>
                </c:pt>
                <c:pt idx="150">
                  <c:v>41172</c:v>
                </c:pt>
                <c:pt idx="151">
                  <c:v>41172</c:v>
                </c:pt>
                <c:pt idx="152">
                  <c:v>41172</c:v>
                </c:pt>
                <c:pt idx="153">
                  <c:v>41172</c:v>
                </c:pt>
                <c:pt idx="154">
                  <c:v>41172</c:v>
                </c:pt>
                <c:pt idx="155">
                  <c:v>41172</c:v>
                </c:pt>
                <c:pt idx="156">
                  <c:v>41172</c:v>
                </c:pt>
                <c:pt idx="157">
                  <c:v>41172</c:v>
                </c:pt>
                <c:pt idx="158">
                  <c:v>41172</c:v>
                </c:pt>
                <c:pt idx="159">
                  <c:v>41172</c:v>
                </c:pt>
                <c:pt idx="160">
                  <c:v>41172</c:v>
                </c:pt>
                <c:pt idx="161">
                  <c:v>41172</c:v>
                </c:pt>
                <c:pt idx="162">
                  <c:v>41172</c:v>
                </c:pt>
                <c:pt idx="163">
                  <c:v>41172</c:v>
                </c:pt>
                <c:pt idx="164">
                  <c:v>41172</c:v>
                </c:pt>
                <c:pt idx="165">
                  <c:v>41172</c:v>
                </c:pt>
                <c:pt idx="166">
                  <c:v>41172</c:v>
                </c:pt>
                <c:pt idx="167">
                  <c:v>41172</c:v>
                </c:pt>
                <c:pt idx="168">
                  <c:v>41172</c:v>
                </c:pt>
                <c:pt idx="169">
                  <c:v>41172</c:v>
                </c:pt>
                <c:pt idx="170">
                  <c:v>41172</c:v>
                </c:pt>
                <c:pt idx="171">
                  <c:v>41172</c:v>
                </c:pt>
                <c:pt idx="172">
                  <c:v>41172</c:v>
                </c:pt>
                <c:pt idx="173">
                  <c:v>41173</c:v>
                </c:pt>
                <c:pt idx="174">
                  <c:v>41173</c:v>
                </c:pt>
                <c:pt idx="175">
                  <c:v>41173</c:v>
                </c:pt>
                <c:pt idx="176">
                  <c:v>41173</c:v>
                </c:pt>
                <c:pt idx="177">
                  <c:v>41173</c:v>
                </c:pt>
                <c:pt idx="178">
                  <c:v>41173</c:v>
                </c:pt>
                <c:pt idx="179">
                  <c:v>41173</c:v>
                </c:pt>
                <c:pt idx="180">
                  <c:v>41173</c:v>
                </c:pt>
                <c:pt idx="181">
                  <c:v>41173</c:v>
                </c:pt>
                <c:pt idx="182">
                  <c:v>41173</c:v>
                </c:pt>
                <c:pt idx="183">
                  <c:v>41173</c:v>
                </c:pt>
                <c:pt idx="184">
                  <c:v>41173</c:v>
                </c:pt>
                <c:pt idx="185">
                  <c:v>41173</c:v>
                </c:pt>
                <c:pt idx="186">
                  <c:v>41173</c:v>
                </c:pt>
                <c:pt idx="187">
                  <c:v>41173</c:v>
                </c:pt>
                <c:pt idx="188">
                  <c:v>41173</c:v>
                </c:pt>
                <c:pt idx="189">
                  <c:v>41173</c:v>
                </c:pt>
                <c:pt idx="190">
                  <c:v>41173</c:v>
                </c:pt>
                <c:pt idx="191">
                  <c:v>41173</c:v>
                </c:pt>
                <c:pt idx="192">
                  <c:v>41173</c:v>
                </c:pt>
                <c:pt idx="193">
                  <c:v>41173</c:v>
                </c:pt>
                <c:pt idx="194">
                  <c:v>41173</c:v>
                </c:pt>
                <c:pt idx="195">
                  <c:v>41173</c:v>
                </c:pt>
                <c:pt idx="196">
                  <c:v>41173</c:v>
                </c:pt>
                <c:pt idx="197">
                  <c:v>41174</c:v>
                </c:pt>
                <c:pt idx="198">
                  <c:v>41174</c:v>
                </c:pt>
                <c:pt idx="199">
                  <c:v>41174</c:v>
                </c:pt>
                <c:pt idx="200">
                  <c:v>41174</c:v>
                </c:pt>
                <c:pt idx="201">
                  <c:v>41174</c:v>
                </c:pt>
                <c:pt idx="202">
                  <c:v>41174</c:v>
                </c:pt>
                <c:pt idx="203">
                  <c:v>41174</c:v>
                </c:pt>
                <c:pt idx="204">
                  <c:v>41174</c:v>
                </c:pt>
                <c:pt idx="205">
                  <c:v>41174</c:v>
                </c:pt>
                <c:pt idx="206">
                  <c:v>41174</c:v>
                </c:pt>
                <c:pt idx="207">
                  <c:v>41174</c:v>
                </c:pt>
                <c:pt idx="208">
                  <c:v>41174</c:v>
                </c:pt>
                <c:pt idx="209">
                  <c:v>41174</c:v>
                </c:pt>
                <c:pt idx="210">
                  <c:v>41174</c:v>
                </c:pt>
                <c:pt idx="211">
                  <c:v>41174</c:v>
                </c:pt>
                <c:pt idx="212">
                  <c:v>41174</c:v>
                </c:pt>
                <c:pt idx="213">
                  <c:v>41174</c:v>
                </c:pt>
                <c:pt idx="214">
                  <c:v>41174</c:v>
                </c:pt>
                <c:pt idx="215">
                  <c:v>41174</c:v>
                </c:pt>
                <c:pt idx="216">
                  <c:v>41174</c:v>
                </c:pt>
                <c:pt idx="217">
                  <c:v>41174</c:v>
                </c:pt>
                <c:pt idx="218">
                  <c:v>41174</c:v>
                </c:pt>
                <c:pt idx="219">
                  <c:v>41174</c:v>
                </c:pt>
                <c:pt idx="220">
                  <c:v>41174</c:v>
                </c:pt>
                <c:pt idx="221">
                  <c:v>41175</c:v>
                </c:pt>
                <c:pt idx="222">
                  <c:v>41175</c:v>
                </c:pt>
                <c:pt idx="223">
                  <c:v>41175</c:v>
                </c:pt>
                <c:pt idx="224">
                  <c:v>41175</c:v>
                </c:pt>
                <c:pt idx="225">
                  <c:v>41175</c:v>
                </c:pt>
                <c:pt idx="226">
                  <c:v>41175</c:v>
                </c:pt>
                <c:pt idx="227">
                  <c:v>41175</c:v>
                </c:pt>
                <c:pt idx="228">
                  <c:v>41175</c:v>
                </c:pt>
                <c:pt idx="229">
                  <c:v>41175</c:v>
                </c:pt>
                <c:pt idx="230">
                  <c:v>41175</c:v>
                </c:pt>
                <c:pt idx="231">
                  <c:v>41175</c:v>
                </c:pt>
                <c:pt idx="232">
                  <c:v>41175</c:v>
                </c:pt>
                <c:pt idx="233">
                  <c:v>41175</c:v>
                </c:pt>
                <c:pt idx="234">
                  <c:v>41175</c:v>
                </c:pt>
                <c:pt idx="235">
                  <c:v>41175</c:v>
                </c:pt>
                <c:pt idx="236">
                  <c:v>41175</c:v>
                </c:pt>
                <c:pt idx="237">
                  <c:v>41175</c:v>
                </c:pt>
                <c:pt idx="238">
                  <c:v>41175</c:v>
                </c:pt>
                <c:pt idx="239">
                  <c:v>41175</c:v>
                </c:pt>
                <c:pt idx="240">
                  <c:v>41175</c:v>
                </c:pt>
                <c:pt idx="241">
                  <c:v>41175</c:v>
                </c:pt>
                <c:pt idx="242">
                  <c:v>41175</c:v>
                </c:pt>
                <c:pt idx="243">
                  <c:v>41175</c:v>
                </c:pt>
                <c:pt idx="244">
                  <c:v>41175</c:v>
                </c:pt>
                <c:pt idx="245">
                  <c:v>41176</c:v>
                </c:pt>
                <c:pt idx="246">
                  <c:v>41176</c:v>
                </c:pt>
                <c:pt idx="247">
                  <c:v>41176</c:v>
                </c:pt>
                <c:pt idx="248">
                  <c:v>41176</c:v>
                </c:pt>
                <c:pt idx="249">
                  <c:v>41176</c:v>
                </c:pt>
                <c:pt idx="250">
                  <c:v>41176</c:v>
                </c:pt>
                <c:pt idx="251">
                  <c:v>41176</c:v>
                </c:pt>
                <c:pt idx="252">
                  <c:v>41176</c:v>
                </c:pt>
                <c:pt idx="253">
                  <c:v>41176</c:v>
                </c:pt>
                <c:pt idx="254">
                  <c:v>41176</c:v>
                </c:pt>
                <c:pt idx="255">
                  <c:v>41176</c:v>
                </c:pt>
                <c:pt idx="256">
                  <c:v>41176</c:v>
                </c:pt>
                <c:pt idx="257">
                  <c:v>41176</c:v>
                </c:pt>
                <c:pt idx="258">
                  <c:v>41176</c:v>
                </c:pt>
                <c:pt idx="259">
                  <c:v>41176</c:v>
                </c:pt>
                <c:pt idx="260">
                  <c:v>41176</c:v>
                </c:pt>
                <c:pt idx="261">
                  <c:v>41176</c:v>
                </c:pt>
                <c:pt idx="262">
                  <c:v>41176</c:v>
                </c:pt>
                <c:pt idx="263">
                  <c:v>41176</c:v>
                </c:pt>
                <c:pt idx="264">
                  <c:v>41176</c:v>
                </c:pt>
                <c:pt idx="265">
                  <c:v>41176</c:v>
                </c:pt>
                <c:pt idx="266">
                  <c:v>41176</c:v>
                </c:pt>
                <c:pt idx="267">
                  <c:v>41176</c:v>
                </c:pt>
                <c:pt idx="268">
                  <c:v>41176</c:v>
                </c:pt>
                <c:pt idx="269">
                  <c:v>41177</c:v>
                </c:pt>
                <c:pt idx="270">
                  <c:v>41177</c:v>
                </c:pt>
                <c:pt idx="271">
                  <c:v>41177</c:v>
                </c:pt>
                <c:pt idx="272">
                  <c:v>41177</c:v>
                </c:pt>
                <c:pt idx="273">
                  <c:v>41177</c:v>
                </c:pt>
                <c:pt idx="274">
                  <c:v>41177</c:v>
                </c:pt>
                <c:pt idx="275">
                  <c:v>41177</c:v>
                </c:pt>
                <c:pt idx="276">
                  <c:v>41177</c:v>
                </c:pt>
                <c:pt idx="277">
                  <c:v>41177</c:v>
                </c:pt>
                <c:pt idx="278">
                  <c:v>41177</c:v>
                </c:pt>
                <c:pt idx="279">
                  <c:v>41177</c:v>
                </c:pt>
                <c:pt idx="280">
                  <c:v>41177</c:v>
                </c:pt>
                <c:pt idx="281">
                  <c:v>41177</c:v>
                </c:pt>
                <c:pt idx="282">
                  <c:v>41177</c:v>
                </c:pt>
                <c:pt idx="283">
                  <c:v>41177</c:v>
                </c:pt>
                <c:pt idx="284">
                  <c:v>41177</c:v>
                </c:pt>
                <c:pt idx="285">
                  <c:v>41177</c:v>
                </c:pt>
                <c:pt idx="286">
                  <c:v>41177</c:v>
                </c:pt>
                <c:pt idx="287">
                  <c:v>41177</c:v>
                </c:pt>
                <c:pt idx="288">
                  <c:v>41177</c:v>
                </c:pt>
                <c:pt idx="289">
                  <c:v>41177</c:v>
                </c:pt>
                <c:pt idx="290">
                  <c:v>41177</c:v>
                </c:pt>
                <c:pt idx="291">
                  <c:v>41177</c:v>
                </c:pt>
                <c:pt idx="292">
                  <c:v>41177</c:v>
                </c:pt>
                <c:pt idx="293">
                  <c:v>41178</c:v>
                </c:pt>
                <c:pt idx="294">
                  <c:v>41178</c:v>
                </c:pt>
                <c:pt idx="295">
                  <c:v>41178</c:v>
                </c:pt>
                <c:pt idx="296">
                  <c:v>41178</c:v>
                </c:pt>
                <c:pt idx="297">
                  <c:v>41178</c:v>
                </c:pt>
                <c:pt idx="298">
                  <c:v>41178</c:v>
                </c:pt>
                <c:pt idx="299">
                  <c:v>41178</c:v>
                </c:pt>
                <c:pt idx="300">
                  <c:v>41178</c:v>
                </c:pt>
                <c:pt idx="301">
                  <c:v>41178</c:v>
                </c:pt>
                <c:pt idx="302">
                  <c:v>41178</c:v>
                </c:pt>
                <c:pt idx="303">
                  <c:v>41178</c:v>
                </c:pt>
                <c:pt idx="304">
                  <c:v>41178</c:v>
                </c:pt>
                <c:pt idx="305">
                  <c:v>41178</c:v>
                </c:pt>
                <c:pt idx="306">
                  <c:v>41178</c:v>
                </c:pt>
                <c:pt idx="307">
                  <c:v>41178</c:v>
                </c:pt>
                <c:pt idx="308">
                  <c:v>41178</c:v>
                </c:pt>
                <c:pt idx="309">
                  <c:v>41178</c:v>
                </c:pt>
                <c:pt idx="310">
                  <c:v>41178</c:v>
                </c:pt>
                <c:pt idx="311">
                  <c:v>41178</c:v>
                </c:pt>
                <c:pt idx="312">
                  <c:v>41178</c:v>
                </c:pt>
                <c:pt idx="313">
                  <c:v>41178</c:v>
                </c:pt>
                <c:pt idx="314">
                  <c:v>41178</c:v>
                </c:pt>
                <c:pt idx="315">
                  <c:v>41178</c:v>
                </c:pt>
                <c:pt idx="316">
                  <c:v>41178</c:v>
                </c:pt>
                <c:pt idx="317">
                  <c:v>41179</c:v>
                </c:pt>
                <c:pt idx="318">
                  <c:v>41179</c:v>
                </c:pt>
                <c:pt idx="319">
                  <c:v>41179</c:v>
                </c:pt>
                <c:pt idx="320">
                  <c:v>41179</c:v>
                </c:pt>
                <c:pt idx="321">
                  <c:v>41179</c:v>
                </c:pt>
                <c:pt idx="322">
                  <c:v>41179</c:v>
                </c:pt>
                <c:pt idx="323">
                  <c:v>41179</c:v>
                </c:pt>
                <c:pt idx="324">
                  <c:v>41179</c:v>
                </c:pt>
                <c:pt idx="325">
                  <c:v>41179</c:v>
                </c:pt>
                <c:pt idx="326">
                  <c:v>41179</c:v>
                </c:pt>
                <c:pt idx="327">
                  <c:v>41179</c:v>
                </c:pt>
                <c:pt idx="328">
                  <c:v>41179</c:v>
                </c:pt>
                <c:pt idx="329">
                  <c:v>41179</c:v>
                </c:pt>
                <c:pt idx="330">
                  <c:v>41179</c:v>
                </c:pt>
                <c:pt idx="331">
                  <c:v>41179</c:v>
                </c:pt>
                <c:pt idx="332">
                  <c:v>41179</c:v>
                </c:pt>
                <c:pt idx="333">
                  <c:v>41179</c:v>
                </c:pt>
                <c:pt idx="334">
                  <c:v>41179</c:v>
                </c:pt>
                <c:pt idx="335">
                  <c:v>41179</c:v>
                </c:pt>
                <c:pt idx="336">
                  <c:v>41179</c:v>
                </c:pt>
                <c:pt idx="337">
                  <c:v>41179</c:v>
                </c:pt>
                <c:pt idx="338">
                  <c:v>41179</c:v>
                </c:pt>
                <c:pt idx="339">
                  <c:v>41179</c:v>
                </c:pt>
                <c:pt idx="340">
                  <c:v>41179</c:v>
                </c:pt>
                <c:pt idx="341">
                  <c:v>41180</c:v>
                </c:pt>
                <c:pt idx="342">
                  <c:v>41180</c:v>
                </c:pt>
                <c:pt idx="343">
                  <c:v>41180</c:v>
                </c:pt>
                <c:pt idx="344">
                  <c:v>41180</c:v>
                </c:pt>
                <c:pt idx="345">
                  <c:v>41180</c:v>
                </c:pt>
                <c:pt idx="346">
                  <c:v>41180</c:v>
                </c:pt>
                <c:pt idx="347">
                  <c:v>41180</c:v>
                </c:pt>
                <c:pt idx="348">
                  <c:v>41180</c:v>
                </c:pt>
                <c:pt idx="349">
                  <c:v>41180</c:v>
                </c:pt>
                <c:pt idx="350">
                  <c:v>41180</c:v>
                </c:pt>
                <c:pt idx="351">
                  <c:v>41180</c:v>
                </c:pt>
                <c:pt idx="352">
                  <c:v>41180</c:v>
                </c:pt>
                <c:pt idx="353">
                  <c:v>41180</c:v>
                </c:pt>
                <c:pt idx="354">
                  <c:v>41180</c:v>
                </c:pt>
                <c:pt idx="355">
                  <c:v>41180</c:v>
                </c:pt>
                <c:pt idx="356">
                  <c:v>41180</c:v>
                </c:pt>
                <c:pt idx="357">
                  <c:v>41180</c:v>
                </c:pt>
                <c:pt idx="358">
                  <c:v>41180</c:v>
                </c:pt>
                <c:pt idx="359">
                  <c:v>41180</c:v>
                </c:pt>
                <c:pt idx="360">
                  <c:v>41180</c:v>
                </c:pt>
                <c:pt idx="361">
                  <c:v>41180</c:v>
                </c:pt>
                <c:pt idx="362">
                  <c:v>41180</c:v>
                </c:pt>
                <c:pt idx="363">
                  <c:v>41180</c:v>
                </c:pt>
                <c:pt idx="364">
                  <c:v>41180</c:v>
                </c:pt>
                <c:pt idx="365">
                  <c:v>41181</c:v>
                </c:pt>
                <c:pt idx="366">
                  <c:v>41181</c:v>
                </c:pt>
                <c:pt idx="367">
                  <c:v>41181</c:v>
                </c:pt>
                <c:pt idx="368">
                  <c:v>0</c:v>
                </c:pt>
                <c:pt idx="369">
                  <c:v>41181</c:v>
                </c:pt>
                <c:pt idx="370">
                  <c:v>41181</c:v>
                </c:pt>
                <c:pt idx="371">
                  <c:v>41181</c:v>
                </c:pt>
                <c:pt idx="372">
                  <c:v>41181</c:v>
                </c:pt>
                <c:pt idx="373">
                  <c:v>41181</c:v>
                </c:pt>
                <c:pt idx="374">
                  <c:v>41181</c:v>
                </c:pt>
                <c:pt idx="375">
                  <c:v>41181</c:v>
                </c:pt>
                <c:pt idx="376">
                  <c:v>41181</c:v>
                </c:pt>
                <c:pt idx="377">
                  <c:v>41181</c:v>
                </c:pt>
                <c:pt idx="378">
                  <c:v>41181</c:v>
                </c:pt>
                <c:pt idx="379">
                  <c:v>41181</c:v>
                </c:pt>
                <c:pt idx="380">
                  <c:v>41181</c:v>
                </c:pt>
                <c:pt idx="381">
                  <c:v>41181</c:v>
                </c:pt>
                <c:pt idx="382">
                  <c:v>41181</c:v>
                </c:pt>
                <c:pt idx="383">
                  <c:v>41181</c:v>
                </c:pt>
                <c:pt idx="384">
                  <c:v>41181</c:v>
                </c:pt>
                <c:pt idx="385">
                  <c:v>41181</c:v>
                </c:pt>
                <c:pt idx="386">
                  <c:v>41181</c:v>
                </c:pt>
                <c:pt idx="387">
                  <c:v>41181</c:v>
                </c:pt>
                <c:pt idx="388">
                  <c:v>41181</c:v>
                </c:pt>
                <c:pt idx="389">
                  <c:v>41182</c:v>
                </c:pt>
                <c:pt idx="390">
                  <c:v>41182</c:v>
                </c:pt>
                <c:pt idx="391">
                  <c:v>41182</c:v>
                </c:pt>
                <c:pt idx="392">
                  <c:v>41182</c:v>
                </c:pt>
                <c:pt idx="393">
                  <c:v>41182</c:v>
                </c:pt>
                <c:pt idx="394">
                  <c:v>41182</c:v>
                </c:pt>
                <c:pt idx="395">
                  <c:v>41182</c:v>
                </c:pt>
                <c:pt idx="396">
                  <c:v>41182</c:v>
                </c:pt>
                <c:pt idx="397">
                  <c:v>41182</c:v>
                </c:pt>
                <c:pt idx="398">
                  <c:v>41182</c:v>
                </c:pt>
                <c:pt idx="399">
                  <c:v>41182</c:v>
                </c:pt>
                <c:pt idx="400">
                  <c:v>41182</c:v>
                </c:pt>
                <c:pt idx="401">
                  <c:v>41182</c:v>
                </c:pt>
                <c:pt idx="402">
                  <c:v>41182</c:v>
                </c:pt>
                <c:pt idx="403">
                  <c:v>41182</c:v>
                </c:pt>
                <c:pt idx="404">
                  <c:v>41182</c:v>
                </c:pt>
                <c:pt idx="405">
                  <c:v>41182</c:v>
                </c:pt>
                <c:pt idx="406">
                  <c:v>41182</c:v>
                </c:pt>
                <c:pt idx="407">
                  <c:v>41182</c:v>
                </c:pt>
                <c:pt idx="408">
                  <c:v>41182</c:v>
                </c:pt>
                <c:pt idx="409">
                  <c:v>41182</c:v>
                </c:pt>
                <c:pt idx="410">
                  <c:v>41182</c:v>
                </c:pt>
                <c:pt idx="411">
                  <c:v>41182</c:v>
                </c:pt>
                <c:pt idx="412">
                  <c:v>41182</c:v>
                </c:pt>
                <c:pt idx="413">
                  <c:v>41183</c:v>
                </c:pt>
                <c:pt idx="414">
                  <c:v>41183</c:v>
                </c:pt>
                <c:pt idx="415">
                  <c:v>41183</c:v>
                </c:pt>
                <c:pt idx="416">
                  <c:v>41183</c:v>
                </c:pt>
                <c:pt idx="417">
                  <c:v>41183</c:v>
                </c:pt>
                <c:pt idx="418">
                  <c:v>41183</c:v>
                </c:pt>
                <c:pt idx="419">
                  <c:v>41183</c:v>
                </c:pt>
                <c:pt idx="420">
                  <c:v>41183</c:v>
                </c:pt>
                <c:pt idx="421">
                  <c:v>41183</c:v>
                </c:pt>
                <c:pt idx="422">
                  <c:v>41183</c:v>
                </c:pt>
                <c:pt idx="423">
                  <c:v>41183</c:v>
                </c:pt>
                <c:pt idx="424">
                  <c:v>41183</c:v>
                </c:pt>
                <c:pt idx="425">
                  <c:v>41183</c:v>
                </c:pt>
                <c:pt idx="426">
                  <c:v>41183</c:v>
                </c:pt>
                <c:pt idx="427">
                  <c:v>41183</c:v>
                </c:pt>
                <c:pt idx="428">
                  <c:v>41183</c:v>
                </c:pt>
                <c:pt idx="429">
                  <c:v>41183</c:v>
                </c:pt>
                <c:pt idx="430">
                  <c:v>41183</c:v>
                </c:pt>
                <c:pt idx="431">
                  <c:v>41183</c:v>
                </c:pt>
                <c:pt idx="432">
                  <c:v>41183</c:v>
                </c:pt>
                <c:pt idx="433">
                  <c:v>41183</c:v>
                </c:pt>
                <c:pt idx="434">
                  <c:v>41183</c:v>
                </c:pt>
                <c:pt idx="435">
                  <c:v>41183</c:v>
                </c:pt>
                <c:pt idx="436">
                  <c:v>41183</c:v>
                </c:pt>
                <c:pt idx="437">
                  <c:v>41184</c:v>
                </c:pt>
                <c:pt idx="438">
                  <c:v>41184</c:v>
                </c:pt>
                <c:pt idx="439">
                  <c:v>41184</c:v>
                </c:pt>
                <c:pt idx="440">
                  <c:v>41184</c:v>
                </c:pt>
                <c:pt idx="441">
                  <c:v>41184</c:v>
                </c:pt>
                <c:pt idx="442">
                  <c:v>41184</c:v>
                </c:pt>
                <c:pt idx="443">
                  <c:v>41184</c:v>
                </c:pt>
                <c:pt idx="444">
                  <c:v>41184</c:v>
                </c:pt>
                <c:pt idx="445">
                  <c:v>41184</c:v>
                </c:pt>
                <c:pt idx="446">
                  <c:v>41184</c:v>
                </c:pt>
                <c:pt idx="447">
                  <c:v>41184</c:v>
                </c:pt>
                <c:pt idx="448">
                  <c:v>41184</c:v>
                </c:pt>
                <c:pt idx="449">
                  <c:v>41184</c:v>
                </c:pt>
                <c:pt idx="450">
                  <c:v>41184</c:v>
                </c:pt>
                <c:pt idx="451">
                  <c:v>41184</c:v>
                </c:pt>
                <c:pt idx="452">
                  <c:v>41184</c:v>
                </c:pt>
                <c:pt idx="453">
                  <c:v>41184</c:v>
                </c:pt>
                <c:pt idx="454">
                  <c:v>41184</c:v>
                </c:pt>
                <c:pt idx="455">
                  <c:v>41184</c:v>
                </c:pt>
                <c:pt idx="456">
                  <c:v>41184</c:v>
                </c:pt>
                <c:pt idx="457">
                  <c:v>41184</c:v>
                </c:pt>
                <c:pt idx="458">
                  <c:v>41184</c:v>
                </c:pt>
                <c:pt idx="459">
                  <c:v>41184</c:v>
                </c:pt>
                <c:pt idx="460">
                  <c:v>41184</c:v>
                </c:pt>
                <c:pt idx="461">
                  <c:v>41185</c:v>
                </c:pt>
                <c:pt idx="462">
                  <c:v>41185</c:v>
                </c:pt>
                <c:pt idx="463">
                  <c:v>41185</c:v>
                </c:pt>
                <c:pt idx="464">
                  <c:v>41185</c:v>
                </c:pt>
                <c:pt idx="465">
                  <c:v>41185</c:v>
                </c:pt>
                <c:pt idx="466">
                  <c:v>41185</c:v>
                </c:pt>
                <c:pt idx="467">
                  <c:v>41185</c:v>
                </c:pt>
                <c:pt idx="468">
                  <c:v>41185</c:v>
                </c:pt>
                <c:pt idx="469">
                  <c:v>41185</c:v>
                </c:pt>
                <c:pt idx="470">
                  <c:v>41185</c:v>
                </c:pt>
                <c:pt idx="471">
                  <c:v>41185</c:v>
                </c:pt>
                <c:pt idx="472">
                  <c:v>41185</c:v>
                </c:pt>
                <c:pt idx="473">
                  <c:v>41185</c:v>
                </c:pt>
                <c:pt idx="474">
                  <c:v>41185</c:v>
                </c:pt>
                <c:pt idx="475">
                  <c:v>41185</c:v>
                </c:pt>
                <c:pt idx="476">
                  <c:v>41185</c:v>
                </c:pt>
                <c:pt idx="477">
                  <c:v>41185</c:v>
                </c:pt>
                <c:pt idx="478">
                  <c:v>41185</c:v>
                </c:pt>
                <c:pt idx="479">
                  <c:v>41185</c:v>
                </c:pt>
                <c:pt idx="480">
                  <c:v>41185</c:v>
                </c:pt>
                <c:pt idx="481">
                  <c:v>41185</c:v>
                </c:pt>
                <c:pt idx="482">
                  <c:v>41185</c:v>
                </c:pt>
                <c:pt idx="483">
                  <c:v>41185</c:v>
                </c:pt>
                <c:pt idx="484">
                  <c:v>41185</c:v>
                </c:pt>
                <c:pt idx="485">
                  <c:v>41186</c:v>
                </c:pt>
                <c:pt idx="486">
                  <c:v>41186</c:v>
                </c:pt>
                <c:pt idx="487">
                  <c:v>41186</c:v>
                </c:pt>
                <c:pt idx="488">
                  <c:v>41186</c:v>
                </c:pt>
                <c:pt idx="489">
                  <c:v>41186</c:v>
                </c:pt>
                <c:pt idx="490">
                  <c:v>41186</c:v>
                </c:pt>
                <c:pt idx="491">
                  <c:v>41186</c:v>
                </c:pt>
                <c:pt idx="492">
                  <c:v>41186</c:v>
                </c:pt>
                <c:pt idx="493">
                  <c:v>41186</c:v>
                </c:pt>
                <c:pt idx="494">
                  <c:v>41186</c:v>
                </c:pt>
                <c:pt idx="495">
                  <c:v>41186</c:v>
                </c:pt>
                <c:pt idx="496">
                  <c:v>41186</c:v>
                </c:pt>
                <c:pt idx="497">
                  <c:v>41186</c:v>
                </c:pt>
                <c:pt idx="498">
                  <c:v>41186</c:v>
                </c:pt>
                <c:pt idx="499">
                  <c:v>41186</c:v>
                </c:pt>
                <c:pt idx="500">
                  <c:v>41186</c:v>
                </c:pt>
                <c:pt idx="501">
                  <c:v>41186</c:v>
                </c:pt>
                <c:pt idx="502">
                  <c:v>41186</c:v>
                </c:pt>
                <c:pt idx="503">
                  <c:v>41186</c:v>
                </c:pt>
                <c:pt idx="504">
                  <c:v>41186</c:v>
                </c:pt>
                <c:pt idx="505">
                  <c:v>41186</c:v>
                </c:pt>
                <c:pt idx="506">
                  <c:v>41186</c:v>
                </c:pt>
                <c:pt idx="507">
                  <c:v>41186</c:v>
                </c:pt>
                <c:pt idx="508">
                  <c:v>41186</c:v>
                </c:pt>
                <c:pt idx="509">
                  <c:v>41186</c:v>
                </c:pt>
                <c:pt idx="510">
                  <c:v>41187</c:v>
                </c:pt>
                <c:pt idx="511">
                  <c:v>41187</c:v>
                </c:pt>
                <c:pt idx="512">
                  <c:v>41187</c:v>
                </c:pt>
                <c:pt idx="513">
                  <c:v>41187</c:v>
                </c:pt>
                <c:pt idx="514">
                  <c:v>41187</c:v>
                </c:pt>
                <c:pt idx="515">
                  <c:v>41187</c:v>
                </c:pt>
                <c:pt idx="516">
                  <c:v>41187</c:v>
                </c:pt>
                <c:pt idx="517">
                  <c:v>41187</c:v>
                </c:pt>
                <c:pt idx="518">
                  <c:v>41187</c:v>
                </c:pt>
                <c:pt idx="519">
                  <c:v>41187</c:v>
                </c:pt>
                <c:pt idx="520">
                  <c:v>41187</c:v>
                </c:pt>
                <c:pt idx="521">
                  <c:v>41187</c:v>
                </c:pt>
                <c:pt idx="522">
                  <c:v>41187</c:v>
                </c:pt>
                <c:pt idx="523">
                  <c:v>41187</c:v>
                </c:pt>
                <c:pt idx="524">
                  <c:v>41187</c:v>
                </c:pt>
                <c:pt idx="525">
                  <c:v>41187</c:v>
                </c:pt>
                <c:pt idx="526">
                  <c:v>41187</c:v>
                </c:pt>
                <c:pt idx="527">
                  <c:v>41187</c:v>
                </c:pt>
                <c:pt idx="528">
                  <c:v>41187</c:v>
                </c:pt>
                <c:pt idx="529">
                  <c:v>41187</c:v>
                </c:pt>
                <c:pt idx="530">
                  <c:v>41187</c:v>
                </c:pt>
                <c:pt idx="531">
                  <c:v>41187</c:v>
                </c:pt>
                <c:pt idx="532">
                  <c:v>41187</c:v>
                </c:pt>
                <c:pt idx="533">
                  <c:v>41187</c:v>
                </c:pt>
                <c:pt idx="534">
                  <c:v>41188</c:v>
                </c:pt>
                <c:pt idx="535">
                  <c:v>41188</c:v>
                </c:pt>
                <c:pt idx="536">
                  <c:v>41188</c:v>
                </c:pt>
                <c:pt idx="537">
                  <c:v>41188</c:v>
                </c:pt>
                <c:pt idx="538">
                  <c:v>41188</c:v>
                </c:pt>
                <c:pt idx="539">
                  <c:v>41188</c:v>
                </c:pt>
                <c:pt idx="540">
                  <c:v>41188</c:v>
                </c:pt>
                <c:pt idx="541">
                  <c:v>41188</c:v>
                </c:pt>
                <c:pt idx="542">
                  <c:v>41188</c:v>
                </c:pt>
                <c:pt idx="543">
                  <c:v>41188</c:v>
                </c:pt>
                <c:pt idx="544">
                  <c:v>41188</c:v>
                </c:pt>
                <c:pt idx="545">
                  <c:v>41188</c:v>
                </c:pt>
                <c:pt idx="546">
                  <c:v>41188</c:v>
                </c:pt>
                <c:pt idx="547">
                  <c:v>41188</c:v>
                </c:pt>
                <c:pt idx="548">
                  <c:v>41188</c:v>
                </c:pt>
                <c:pt idx="549">
                  <c:v>41188</c:v>
                </c:pt>
                <c:pt idx="550">
                  <c:v>41188</c:v>
                </c:pt>
                <c:pt idx="551">
                  <c:v>41188</c:v>
                </c:pt>
                <c:pt idx="552">
                  <c:v>41188</c:v>
                </c:pt>
                <c:pt idx="553">
                  <c:v>41188</c:v>
                </c:pt>
                <c:pt idx="554">
                  <c:v>41188</c:v>
                </c:pt>
                <c:pt idx="555">
                  <c:v>41188</c:v>
                </c:pt>
                <c:pt idx="556">
                  <c:v>41188</c:v>
                </c:pt>
                <c:pt idx="557">
                  <c:v>41188</c:v>
                </c:pt>
                <c:pt idx="558">
                  <c:v>41189</c:v>
                </c:pt>
                <c:pt idx="559">
                  <c:v>41189</c:v>
                </c:pt>
                <c:pt idx="560">
                  <c:v>41189</c:v>
                </c:pt>
                <c:pt idx="561">
                  <c:v>41189</c:v>
                </c:pt>
                <c:pt idx="562">
                  <c:v>41189</c:v>
                </c:pt>
                <c:pt idx="563">
                  <c:v>41189</c:v>
                </c:pt>
                <c:pt idx="564">
                  <c:v>41189</c:v>
                </c:pt>
                <c:pt idx="565">
                  <c:v>41189</c:v>
                </c:pt>
                <c:pt idx="566">
                  <c:v>41189</c:v>
                </c:pt>
                <c:pt idx="567">
                  <c:v>41189</c:v>
                </c:pt>
                <c:pt idx="568">
                  <c:v>41189</c:v>
                </c:pt>
                <c:pt idx="569">
                  <c:v>41189</c:v>
                </c:pt>
                <c:pt idx="570">
                  <c:v>41189</c:v>
                </c:pt>
                <c:pt idx="571">
                  <c:v>41189</c:v>
                </c:pt>
                <c:pt idx="572">
                  <c:v>41189</c:v>
                </c:pt>
                <c:pt idx="573">
                  <c:v>41189</c:v>
                </c:pt>
                <c:pt idx="574">
                  <c:v>41189</c:v>
                </c:pt>
                <c:pt idx="575">
                  <c:v>41189</c:v>
                </c:pt>
                <c:pt idx="576">
                  <c:v>41189</c:v>
                </c:pt>
                <c:pt idx="577">
                  <c:v>41189</c:v>
                </c:pt>
                <c:pt idx="578">
                  <c:v>41189</c:v>
                </c:pt>
                <c:pt idx="579">
                  <c:v>41189</c:v>
                </c:pt>
                <c:pt idx="580">
                  <c:v>41189</c:v>
                </c:pt>
                <c:pt idx="581">
                  <c:v>41189</c:v>
                </c:pt>
                <c:pt idx="582">
                  <c:v>41190</c:v>
                </c:pt>
                <c:pt idx="583">
                  <c:v>41190</c:v>
                </c:pt>
                <c:pt idx="584">
                  <c:v>41190</c:v>
                </c:pt>
                <c:pt idx="585">
                  <c:v>41190</c:v>
                </c:pt>
                <c:pt idx="586">
                  <c:v>41190</c:v>
                </c:pt>
                <c:pt idx="587">
                  <c:v>41190</c:v>
                </c:pt>
                <c:pt idx="588">
                  <c:v>41190</c:v>
                </c:pt>
                <c:pt idx="589">
                  <c:v>41190</c:v>
                </c:pt>
                <c:pt idx="590">
                  <c:v>41190</c:v>
                </c:pt>
                <c:pt idx="591">
                  <c:v>41190</c:v>
                </c:pt>
                <c:pt idx="592">
                  <c:v>41190</c:v>
                </c:pt>
                <c:pt idx="593">
                  <c:v>41190</c:v>
                </c:pt>
                <c:pt idx="594">
                  <c:v>41190</c:v>
                </c:pt>
                <c:pt idx="595">
                  <c:v>41190</c:v>
                </c:pt>
                <c:pt idx="596">
                  <c:v>41190</c:v>
                </c:pt>
                <c:pt idx="597">
                  <c:v>41190</c:v>
                </c:pt>
                <c:pt idx="598">
                  <c:v>41190</c:v>
                </c:pt>
                <c:pt idx="599">
                  <c:v>41190</c:v>
                </c:pt>
                <c:pt idx="600">
                  <c:v>41190</c:v>
                </c:pt>
                <c:pt idx="601">
                  <c:v>41190</c:v>
                </c:pt>
                <c:pt idx="602">
                  <c:v>41190</c:v>
                </c:pt>
                <c:pt idx="603">
                  <c:v>41190</c:v>
                </c:pt>
                <c:pt idx="604">
                  <c:v>41190</c:v>
                </c:pt>
                <c:pt idx="605">
                  <c:v>41190</c:v>
                </c:pt>
                <c:pt idx="606">
                  <c:v>41191</c:v>
                </c:pt>
                <c:pt idx="607">
                  <c:v>41191</c:v>
                </c:pt>
                <c:pt idx="608">
                  <c:v>41191</c:v>
                </c:pt>
                <c:pt idx="609">
                  <c:v>41191</c:v>
                </c:pt>
                <c:pt idx="610">
                  <c:v>41191</c:v>
                </c:pt>
                <c:pt idx="611">
                  <c:v>41191</c:v>
                </c:pt>
                <c:pt idx="612">
                  <c:v>41191</c:v>
                </c:pt>
                <c:pt idx="613">
                  <c:v>41191</c:v>
                </c:pt>
                <c:pt idx="614">
                  <c:v>41191</c:v>
                </c:pt>
                <c:pt idx="615">
                  <c:v>41191</c:v>
                </c:pt>
                <c:pt idx="616">
                  <c:v>41191</c:v>
                </c:pt>
                <c:pt idx="617">
                  <c:v>41191</c:v>
                </c:pt>
                <c:pt idx="618">
                  <c:v>41191</c:v>
                </c:pt>
                <c:pt idx="619">
                  <c:v>41191</c:v>
                </c:pt>
                <c:pt idx="620">
                  <c:v>41191</c:v>
                </c:pt>
                <c:pt idx="621">
                  <c:v>41191</c:v>
                </c:pt>
                <c:pt idx="622">
                  <c:v>41191</c:v>
                </c:pt>
                <c:pt idx="623">
                  <c:v>41191</c:v>
                </c:pt>
                <c:pt idx="624">
                  <c:v>41191</c:v>
                </c:pt>
                <c:pt idx="625">
                  <c:v>41191</c:v>
                </c:pt>
                <c:pt idx="626">
                  <c:v>41191</c:v>
                </c:pt>
                <c:pt idx="627">
                  <c:v>41191</c:v>
                </c:pt>
                <c:pt idx="628">
                  <c:v>41191</c:v>
                </c:pt>
                <c:pt idx="629">
                  <c:v>41191</c:v>
                </c:pt>
                <c:pt idx="630">
                  <c:v>41192</c:v>
                </c:pt>
                <c:pt idx="631">
                  <c:v>41192</c:v>
                </c:pt>
                <c:pt idx="632">
                  <c:v>41192</c:v>
                </c:pt>
                <c:pt idx="633">
                  <c:v>41192</c:v>
                </c:pt>
                <c:pt idx="634">
                  <c:v>41192</c:v>
                </c:pt>
                <c:pt idx="635">
                  <c:v>41192</c:v>
                </c:pt>
                <c:pt idx="636">
                  <c:v>41192</c:v>
                </c:pt>
                <c:pt idx="637">
                  <c:v>41192</c:v>
                </c:pt>
                <c:pt idx="638">
                  <c:v>41192</c:v>
                </c:pt>
                <c:pt idx="639">
                  <c:v>41192</c:v>
                </c:pt>
                <c:pt idx="640">
                  <c:v>41192</c:v>
                </c:pt>
                <c:pt idx="641">
                  <c:v>41192</c:v>
                </c:pt>
                <c:pt idx="642">
                  <c:v>41192</c:v>
                </c:pt>
                <c:pt idx="643">
                  <c:v>41192</c:v>
                </c:pt>
                <c:pt idx="644">
                  <c:v>41192</c:v>
                </c:pt>
                <c:pt idx="645">
                  <c:v>41192</c:v>
                </c:pt>
                <c:pt idx="646">
                  <c:v>41192</c:v>
                </c:pt>
                <c:pt idx="647">
                  <c:v>41192</c:v>
                </c:pt>
                <c:pt idx="648">
                  <c:v>41192</c:v>
                </c:pt>
                <c:pt idx="649">
                  <c:v>41192</c:v>
                </c:pt>
                <c:pt idx="650">
                  <c:v>41192</c:v>
                </c:pt>
                <c:pt idx="651">
                  <c:v>41192</c:v>
                </c:pt>
                <c:pt idx="652">
                  <c:v>41192</c:v>
                </c:pt>
                <c:pt idx="653">
                  <c:v>41192</c:v>
                </c:pt>
                <c:pt idx="654">
                  <c:v>41193</c:v>
                </c:pt>
                <c:pt idx="655">
                  <c:v>41193</c:v>
                </c:pt>
                <c:pt idx="656">
                  <c:v>41193</c:v>
                </c:pt>
                <c:pt idx="657">
                  <c:v>41193</c:v>
                </c:pt>
                <c:pt idx="658">
                  <c:v>41193</c:v>
                </c:pt>
                <c:pt idx="659">
                  <c:v>41193</c:v>
                </c:pt>
                <c:pt idx="660">
                  <c:v>41193</c:v>
                </c:pt>
                <c:pt idx="661">
                  <c:v>41193</c:v>
                </c:pt>
                <c:pt idx="662">
                  <c:v>41193</c:v>
                </c:pt>
                <c:pt idx="663">
                  <c:v>41193</c:v>
                </c:pt>
                <c:pt idx="664">
                  <c:v>41193</c:v>
                </c:pt>
                <c:pt idx="665">
                  <c:v>41193</c:v>
                </c:pt>
                <c:pt idx="666">
                  <c:v>41193</c:v>
                </c:pt>
                <c:pt idx="667">
                  <c:v>41193</c:v>
                </c:pt>
                <c:pt idx="668">
                  <c:v>41193</c:v>
                </c:pt>
                <c:pt idx="669">
                  <c:v>41193</c:v>
                </c:pt>
                <c:pt idx="670">
                  <c:v>41193</c:v>
                </c:pt>
                <c:pt idx="671">
                  <c:v>41193</c:v>
                </c:pt>
                <c:pt idx="672">
                  <c:v>41193</c:v>
                </c:pt>
                <c:pt idx="673">
                  <c:v>41193</c:v>
                </c:pt>
                <c:pt idx="674">
                  <c:v>41193</c:v>
                </c:pt>
                <c:pt idx="675">
                  <c:v>41193</c:v>
                </c:pt>
                <c:pt idx="676">
                  <c:v>41193</c:v>
                </c:pt>
                <c:pt idx="677">
                  <c:v>41193</c:v>
                </c:pt>
                <c:pt idx="678">
                  <c:v>41194</c:v>
                </c:pt>
                <c:pt idx="679">
                  <c:v>41194</c:v>
                </c:pt>
                <c:pt idx="680">
                  <c:v>41194</c:v>
                </c:pt>
                <c:pt idx="681">
                  <c:v>41194</c:v>
                </c:pt>
                <c:pt idx="682">
                  <c:v>41194</c:v>
                </c:pt>
                <c:pt idx="683">
                  <c:v>41194</c:v>
                </c:pt>
                <c:pt idx="684">
                  <c:v>41194</c:v>
                </c:pt>
                <c:pt idx="685">
                  <c:v>41194</c:v>
                </c:pt>
                <c:pt idx="686">
                  <c:v>41194</c:v>
                </c:pt>
                <c:pt idx="687">
                  <c:v>41194</c:v>
                </c:pt>
                <c:pt idx="688">
                  <c:v>41194</c:v>
                </c:pt>
                <c:pt idx="689">
                  <c:v>41194</c:v>
                </c:pt>
                <c:pt idx="690">
                  <c:v>41194</c:v>
                </c:pt>
                <c:pt idx="691">
                  <c:v>41194</c:v>
                </c:pt>
                <c:pt idx="692">
                  <c:v>41194</c:v>
                </c:pt>
                <c:pt idx="693">
                  <c:v>41194</c:v>
                </c:pt>
                <c:pt idx="694">
                  <c:v>41194</c:v>
                </c:pt>
                <c:pt idx="695">
                  <c:v>41194</c:v>
                </c:pt>
                <c:pt idx="696">
                  <c:v>41194</c:v>
                </c:pt>
                <c:pt idx="697">
                  <c:v>41194</c:v>
                </c:pt>
                <c:pt idx="698">
                  <c:v>41194</c:v>
                </c:pt>
                <c:pt idx="699">
                  <c:v>41194</c:v>
                </c:pt>
                <c:pt idx="700">
                  <c:v>41194</c:v>
                </c:pt>
                <c:pt idx="701">
                  <c:v>41194</c:v>
                </c:pt>
                <c:pt idx="702">
                  <c:v>41195</c:v>
                </c:pt>
                <c:pt idx="703">
                  <c:v>41195</c:v>
                </c:pt>
                <c:pt idx="704">
                  <c:v>41195</c:v>
                </c:pt>
                <c:pt idx="705">
                  <c:v>41195</c:v>
                </c:pt>
                <c:pt idx="706">
                  <c:v>41195</c:v>
                </c:pt>
                <c:pt idx="707">
                  <c:v>41195</c:v>
                </c:pt>
                <c:pt idx="708">
                  <c:v>41195</c:v>
                </c:pt>
                <c:pt idx="709">
                  <c:v>41195</c:v>
                </c:pt>
                <c:pt idx="710">
                  <c:v>41195</c:v>
                </c:pt>
                <c:pt idx="711">
                  <c:v>41195</c:v>
                </c:pt>
                <c:pt idx="712">
                  <c:v>41195</c:v>
                </c:pt>
                <c:pt idx="713">
                  <c:v>41195</c:v>
                </c:pt>
                <c:pt idx="714">
                  <c:v>41195</c:v>
                </c:pt>
                <c:pt idx="715">
                  <c:v>41195</c:v>
                </c:pt>
                <c:pt idx="716">
                  <c:v>41195</c:v>
                </c:pt>
                <c:pt idx="717">
                  <c:v>41195</c:v>
                </c:pt>
                <c:pt idx="718">
                  <c:v>41195</c:v>
                </c:pt>
                <c:pt idx="719">
                  <c:v>41195</c:v>
                </c:pt>
                <c:pt idx="720">
                  <c:v>41195</c:v>
                </c:pt>
                <c:pt idx="721">
                  <c:v>41195</c:v>
                </c:pt>
                <c:pt idx="722">
                  <c:v>41195</c:v>
                </c:pt>
                <c:pt idx="723">
                  <c:v>41195</c:v>
                </c:pt>
                <c:pt idx="724">
                  <c:v>41195</c:v>
                </c:pt>
                <c:pt idx="725">
                  <c:v>41195</c:v>
                </c:pt>
                <c:pt idx="726">
                  <c:v>41196</c:v>
                </c:pt>
                <c:pt idx="727">
                  <c:v>41196</c:v>
                </c:pt>
                <c:pt idx="728">
                  <c:v>41196</c:v>
                </c:pt>
                <c:pt idx="729">
                  <c:v>41196</c:v>
                </c:pt>
                <c:pt idx="730">
                  <c:v>41196</c:v>
                </c:pt>
                <c:pt idx="731">
                  <c:v>41196</c:v>
                </c:pt>
                <c:pt idx="732">
                  <c:v>41196</c:v>
                </c:pt>
                <c:pt idx="733">
                  <c:v>41196</c:v>
                </c:pt>
                <c:pt idx="734">
                  <c:v>41196</c:v>
                </c:pt>
                <c:pt idx="735">
                  <c:v>41196</c:v>
                </c:pt>
                <c:pt idx="736">
                  <c:v>41196</c:v>
                </c:pt>
                <c:pt idx="737">
                  <c:v>41196</c:v>
                </c:pt>
                <c:pt idx="738">
                  <c:v>41196</c:v>
                </c:pt>
                <c:pt idx="739">
                  <c:v>41196</c:v>
                </c:pt>
                <c:pt idx="740">
                  <c:v>41196</c:v>
                </c:pt>
                <c:pt idx="741">
                  <c:v>41196</c:v>
                </c:pt>
                <c:pt idx="742">
                  <c:v>41196</c:v>
                </c:pt>
                <c:pt idx="743">
                  <c:v>41196</c:v>
                </c:pt>
                <c:pt idx="744">
                  <c:v>41196</c:v>
                </c:pt>
                <c:pt idx="745">
                  <c:v>41196</c:v>
                </c:pt>
                <c:pt idx="746">
                  <c:v>41196</c:v>
                </c:pt>
                <c:pt idx="747">
                  <c:v>41196</c:v>
                </c:pt>
                <c:pt idx="748">
                  <c:v>41196</c:v>
                </c:pt>
                <c:pt idx="749">
                  <c:v>41196</c:v>
                </c:pt>
                <c:pt idx="750">
                  <c:v>41197</c:v>
                </c:pt>
                <c:pt idx="751">
                  <c:v>41197</c:v>
                </c:pt>
                <c:pt idx="752">
                  <c:v>41197</c:v>
                </c:pt>
                <c:pt idx="753">
                  <c:v>41197</c:v>
                </c:pt>
                <c:pt idx="754">
                  <c:v>41197</c:v>
                </c:pt>
                <c:pt idx="755">
                  <c:v>41197</c:v>
                </c:pt>
                <c:pt idx="756">
                  <c:v>41197</c:v>
                </c:pt>
                <c:pt idx="757">
                  <c:v>41197</c:v>
                </c:pt>
                <c:pt idx="758">
                  <c:v>41197</c:v>
                </c:pt>
                <c:pt idx="759">
                  <c:v>41197</c:v>
                </c:pt>
                <c:pt idx="760">
                  <c:v>41197</c:v>
                </c:pt>
                <c:pt idx="761">
                  <c:v>41197</c:v>
                </c:pt>
                <c:pt idx="762">
                  <c:v>41197</c:v>
                </c:pt>
                <c:pt idx="763">
                  <c:v>41197</c:v>
                </c:pt>
                <c:pt idx="764">
                  <c:v>41197</c:v>
                </c:pt>
                <c:pt idx="765">
                  <c:v>41197</c:v>
                </c:pt>
                <c:pt idx="766">
                  <c:v>41197</c:v>
                </c:pt>
                <c:pt idx="767">
                  <c:v>41197</c:v>
                </c:pt>
                <c:pt idx="768">
                  <c:v>41197</c:v>
                </c:pt>
                <c:pt idx="769">
                  <c:v>41197</c:v>
                </c:pt>
                <c:pt idx="770">
                  <c:v>41197</c:v>
                </c:pt>
                <c:pt idx="771">
                  <c:v>41197</c:v>
                </c:pt>
                <c:pt idx="772">
                  <c:v>41197</c:v>
                </c:pt>
                <c:pt idx="773">
                  <c:v>41197</c:v>
                </c:pt>
                <c:pt idx="774">
                  <c:v>41198</c:v>
                </c:pt>
                <c:pt idx="775">
                  <c:v>41198</c:v>
                </c:pt>
                <c:pt idx="776">
                  <c:v>41198</c:v>
                </c:pt>
                <c:pt idx="777">
                  <c:v>41198</c:v>
                </c:pt>
                <c:pt idx="778">
                  <c:v>41198</c:v>
                </c:pt>
                <c:pt idx="779">
                  <c:v>41198</c:v>
                </c:pt>
                <c:pt idx="780">
                  <c:v>41198</c:v>
                </c:pt>
                <c:pt idx="781">
                  <c:v>41198</c:v>
                </c:pt>
                <c:pt idx="782">
                  <c:v>41198</c:v>
                </c:pt>
                <c:pt idx="783">
                  <c:v>41198</c:v>
                </c:pt>
                <c:pt idx="784">
                  <c:v>41198</c:v>
                </c:pt>
                <c:pt idx="785">
                  <c:v>41198</c:v>
                </c:pt>
                <c:pt idx="786">
                  <c:v>41198</c:v>
                </c:pt>
                <c:pt idx="787">
                  <c:v>41198</c:v>
                </c:pt>
                <c:pt idx="788">
                  <c:v>41198</c:v>
                </c:pt>
                <c:pt idx="789">
                  <c:v>41198</c:v>
                </c:pt>
                <c:pt idx="790">
                  <c:v>41198</c:v>
                </c:pt>
                <c:pt idx="791">
                  <c:v>41198</c:v>
                </c:pt>
                <c:pt idx="792">
                  <c:v>41198</c:v>
                </c:pt>
                <c:pt idx="793">
                  <c:v>41198</c:v>
                </c:pt>
                <c:pt idx="794">
                  <c:v>41198</c:v>
                </c:pt>
                <c:pt idx="795">
                  <c:v>41198</c:v>
                </c:pt>
                <c:pt idx="796">
                  <c:v>41198</c:v>
                </c:pt>
                <c:pt idx="797">
                  <c:v>41198</c:v>
                </c:pt>
                <c:pt idx="798">
                  <c:v>41199</c:v>
                </c:pt>
                <c:pt idx="799">
                  <c:v>41199</c:v>
                </c:pt>
                <c:pt idx="800">
                  <c:v>41199</c:v>
                </c:pt>
                <c:pt idx="801">
                  <c:v>41199</c:v>
                </c:pt>
                <c:pt idx="802">
                  <c:v>41199</c:v>
                </c:pt>
                <c:pt idx="803">
                  <c:v>41199</c:v>
                </c:pt>
                <c:pt idx="804">
                  <c:v>41199</c:v>
                </c:pt>
                <c:pt idx="805">
                  <c:v>41199</c:v>
                </c:pt>
                <c:pt idx="806">
                  <c:v>41199</c:v>
                </c:pt>
                <c:pt idx="807">
                  <c:v>41199</c:v>
                </c:pt>
                <c:pt idx="808">
                  <c:v>41199</c:v>
                </c:pt>
                <c:pt idx="809">
                  <c:v>41199</c:v>
                </c:pt>
                <c:pt idx="810">
                  <c:v>41199</c:v>
                </c:pt>
                <c:pt idx="811">
                  <c:v>41199</c:v>
                </c:pt>
                <c:pt idx="812">
                  <c:v>41199</c:v>
                </c:pt>
                <c:pt idx="813">
                  <c:v>41199</c:v>
                </c:pt>
                <c:pt idx="814">
                  <c:v>41199</c:v>
                </c:pt>
                <c:pt idx="815">
                  <c:v>41199</c:v>
                </c:pt>
                <c:pt idx="816">
                  <c:v>41199</c:v>
                </c:pt>
                <c:pt idx="817">
                  <c:v>41199</c:v>
                </c:pt>
                <c:pt idx="818">
                  <c:v>41199</c:v>
                </c:pt>
                <c:pt idx="819">
                  <c:v>41199</c:v>
                </c:pt>
                <c:pt idx="820">
                  <c:v>41199</c:v>
                </c:pt>
                <c:pt idx="821">
                  <c:v>41199</c:v>
                </c:pt>
                <c:pt idx="822">
                  <c:v>41200</c:v>
                </c:pt>
                <c:pt idx="823">
                  <c:v>41200</c:v>
                </c:pt>
                <c:pt idx="824">
                  <c:v>41200</c:v>
                </c:pt>
                <c:pt idx="825">
                  <c:v>41200</c:v>
                </c:pt>
                <c:pt idx="826">
                  <c:v>41200</c:v>
                </c:pt>
                <c:pt idx="827">
                  <c:v>41200</c:v>
                </c:pt>
                <c:pt idx="828">
                  <c:v>41200</c:v>
                </c:pt>
                <c:pt idx="829">
                  <c:v>41200</c:v>
                </c:pt>
                <c:pt idx="830">
                  <c:v>41200</c:v>
                </c:pt>
                <c:pt idx="831">
                  <c:v>41200</c:v>
                </c:pt>
                <c:pt idx="832">
                  <c:v>41200</c:v>
                </c:pt>
                <c:pt idx="833">
                  <c:v>41200</c:v>
                </c:pt>
                <c:pt idx="834">
                  <c:v>41200</c:v>
                </c:pt>
                <c:pt idx="835">
                  <c:v>41200</c:v>
                </c:pt>
                <c:pt idx="836">
                  <c:v>41200</c:v>
                </c:pt>
                <c:pt idx="837">
                  <c:v>41200</c:v>
                </c:pt>
                <c:pt idx="838">
                  <c:v>41200</c:v>
                </c:pt>
                <c:pt idx="839">
                  <c:v>41200</c:v>
                </c:pt>
                <c:pt idx="840">
                  <c:v>41200</c:v>
                </c:pt>
                <c:pt idx="841">
                  <c:v>41200</c:v>
                </c:pt>
                <c:pt idx="842">
                  <c:v>41200</c:v>
                </c:pt>
                <c:pt idx="843">
                  <c:v>41200</c:v>
                </c:pt>
                <c:pt idx="844">
                  <c:v>41200</c:v>
                </c:pt>
                <c:pt idx="845">
                  <c:v>41200</c:v>
                </c:pt>
                <c:pt idx="846">
                  <c:v>41201</c:v>
                </c:pt>
                <c:pt idx="847">
                  <c:v>41201</c:v>
                </c:pt>
                <c:pt idx="848">
                  <c:v>41201</c:v>
                </c:pt>
                <c:pt idx="849">
                  <c:v>41201</c:v>
                </c:pt>
                <c:pt idx="850">
                  <c:v>41201</c:v>
                </c:pt>
                <c:pt idx="851">
                  <c:v>41201</c:v>
                </c:pt>
                <c:pt idx="852">
                  <c:v>41201</c:v>
                </c:pt>
                <c:pt idx="853">
                  <c:v>41201</c:v>
                </c:pt>
                <c:pt idx="854">
                  <c:v>41201</c:v>
                </c:pt>
                <c:pt idx="855">
                  <c:v>41201</c:v>
                </c:pt>
                <c:pt idx="856">
                  <c:v>41201</c:v>
                </c:pt>
                <c:pt idx="857">
                  <c:v>41201</c:v>
                </c:pt>
                <c:pt idx="858">
                  <c:v>41201</c:v>
                </c:pt>
              </c:numCache>
            </c:numRef>
          </c:cat>
          <c:val>
            <c:numRef>
              <c:f>'All sites'!$M$116:$M$974</c:f>
            </c:numRef>
          </c:val>
          <c:smooth val="0"/>
        </c:ser>
        <c:ser>
          <c:idx val="7"/>
          <c:order val="10"/>
          <c:tx>
            <c:strRef>
              <c:f>'All sites'!$N$98:$N$115</c:f>
              <c:strCache>
                <c:ptCount val="1"/>
                <c:pt idx="0">
                  <c:v>0:00 1:00 2:00 3:00 4:00 5:00 6:00 7:00 8:00 9:00 10:00 11:00 12:00 13:00 14:00 15:00 16:00 17:00</c:v>
                </c:pt>
              </c:strCache>
            </c:strRef>
          </c:tx>
          <c:cat>
            <c:numRef>
              <c:f>'All sites'!$B$116:$B$974</c:f>
              <c:numCache>
                <c:formatCode>m/d/yyyy</c:formatCode>
                <c:ptCount val="859"/>
                <c:pt idx="0">
                  <c:v>41165</c:v>
                </c:pt>
                <c:pt idx="1">
                  <c:v>41165</c:v>
                </c:pt>
                <c:pt idx="2">
                  <c:v>41165</c:v>
                </c:pt>
                <c:pt idx="3">
                  <c:v>41165</c:v>
                </c:pt>
                <c:pt idx="4">
                  <c:v>41165</c:v>
                </c:pt>
                <c:pt idx="5">
                  <c:v>41165</c:v>
                </c:pt>
                <c:pt idx="6">
                  <c:v>41166</c:v>
                </c:pt>
                <c:pt idx="7">
                  <c:v>41166</c:v>
                </c:pt>
                <c:pt idx="8">
                  <c:v>41166</c:v>
                </c:pt>
                <c:pt idx="9">
                  <c:v>41166</c:v>
                </c:pt>
                <c:pt idx="10">
                  <c:v>41166</c:v>
                </c:pt>
                <c:pt idx="11">
                  <c:v>41166</c:v>
                </c:pt>
                <c:pt idx="12">
                  <c:v>41166</c:v>
                </c:pt>
                <c:pt idx="13">
                  <c:v>41166</c:v>
                </c:pt>
                <c:pt idx="14">
                  <c:v>41166</c:v>
                </c:pt>
                <c:pt idx="15">
                  <c:v>41166</c:v>
                </c:pt>
                <c:pt idx="16">
                  <c:v>41166</c:v>
                </c:pt>
                <c:pt idx="17">
                  <c:v>41166</c:v>
                </c:pt>
                <c:pt idx="18">
                  <c:v>41166</c:v>
                </c:pt>
                <c:pt idx="19">
                  <c:v>41166</c:v>
                </c:pt>
                <c:pt idx="20">
                  <c:v>41166</c:v>
                </c:pt>
                <c:pt idx="21">
                  <c:v>41166</c:v>
                </c:pt>
                <c:pt idx="22">
                  <c:v>41166</c:v>
                </c:pt>
                <c:pt idx="23">
                  <c:v>41166</c:v>
                </c:pt>
                <c:pt idx="24">
                  <c:v>41166</c:v>
                </c:pt>
                <c:pt idx="25">
                  <c:v>41166</c:v>
                </c:pt>
                <c:pt idx="26">
                  <c:v>41166</c:v>
                </c:pt>
                <c:pt idx="27">
                  <c:v>41166</c:v>
                </c:pt>
                <c:pt idx="28">
                  <c:v>41166</c:v>
                </c:pt>
                <c:pt idx="29">
                  <c:v>41167</c:v>
                </c:pt>
                <c:pt idx="30">
                  <c:v>41167</c:v>
                </c:pt>
                <c:pt idx="31">
                  <c:v>41167</c:v>
                </c:pt>
                <c:pt idx="32">
                  <c:v>41167</c:v>
                </c:pt>
                <c:pt idx="33">
                  <c:v>41167</c:v>
                </c:pt>
                <c:pt idx="34">
                  <c:v>41167</c:v>
                </c:pt>
                <c:pt idx="35">
                  <c:v>41167</c:v>
                </c:pt>
                <c:pt idx="36">
                  <c:v>41167</c:v>
                </c:pt>
                <c:pt idx="37">
                  <c:v>41167</c:v>
                </c:pt>
                <c:pt idx="38">
                  <c:v>41167</c:v>
                </c:pt>
                <c:pt idx="39">
                  <c:v>41167</c:v>
                </c:pt>
                <c:pt idx="40">
                  <c:v>41167</c:v>
                </c:pt>
                <c:pt idx="41">
                  <c:v>41167</c:v>
                </c:pt>
                <c:pt idx="42">
                  <c:v>41167</c:v>
                </c:pt>
                <c:pt idx="43">
                  <c:v>41167</c:v>
                </c:pt>
                <c:pt idx="44">
                  <c:v>41167</c:v>
                </c:pt>
                <c:pt idx="45">
                  <c:v>41167</c:v>
                </c:pt>
                <c:pt idx="46">
                  <c:v>41167</c:v>
                </c:pt>
                <c:pt idx="47">
                  <c:v>41167</c:v>
                </c:pt>
                <c:pt idx="48">
                  <c:v>41167</c:v>
                </c:pt>
                <c:pt idx="49">
                  <c:v>41167</c:v>
                </c:pt>
                <c:pt idx="50">
                  <c:v>41167</c:v>
                </c:pt>
                <c:pt idx="51">
                  <c:v>41167</c:v>
                </c:pt>
                <c:pt idx="52">
                  <c:v>41167</c:v>
                </c:pt>
                <c:pt idx="53">
                  <c:v>41168</c:v>
                </c:pt>
                <c:pt idx="54">
                  <c:v>41168</c:v>
                </c:pt>
                <c:pt idx="55">
                  <c:v>41168</c:v>
                </c:pt>
                <c:pt idx="56">
                  <c:v>41168</c:v>
                </c:pt>
                <c:pt idx="57">
                  <c:v>41168</c:v>
                </c:pt>
                <c:pt idx="58">
                  <c:v>41168</c:v>
                </c:pt>
                <c:pt idx="59">
                  <c:v>41168</c:v>
                </c:pt>
                <c:pt idx="60">
                  <c:v>41168</c:v>
                </c:pt>
                <c:pt idx="61">
                  <c:v>41168</c:v>
                </c:pt>
                <c:pt idx="62">
                  <c:v>41168</c:v>
                </c:pt>
                <c:pt idx="63">
                  <c:v>41168</c:v>
                </c:pt>
                <c:pt idx="64">
                  <c:v>41168</c:v>
                </c:pt>
                <c:pt idx="65">
                  <c:v>41168</c:v>
                </c:pt>
                <c:pt idx="66">
                  <c:v>41168</c:v>
                </c:pt>
                <c:pt idx="67">
                  <c:v>41168</c:v>
                </c:pt>
                <c:pt idx="68">
                  <c:v>41168</c:v>
                </c:pt>
                <c:pt idx="69">
                  <c:v>41168</c:v>
                </c:pt>
                <c:pt idx="70">
                  <c:v>41168</c:v>
                </c:pt>
                <c:pt idx="71">
                  <c:v>41168</c:v>
                </c:pt>
                <c:pt idx="72">
                  <c:v>41168</c:v>
                </c:pt>
                <c:pt idx="73">
                  <c:v>41168</c:v>
                </c:pt>
                <c:pt idx="74">
                  <c:v>41168</c:v>
                </c:pt>
                <c:pt idx="75">
                  <c:v>41168</c:v>
                </c:pt>
                <c:pt idx="76">
                  <c:v>41168</c:v>
                </c:pt>
                <c:pt idx="77">
                  <c:v>41169</c:v>
                </c:pt>
                <c:pt idx="78">
                  <c:v>41169</c:v>
                </c:pt>
                <c:pt idx="79">
                  <c:v>41169</c:v>
                </c:pt>
                <c:pt idx="80">
                  <c:v>41169</c:v>
                </c:pt>
                <c:pt idx="81">
                  <c:v>41169</c:v>
                </c:pt>
                <c:pt idx="82">
                  <c:v>41169</c:v>
                </c:pt>
                <c:pt idx="83">
                  <c:v>41169</c:v>
                </c:pt>
                <c:pt idx="84">
                  <c:v>41169</c:v>
                </c:pt>
                <c:pt idx="85">
                  <c:v>41169</c:v>
                </c:pt>
                <c:pt idx="86">
                  <c:v>41169</c:v>
                </c:pt>
                <c:pt idx="87">
                  <c:v>41169</c:v>
                </c:pt>
                <c:pt idx="88">
                  <c:v>41169</c:v>
                </c:pt>
                <c:pt idx="89">
                  <c:v>41169</c:v>
                </c:pt>
                <c:pt idx="90">
                  <c:v>41169</c:v>
                </c:pt>
                <c:pt idx="91">
                  <c:v>41169</c:v>
                </c:pt>
                <c:pt idx="92">
                  <c:v>41169</c:v>
                </c:pt>
                <c:pt idx="93">
                  <c:v>41169</c:v>
                </c:pt>
                <c:pt idx="94">
                  <c:v>41169</c:v>
                </c:pt>
                <c:pt idx="95">
                  <c:v>41169</c:v>
                </c:pt>
                <c:pt idx="96">
                  <c:v>41169</c:v>
                </c:pt>
                <c:pt idx="97">
                  <c:v>41169</c:v>
                </c:pt>
                <c:pt idx="98">
                  <c:v>41169</c:v>
                </c:pt>
                <c:pt idx="99">
                  <c:v>41169</c:v>
                </c:pt>
                <c:pt idx="100">
                  <c:v>41169</c:v>
                </c:pt>
                <c:pt idx="101">
                  <c:v>41170</c:v>
                </c:pt>
                <c:pt idx="102">
                  <c:v>41170</c:v>
                </c:pt>
                <c:pt idx="103">
                  <c:v>41170</c:v>
                </c:pt>
                <c:pt idx="104">
                  <c:v>41170</c:v>
                </c:pt>
                <c:pt idx="105">
                  <c:v>41170</c:v>
                </c:pt>
                <c:pt idx="106">
                  <c:v>41170</c:v>
                </c:pt>
                <c:pt idx="107">
                  <c:v>41170</c:v>
                </c:pt>
                <c:pt idx="108">
                  <c:v>41170</c:v>
                </c:pt>
                <c:pt idx="109">
                  <c:v>41170</c:v>
                </c:pt>
                <c:pt idx="110">
                  <c:v>41170</c:v>
                </c:pt>
                <c:pt idx="111">
                  <c:v>41170</c:v>
                </c:pt>
                <c:pt idx="112">
                  <c:v>41170</c:v>
                </c:pt>
                <c:pt idx="113">
                  <c:v>41170</c:v>
                </c:pt>
                <c:pt idx="114">
                  <c:v>41170</c:v>
                </c:pt>
                <c:pt idx="115">
                  <c:v>41170</c:v>
                </c:pt>
                <c:pt idx="116">
                  <c:v>41170</c:v>
                </c:pt>
                <c:pt idx="117">
                  <c:v>41170</c:v>
                </c:pt>
                <c:pt idx="118">
                  <c:v>41170</c:v>
                </c:pt>
                <c:pt idx="119">
                  <c:v>41170</c:v>
                </c:pt>
                <c:pt idx="120">
                  <c:v>41170</c:v>
                </c:pt>
                <c:pt idx="121">
                  <c:v>41170</c:v>
                </c:pt>
                <c:pt idx="122">
                  <c:v>41170</c:v>
                </c:pt>
                <c:pt idx="123">
                  <c:v>41170</c:v>
                </c:pt>
                <c:pt idx="124">
                  <c:v>41170</c:v>
                </c:pt>
                <c:pt idx="125">
                  <c:v>41171</c:v>
                </c:pt>
                <c:pt idx="126">
                  <c:v>41171</c:v>
                </c:pt>
                <c:pt idx="127">
                  <c:v>41171</c:v>
                </c:pt>
                <c:pt idx="128">
                  <c:v>41171</c:v>
                </c:pt>
                <c:pt idx="129">
                  <c:v>41171</c:v>
                </c:pt>
                <c:pt idx="130">
                  <c:v>41171</c:v>
                </c:pt>
                <c:pt idx="131">
                  <c:v>41171</c:v>
                </c:pt>
                <c:pt idx="132">
                  <c:v>41171</c:v>
                </c:pt>
                <c:pt idx="133">
                  <c:v>41171</c:v>
                </c:pt>
                <c:pt idx="134">
                  <c:v>41171</c:v>
                </c:pt>
                <c:pt idx="135">
                  <c:v>41171</c:v>
                </c:pt>
                <c:pt idx="136">
                  <c:v>41171</c:v>
                </c:pt>
                <c:pt idx="137">
                  <c:v>41171</c:v>
                </c:pt>
                <c:pt idx="138">
                  <c:v>41171</c:v>
                </c:pt>
                <c:pt idx="139">
                  <c:v>41171</c:v>
                </c:pt>
                <c:pt idx="140">
                  <c:v>41171</c:v>
                </c:pt>
                <c:pt idx="141">
                  <c:v>41171</c:v>
                </c:pt>
                <c:pt idx="142">
                  <c:v>41171</c:v>
                </c:pt>
                <c:pt idx="143">
                  <c:v>41171</c:v>
                </c:pt>
                <c:pt idx="144">
                  <c:v>41171</c:v>
                </c:pt>
                <c:pt idx="145">
                  <c:v>41171</c:v>
                </c:pt>
                <c:pt idx="146">
                  <c:v>41171</c:v>
                </c:pt>
                <c:pt idx="147">
                  <c:v>41171</c:v>
                </c:pt>
                <c:pt idx="148">
                  <c:v>41171</c:v>
                </c:pt>
                <c:pt idx="149">
                  <c:v>41172</c:v>
                </c:pt>
                <c:pt idx="150">
                  <c:v>41172</c:v>
                </c:pt>
                <c:pt idx="151">
                  <c:v>41172</c:v>
                </c:pt>
                <c:pt idx="152">
                  <c:v>41172</c:v>
                </c:pt>
                <c:pt idx="153">
                  <c:v>41172</c:v>
                </c:pt>
                <c:pt idx="154">
                  <c:v>41172</c:v>
                </c:pt>
                <c:pt idx="155">
                  <c:v>41172</c:v>
                </c:pt>
                <c:pt idx="156">
                  <c:v>41172</c:v>
                </c:pt>
                <c:pt idx="157">
                  <c:v>41172</c:v>
                </c:pt>
                <c:pt idx="158">
                  <c:v>41172</c:v>
                </c:pt>
                <c:pt idx="159">
                  <c:v>41172</c:v>
                </c:pt>
                <c:pt idx="160">
                  <c:v>41172</c:v>
                </c:pt>
                <c:pt idx="161">
                  <c:v>41172</c:v>
                </c:pt>
                <c:pt idx="162">
                  <c:v>41172</c:v>
                </c:pt>
                <c:pt idx="163">
                  <c:v>41172</c:v>
                </c:pt>
                <c:pt idx="164">
                  <c:v>41172</c:v>
                </c:pt>
                <c:pt idx="165">
                  <c:v>41172</c:v>
                </c:pt>
                <c:pt idx="166">
                  <c:v>41172</c:v>
                </c:pt>
                <c:pt idx="167">
                  <c:v>41172</c:v>
                </c:pt>
                <c:pt idx="168">
                  <c:v>41172</c:v>
                </c:pt>
                <c:pt idx="169">
                  <c:v>41172</c:v>
                </c:pt>
                <c:pt idx="170">
                  <c:v>41172</c:v>
                </c:pt>
                <c:pt idx="171">
                  <c:v>41172</c:v>
                </c:pt>
                <c:pt idx="172">
                  <c:v>41172</c:v>
                </c:pt>
                <c:pt idx="173">
                  <c:v>41173</c:v>
                </c:pt>
                <c:pt idx="174">
                  <c:v>41173</c:v>
                </c:pt>
                <c:pt idx="175">
                  <c:v>41173</c:v>
                </c:pt>
                <c:pt idx="176">
                  <c:v>41173</c:v>
                </c:pt>
                <c:pt idx="177">
                  <c:v>41173</c:v>
                </c:pt>
                <c:pt idx="178">
                  <c:v>41173</c:v>
                </c:pt>
                <c:pt idx="179">
                  <c:v>41173</c:v>
                </c:pt>
                <c:pt idx="180">
                  <c:v>41173</c:v>
                </c:pt>
                <c:pt idx="181">
                  <c:v>41173</c:v>
                </c:pt>
                <c:pt idx="182">
                  <c:v>41173</c:v>
                </c:pt>
                <c:pt idx="183">
                  <c:v>41173</c:v>
                </c:pt>
                <c:pt idx="184">
                  <c:v>41173</c:v>
                </c:pt>
                <c:pt idx="185">
                  <c:v>41173</c:v>
                </c:pt>
                <c:pt idx="186">
                  <c:v>41173</c:v>
                </c:pt>
                <c:pt idx="187">
                  <c:v>41173</c:v>
                </c:pt>
                <c:pt idx="188">
                  <c:v>41173</c:v>
                </c:pt>
                <c:pt idx="189">
                  <c:v>41173</c:v>
                </c:pt>
                <c:pt idx="190">
                  <c:v>41173</c:v>
                </c:pt>
                <c:pt idx="191">
                  <c:v>41173</c:v>
                </c:pt>
                <c:pt idx="192">
                  <c:v>41173</c:v>
                </c:pt>
                <c:pt idx="193">
                  <c:v>41173</c:v>
                </c:pt>
                <c:pt idx="194">
                  <c:v>41173</c:v>
                </c:pt>
                <c:pt idx="195">
                  <c:v>41173</c:v>
                </c:pt>
                <c:pt idx="196">
                  <c:v>41173</c:v>
                </c:pt>
                <c:pt idx="197">
                  <c:v>41174</c:v>
                </c:pt>
                <c:pt idx="198">
                  <c:v>41174</c:v>
                </c:pt>
                <c:pt idx="199">
                  <c:v>41174</c:v>
                </c:pt>
                <c:pt idx="200">
                  <c:v>41174</c:v>
                </c:pt>
                <c:pt idx="201">
                  <c:v>41174</c:v>
                </c:pt>
                <c:pt idx="202">
                  <c:v>41174</c:v>
                </c:pt>
                <c:pt idx="203">
                  <c:v>41174</c:v>
                </c:pt>
                <c:pt idx="204">
                  <c:v>41174</c:v>
                </c:pt>
                <c:pt idx="205">
                  <c:v>41174</c:v>
                </c:pt>
                <c:pt idx="206">
                  <c:v>41174</c:v>
                </c:pt>
                <c:pt idx="207">
                  <c:v>41174</c:v>
                </c:pt>
                <c:pt idx="208">
                  <c:v>41174</c:v>
                </c:pt>
                <c:pt idx="209">
                  <c:v>41174</c:v>
                </c:pt>
                <c:pt idx="210">
                  <c:v>41174</c:v>
                </c:pt>
                <c:pt idx="211">
                  <c:v>41174</c:v>
                </c:pt>
                <c:pt idx="212">
                  <c:v>41174</c:v>
                </c:pt>
                <c:pt idx="213">
                  <c:v>41174</c:v>
                </c:pt>
                <c:pt idx="214">
                  <c:v>41174</c:v>
                </c:pt>
                <c:pt idx="215">
                  <c:v>41174</c:v>
                </c:pt>
                <c:pt idx="216">
                  <c:v>41174</c:v>
                </c:pt>
                <c:pt idx="217">
                  <c:v>41174</c:v>
                </c:pt>
                <c:pt idx="218">
                  <c:v>41174</c:v>
                </c:pt>
                <c:pt idx="219">
                  <c:v>41174</c:v>
                </c:pt>
                <c:pt idx="220">
                  <c:v>41174</c:v>
                </c:pt>
                <c:pt idx="221">
                  <c:v>41175</c:v>
                </c:pt>
                <c:pt idx="222">
                  <c:v>41175</c:v>
                </c:pt>
                <c:pt idx="223">
                  <c:v>41175</c:v>
                </c:pt>
                <c:pt idx="224">
                  <c:v>41175</c:v>
                </c:pt>
                <c:pt idx="225">
                  <c:v>41175</c:v>
                </c:pt>
                <c:pt idx="226">
                  <c:v>41175</c:v>
                </c:pt>
                <c:pt idx="227">
                  <c:v>41175</c:v>
                </c:pt>
                <c:pt idx="228">
                  <c:v>41175</c:v>
                </c:pt>
                <c:pt idx="229">
                  <c:v>41175</c:v>
                </c:pt>
                <c:pt idx="230">
                  <c:v>41175</c:v>
                </c:pt>
                <c:pt idx="231">
                  <c:v>41175</c:v>
                </c:pt>
                <c:pt idx="232">
                  <c:v>41175</c:v>
                </c:pt>
                <c:pt idx="233">
                  <c:v>41175</c:v>
                </c:pt>
                <c:pt idx="234">
                  <c:v>41175</c:v>
                </c:pt>
                <c:pt idx="235">
                  <c:v>41175</c:v>
                </c:pt>
                <c:pt idx="236">
                  <c:v>41175</c:v>
                </c:pt>
                <c:pt idx="237">
                  <c:v>41175</c:v>
                </c:pt>
                <c:pt idx="238">
                  <c:v>41175</c:v>
                </c:pt>
                <c:pt idx="239">
                  <c:v>41175</c:v>
                </c:pt>
                <c:pt idx="240">
                  <c:v>41175</c:v>
                </c:pt>
                <c:pt idx="241">
                  <c:v>41175</c:v>
                </c:pt>
                <c:pt idx="242">
                  <c:v>41175</c:v>
                </c:pt>
                <c:pt idx="243">
                  <c:v>41175</c:v>
                </c:pt>
                <c:pt idx="244">
                  <c:v>41175</c:v>
                </c:pt>
                <c:pt idx="245">
                  <c:v>41176</c:v>
                </c:pt>
                <c:pt idx="246">
                  <c:v>41176</c:v>
                </c:pt>
                <c:pt idx="247">
                  <c:v>41176</c:v>
                </c:pt>
                <c:pt idx="248">
                  <c:v>41176</c:v>
                </c:pt>
                <c:pt idx="249">
                  <c:v>41176</c:v>
                </c:pt>
                <c:pt idx="250">
                  <c:v>41176</c:v>
                </c:pt>
                <c:pt idx="251">
                  <c:v>41176</c:v>
                </c:pt>
                <c:pt idx="252">
                  <c:v>41176</c:v>
                </c:pt>
                <c:pt idx="253">
                  <c:v>41176</c:v>
                </c:pt>
                <c:pt idx="254">
                  <c:v>41176</c:v>
                </c:pt>
                <c:pt idx="255">
                  <c:v>41176</c:v>
                </c:pt>
                <c:pt idx="256">
                  <c:v>41176</c:v>
                </c:pt>
                <c:pt idx="257">
                  <c:v>41176</c:v>
                </c:pt>
                <c:pt idx="258">
                  <c:v>41176</c:v>
                </c:pt>
                <c:pt idx="259">
                  <c:v>41176</c:v>
                </c:pt>
                <c:pt idx="260">
                  <c:v>41176</c:v>
                </c:pt>
                <c:pt idx="261">
                  <c:v>41176</c:v>
                </c:pt>
                <c:pt idx="262">
                  <c:v>41176</c:v>
                </c:pt>
                <c:pt idx="263">
                  <c:v>41176</c:v>
                </c:pt>
                <c:pt idx="264">
                  <c:v>41176</c:v>
                </c:pt>
                <c:pt idx="265">
                  <c:v>41176</c:v>
                </c:pt>
                <c:pt idx="266">
                  <c:v>41176</c:v>
                </c:pt>
                <c:pt idx="267">
                  <c:v>41176</c:v>
                </c:pt>
                <c:pt idx="268">
                  <c:v>41176</c:v>
                </c:pt>
                <c:pt idx="269">
                  <c:v>41177</c:v>
                </c:pt>
                <c:pt idx="270">
                  <c:v>41177</c:v>
                </c:pt>
                <c:pt idx="271">
                  <c:v>41177</c:v>
                </c:pt>
                <c:pt idx="272">
                  <c:v>41177</c:v>
                </c:pt>
                <c:pt idx="273">
                  <c:v>41177</c:v>
                </c:pt>
                <c:pt idx="274">
                  <c:v>41177</c:v>
                </c:pt>
                <c:pt idx="275">
                  <c:v>41177</c:v>
                </c:pt>
                <c:pt idx="276">
                  <c:v>41177</c:v>
                </c:pt>
                <c:pt idx="277">
                  <c:v>41177</c:v>
                </c:pt>
                <c:pt idx="278">
                  <c:v>41177</c:v>
                </c:pt>
                <c:pt idx="279">
                  <c:v>41177</c:v>
                </c:pt>
                <c:pt idx="280">
                  <c:v>41177</c:v>
                </c:pt>
                <c:pt idx="281">
                  <c:v>41177</c:v>
                </c:pt>
                <c:pt idx="282">
                  <c:v>41177</c:v>
                </c:pt>
                <c:pt idx="283">
                  <c:v>41177</c:v>
                </c:pt>
                <c:pt idx="284">
                  <c:v>41177</c:v>
                </c:pt>
                <c:pt idx="285">
                  <c:v>41177</c:v>
                </c:pt>
                <c:pt idx="286">
                  <c:v>41177</c:v>
                </c:pt>
                <c:pt idx="287">
                  <c:v>41177</c:v>
                </c:pt>
                <c:pt idx="288">
                  <c:v>41177</c:v>
                </c:pt>
                <c:pt idx="289">
                  <c:v>41177</c:v>
                </c:pt>
                <c:pt idx="290">
                  <c:v>41177</c:v>
                </c:pt>
                <c:pt idx="291">
                  <c:v>41177</c:v>
                </c:pt>
                <c:pt idx="292">
                  <c:v>41177</c:v>
                </c:pt>
                <c:pt idx="293">
                  <c:v>41178</c:v>
                </c:pt>
                <c:pt idx="294">
                  <c:v>41178</c:v>
                </c:pt>
                <c:pt idx="295">
                  <c:v>41178</c:v>
                </c:pt>
                <c:pt idx="296">
                  <c:v>41178</c:v>
                </c:pt>
                <c:pt idx="297">
                  <c:v>41178</c:v>
                </c:pt>
                <c:pt idx="298">
                  <c:v>41178</c:v>
                </c:pt>
                <c:pt idx="299">
                  <c:v>41178</c:v>
                </c:pt>
                <c:pt idx="300">
                  <c:v>41178</c:v>
                </c:pt>
                <c:pt idx="301">
                  <c:v>41178</c:v>
                </c:pt>
                <c:pt idx="302">
                  <c:v>41178</c:v>
                </c:pt>
                <c:pt idx="303">
                  <c:v>41178</c:v>
                </c:pt>
                <c:pt idx="304">
                  <c:v>41178</c:v>
                </c:pt>
                <c:pt idx="305">
                  <c:v>41178</c:v>
                </c:pt>
                <c:pt idx="306">
                  <c:v>41178</c:v>
                </c:pt>
                <c:pt idx="307">
                  <c:v>41178</c:v>
                </c:pt>
                <c:pt idx="308">
                  <c:v>41178</c:v>
                </c:pt>
                <c:pt idx="309">
                  <c:v>41178</c:v>
                </c:pt>
                <c:pt idx="310">
                  <c:v>41178</c:v>
                </c:pt>
                <c:pt idx="311">
                  <c:v>41178</c:v>
                </c:pt>
                <c:pt idx="312">
                  <c:v>41178</c:v>
                </c:pt>
                <c:pt idx="313">
                  <c:v>41178</c:v>
                </c:pt>
                <c:pt idx="314">
                  <c:v>41178</c:v>
                </c:pt>
                <c:pt idx="315">
                  <c:v>41178</c:v>
                </c:pt>
                <c:pt idx="316">
                  <c:v>41178</c:v>
                </c:pt>
                <c:pt idx="317">
                  <c:v>41179</c:v>
                </c:pt>
                <c:pt idx="318">
                  <c:v>41179</c:v>
                </c:pt>
                <c:pt idx="319">
                  <c:v>41179</c:v>
                </c:pt>
                <c:pt idx="320">
                  <c:v>41179</c:v>
                </c:pt>
                <c:pt idx="321">
                  <c:v>41179</c:v>
                </c:pt>
                <c:pt idx="322">
                  <c:v>41179</c:v>
                </c:pt>
                <c:pt idx="323">
                  <c:v>41179</c:v>
                </c:pt>
                <c:pt idx="324">
                  <c:v>41179</c:v>
                </c:pt>
                <c:pt idx="325">
                  <c:v>41179</c:v>
                </c:pt>
                <c:pt idx="326">
                  <c:v>41179</c:v>
                </c:pt>
                <c:pt idx="327">
                  <c:v>41179</c:v>
                </c:pt>
                <c:pt idx="328">
                  <c:v>41179</c:v>
                </c:pt>
                <c:pt idx="329">
                  <c:v>41179</c:v>
                </c:pt>
                <c:pt idx="330">
                  <c:v>41179</c:v>
                </c:pt>
                <c:pt idx="331">
                  <c:v>41179</c:v>
                </c:pt>
                <c:pt idx="332">
                  <c:v>41179</c:v>
                </c:pt>
                <c:pt idx="333">
                  <c:v>41179</c:v>
                </c:pt>
                <c:pt idx="334">
                  <c:v>41179</c:v>
                </c:pt>
                <c:pt idx="335">
                  <c:v>41179</c:v>
                </c:pt>
                <c:pt idx="336">
                  <c:v>41179</c:v>
                </c:pt>
                <c:pt idx="337">
                  <c:v>41179</c:v>
                </c:pt>
                <c:pt idx="338">
                  <c:v>41179</c:v>
                </c:pt>
                <c:pt idx="339">
                  <c:v>41179</c:v>
                </c:pt>
                <c:pt idx="340">
                  <c:v>41179</c:v>
                </c:pt>
                <c:pt idx="341">
                  <c:v>41180</c:v>
                </c:pt>
                <c:pt idx="342">
                  <c:v>41180</c:v>
                </c:pt>
                <c:pt idx="343">
                  <c:v>41180</c:v>
                </c:pt>
                <c:pt idx="344">
                  <c:v>41180</c:v>
                </c:pt>
                <c:pt idx="345">
                  <c:v>41180</c:v>
                </c:pt>
                <c:pt idx="346">
                  <c:v>41180</c:v>
                </c:pt>
                <c:pt idx="347">
                  <c:v>41180</c:v>
                </c:pt>
                <c:pt idx="348">
                  <c:v>41180</c:v>
                </c:pt>
                <c:pt idx="349">
                  <c:v>41180</c:v>
                </c:pt>
                <c:pt idx="350">
                  <c:v>41180</c:v>
                </c:pt>
                <c:pt idx="351">
                  <c:v>41180</c:v>
                </c:pt>
                <c:pt idx="352">
                  <c:v>41180</c:v>
                </c:pt>
                <c:pt idx="353">
                  <c:v>41180</c:v>
                </c:pt>
                <c:pt idx="354">
                  <c:v>41180</c:v>
                </c:pt>
                <c:pt idx="355">
                  <c:v>41180</c:v>
                </c:pt>
                <c:pt idx="356">
                  <c:v>41180</c:v>
                </c:pt>
                <c:pt idx="357">
                  <c:v>41180</c:v>
                </c:pt>
                <c:pt idx="358">
                  <c:v>41180</c:v>
                </c:pt>
                <c:pt idx="359">
                  <c:v>41180</c:v>
                </c:pt>
                <c:pt idx="360">
                  <c:v>41180</c:v>
                </c:pt>
                <c:pt idx="361">
                  <c:v>41180</c:v>
                </c:pt>
                <c:pt idx="362">
                  <c:v>41180</c:v>
                </c:pt>
                <c:pt idx="363">
                  <c:v>41180</c:v>
                </c:pt>
                <c:pt idx="364">
                  <c:v>41180</c:v>
                </c:pt>
                <c:pt idx="365">
                  <c:v>41181</c:v>
                </c:pt>
                <c:pt idx="366">
                  <c:v>41181</c:v>
                </c:pt>
                <c:pt idx="367">
                  <c:v>41181</c:v>
                </c:pt>
                <c:pt idx="368">
                  <c:v>0</c:v>
                </c:pt>
                <c:pt idx="369">
                  <c:v>41181</c:v>
                </c:pt>
                <c:pt idx="370">
                  <c:v>41181</c:v>
                </c:pt>
                <c:pt idx="371">
                  <c:v>41181</c:v>
                </c:pt>
                <c:pt idx="372">
                  <c:v>41181</c:v>
                </c:pt>
                <c:pt idx="373">
                  <c:v>41181</c:v>
                </c:pt>
                <c:pt idx="374">
                  <c:v>41181</c:v>
                </c:pt>
                <c:pt idx="375">
                  <c:v>41181</c:v>
                </c:pt>
                <c:pt idx="376">
                  <c:v>41181</c:v>
                </c:pt>
                <c:pt idx="377">
                  <c:v>41181</c:v>
                </c:pt>
                <c:pt idx="378">
                  <c:v>41181</c:v>
                </c:pt>
                <c:pt idx="379">
                  <c:v>41181</c:v>
                </c:pt>
                <c:pt idx="380">
                  <c:v>41181</c:v>
                </c:pt>
                <c:pt idx="381">
                  <c:v>41181</c:v>
                </c:pt>
                <c:pt idx="382">
                  <c:v>41181</c:v>
                </c:pt>
                <c:pt idx="383">
                  <c:v>41181</c:v>
                </c:pt>
                <c:pt idx="384">
                  <c:v>41181</c:v>
                </c:pt>
                <c:pt idx="385">
                  <c:v>41181</c:v>
                </c:pt>
                <c:pt idx="386">
                  <c:v>41181</c:v>
                </c:pt>
                <c:pt idx="387">
                  <c:v>41181</c:v>
                </c:pt>
                <c:pt idx="388">
                  <c:v>41181</c:v>
                </c:pt>
                <c:pt idx="389">
                  <c:v>41182</c:v>
                </c:pt>
                <c:pt idx="390">
                  <c:v>41182</c:v>
                </c:pt>
                <c:pt idx="391">
                  <c:v>41182</c:v>
                </c:pt>
                <c:pt idx="392">
                  <c:v>41182</c:v>
                </c:pt>
                <c:pt idx="393">
                  <c:v>41182</c:v>
                </c:pt>
                <c:pt idx="394">
                  <c:v>41182</c:v>
                </c:pt>
                <c:pt idx="395">
                  <c:v>41182</c:v>
                </c:pt>
                <c:pt idx="396">
                  <c:v>41182</c:v>
                </c:pt>
                <c:pt idx="397">
                  <c:v>41182</c:v>
                </c:pt>
                <c:pt idx="398">
                  <c:v>41182</c:v>
                </c:pt>
                <c:pt idx="399">
                  <c:v>41182</c:v>
                </c:pt>
                <c:pt idx="400">
                  <c:v>41182</c:v>
                </c:pt>
                <c:pt idx="401">
                  <c:v>41182</c:v>
                </c:pt>
                <c:pt idx="402">
                  <c:v>41182</c:v>
                </c:pt>
                <c:pt idx="403">
                  <c:v>41182</c:v>
                </c:pt>
                <c:pt idx="404">
                  <c:v>41182</c:v>
                </c:pt>
                <c:pt idx="405">
                  <c:v>41182</c:v>
                </c:pt>
                <c:pt idx="406">
                  <c:v>41182</c:v>
                </c:pt>
                <c:pt idx="407">
                  <c:v>41182</c:v>
                </c:pt>
                <c:pt idx="408">
                  <c:v>41182</c:v>
                </c:pt>
                <c:pt idx="409">
                  <c:v>41182</c:v>
                </c:pt>
                <c:pt idx="410">
                  <c:v>41182</c:v>
                </c:pt>
                <c:pt idx="411">
                  <c:v>41182</c:v>
                </c:pt>
                <c:pt idx="412">
                  <c:v>41182</c:v>
                </c:pt>
                <c:pt idx="413">
                  <c:v>41183</c:v>
                </c:pt>
                <c:pt idx="414">
                  <c:v>41183</c:v>
                </c:pt>
                <c:pt idx="415">
                  <c:v>41183</c:v>
                </c:pt>
                <c:pt idx="416">
                  <c:v>41183</c:v>
                </c:pt>
                <c:pt idx="417">
                  <c:v>41183</c:v>
                </c:pt>
                <c:pt idx="418">
                  <c:v>41183</c:v>
                </c:pt>
                <c:pt idx="419">
                  <c:v>41183</c:v>
                </c:pt>
                <c:pt idx="420">
                  <c:v>41183</c:v>
                </c:pt>
                <c:pt idx="421">
                  <c:v>41183</c:v>
                </c:pt>
                <c:pt idx="422">
                  <c:v>41183</c:v>
                </c:pt>
                <c:pt idx="423">
                  <c:v>41183</c:v>
                </c:pt>
                <c:pt idx="424">
                  <c:v>41183</c:v>
                </c:pt>
                <c:pt idx="425">
                  <c:v>41183</c:v>
                </c:pt>
                <c:pt idx="426">
                  <c:v>41183</c:v>
                </c:pt>
                <c:pt idx="427">
                  <c:v>41183</c:v>
                </c:pt>
                <c:pt idx="428">
                  <c:v>41183</c:v>
                </c:pt>
                <c:pt idx="429">
                  <c:v>41183</c:v>
                </c:pt>
                <c:pt idx="430">
                  <c:v>41183</c:v>
                </c:pt>
                <c:pt idx="431">
                  <c:v>41183</c:v>
                </c:pt>
                <c:pt idx="432">
                  <c:v>41183</c:v>
                </c:pt>
                <c:pt idx="433">
                  <c:v>41183</c:v>
                </c:pt>
                <c:pt idx="434">
                  <c:v>41183</c:v>
                </c:pt>
                <c:pt idx="435">
                  <c:v>41183</c:v>
                </c:pt>
                <c:pt idx="436">
                  <c:v>41183</c:v>
                </c:pt>
                <c:pt idx="437">
                  <c:v>41184</c:v>
                </c:pt>
                <c:pt idx="438">
                  <c:v>41184</c:v>
                </c:pt>
                <c:pt idx="439">
                  <c:v>41184</c:v>
                </c:pt>
                <c:pt idx="440">
                  <c:v>41184</c:v>
                </c:pt>
                <c:pt idx="441">
                  <c:v>41184</c:v>
                </c:pt>
                <c:pt idx="442">
                  <c:v>41184</c:v>
                </c:pt>
                <c:pt idx="443">
                  <c:v>41184</c:v>
                </c:pt>
                <c:pt idx="444">
                  <c:v>41184</c:v>
                </c:pt>
                <c:pt idx="445">
                  <c:v>41184</c:v>
                </c:pt>
                <c:pt idx="446">
                  <c:v>41184</c:v>
                </c:pt>
                <c:pt idx="447">
                  <c:v>41184</c:v>
                </c:pt>
                <c:pt idx="448">
                  <c:v>41184</c:v>
                </c:pt>
                <c:pt idx="449">
                  <c:v>41184</c:v>
                </c:pt>
                <c:pt idx="450">
                  <c:v>41184</c:v>
                </c:pt>
                <c:pt idx="451">
                  <c:v>41184</c:v>
                </c:pt>
                <c:pt idx="452">
                  <c:v>41184</c:v>
                </c:pt>
                <c:pt idx="453">
                  <c:v>41184</c:v>
                </c:pt>
                <c:pt idx="454">
                  <c:v>41184</c:v>
                </c:pt>
                <c:pt idx="455">
                  <c:v>41184</c:v>
                </c:pt>
                <c:pt idx="456">
                  <c:v>41184</c:v>
                </c:pt>
                <c:pt idx="457">
                  <c:v>41184</c:v>
                </c:pt>
                <c:pt idx="458">
                  <c:v>41184</c:v>
                </c:pt>
                <c:pt idx="459">
                  <c:v>41184</c:v>
                </c:pt>
                <c:pt idx="460">
                  <c:v>41184</c:v>
                </c:pt>
                <c:pt idx="461">
                  <c:v>41185</c:v>
                </c:pt>
                <c:pt idx="462">
                  <c:v>41185</c:v>
                </c:pt>
                <c:pt idx="463">
                  <c:v>41185</c:v>
                </c:pt>
                <c:pt idx="464">
                  <c:v>41185</c:v>
                </c:pt>
                <c:pt idx="465">
                  <c:v>41185</c:v>
                </c:pt>
                <c:pt idx="466">
                  <c:v>41185</c:v>
                </c:pt>
                <c:pt idx="467">
                  <c:v>41185</c:v>
                </c:pt>
                <c:pt idx="468">
                  <c:v>41185</c:v>
                </c:pt>
                <c:pt idx="469">
                  <c:v>41185</c:v>
                </c:pt>
                <c:pt idx="470">
                  <c:v>41185</c:v>
                </c:pt>
                <c:pt idx="471">
                  <c:v>41185</c:v>
                </c:pt>
                <c:pt idx="472">
                  <c:v>41185</c:v>
                </c:pt>
                <c:pt idx="473">
                  <c:v>41185</c:v>
                </c:pt>
                <c:pt idx="474">
                  <c:v>41185</c:v>
                </c:pt>
                <c:pt idx="475">
                  <c:v>41185</c:v>
                </c:pt>
                <c:pt idx="476">
                  <c:v>41185</c:v>
                </c:pt>
                <c:pt idx="477">
                  <c:v>41185</c:v>
                </c:pt>
                <c:pt idx="478">
                  <c:v>41185</c:v>
                </c:pt>
                <c:pt idx="479">
                  <c:v>41185</c:v>
                </c:pt>
                <c:pt idx="480">
                  <c:v>41185</c:v>
                </c:pt>
                <c:pt idx="481">
                  <c:v>41185</c:v>
                </c:pt>
                <c:pt idx="482">
                  <c:v>41185</c:v>
                </c:pt>
                <c:pt idx="483">
                  <c:v>41185</c:v>
                </c:pt>
                <c:pt idx="484">
                  <c:v>41185</c:v>
                </c:pt>
                <c:pt idx="485">
                  <c:v>41186</c:v>
                </c:pt>
                <c:pt idx="486">
                  <c:v>41186</c:v>
                </c:pt>
                <c:pt idx="487">
                  <c:v>41186</c:v>
                </c:pt>
                <c:pt idx="488">
                  <c:v>41186</c:v>
                </c:pt>
                <c:pt idx="489">
                  <c:v>41186</c:v>
                </c:pt>
                <c:pt idx="490">
                  <c:v>41186</c:v>
                </c:pt>
                <c:pt idx="491">
                  <c:v>41186</c:v>
                </c:pt>
                <c:pt idx="492">
                  <c:v>41186</c:v>
                </c:pt>
                <c:pt idx="493">
                  <c:v>41186</c:v>
                </c:pt>
                <c:pt idx="494">
                  <c:v>41186</c:v>
                </c:pt>
                <c:pt idx="495">
                  <c:v>41186</c:v>
                </c:pt>
                <c:pt idx="496">
                  <c:v>41186</c:v>
                </c:pt>
                <c:pt idx="497">
                  <c:v>41186</c:v>
                </c:pt>
                <c:pt idx="498">
                  <c:v>41186</c:v>
                </c:pt>
                <c:pt idx="499">
                  <c:v>41186</c:v>
                </c:pt>
                <c:pt idx="500">
                  <c:v>41186</c:v>
                </c:pt>
                <c:pt idx="501">
                  <c:v>41186</c:v>
                </c:pt>
                <c:pt idx="502">
                  <c:v>41186</c:v>
                </c:pt>
                <c:pt idx="503">
                  <c:v>41186</c:v>
                </c:pt>
                <c:pt idx="504">
                  <c:v>41186</c:v>
                </c:pt>
                <c:pt idx="505">
                  <c:v>41186</c:v>
                </c:pt>
                <c:pt idx="506">
                  <c:v>41186</c:v>
                </c:pt>
                <c:pt idx="507">
                  <c:v>41186</c:v>
                </c:pt>
                <c:pt idx="508">
                  <c:v>41186</c:v>
                </c:pt>
                <c:pt idx="509">
                  <c:v>41186</c:v>
                </c:pt>
                <c:pt idx="510">
                  <c:v>41187</c:v>
                </c:pt>
                <c:pt idx="511">
                  <c:v>41187</c:v>
                </c:pt>
                <c:pt idx="512">
                  <c:v>41187</c:v>
                </c:pt>
                <c:pt idx="513">
                  <c:v>41187</c:v>
                </c:pt>
                <c:pt idx="514">
                  <c:v>41187</c:v>
                </c:pt>
                <c:pt idx="515">
                  <c:v>41187</c:v>
                </c:pt>
                <c:pt idx="516">
                  <c:v>41187</c:v>
                </c:pt>
                <c:pt idx="517">
                  <c:v>41187</c:v>
                </c:pt>
                <c:pt idx="518">
                  <c:v>41187</c:v>
                </c:pt>
                <c:pt idx="519">
                  <c:v>41187</c:v>
                </c:pt>
                <c:pt idx="520">
                  <c:v>41187</c:v>
                </c:pt>
                <c:pt idx="521">
                  <c:v>41187</c:v>
                </c:pt>
                <c:pt idx="522">
                  <c:v>41187</c:v>
                </c:pt>
                <c:pt idx="523">
                  <c:v>41187</c:v>
                </c:pt>
                <c:pt idx="524">
                  <c:v>41187</c:v>
                </c:pt>
                <c:pt idx="525">
                  <c:v>41187</c:v>
                </c:pt>
                <c:pt idx="526">
                  <c:v>41187</c:v>
                </c:pt>
                <c:pt idx="527">
                  <c:v>41187</c:v>
                </c:pt>
                <c:pt idx="528">
                  <c:v>41187</c:v>
                </c:pt>
                <c:pt idx="529">
                  <c:v>41187</c:v>
                </c:pt>
                <c:pt idx="530">
                  <c:v>41187</c:v>
                </c:pt>
                <c:pt idx="531">
                  <c:v>41187</c:v>
                </c:pt>
                <c:pt idx="532">
                  <c:v>41187</c:v>
                </c:pt>
                <c:pt idx="533">
                  <c:v>41187</c:v>
                </c:pt>
                <c:pt idx="534">
                  <c:v>41188</c:v>
                </c:pt>
                <c:pt idx="535">
                  <c:v>41188</c:v>
                </c:pt>
                <c:pt idx="536">
                  <c:v>41188</c:v>
                </c:pt>
                <c:pt idx="537">
                  <c:v>41188</c:v>
                </c:pt>
                <c:pt idx="538">
                  <c:v>41188</c:v>
                </c:pt>
                <c:pt idx="539">
                  <c:v>41188</c:v>
                </c:pt>
                <c:pt idx="540">
                  <c:v>41188</c:v>
                </c:pt>
                <c:pt idx="541">
                  <c:v>41188</c:v>
                </c:pt>
                <c:pt idx="542">
                  <c:v>41188</c:v>
                </c:pt>
                <c:pt idx="543">
                  <c:v>41188</c:v>
                </c:pt>
                <c:pt idx="544">
                  <c:v>41188</c:v>
                </c:pt>
                <c:pt idx="545">
                  <c:v>41188</c:v>
                </c:pt>
                <c:pt idx="546">
                  <c:v>41188</c:v>
                </c:pt>
                <c:pt idx="547">
                  <c:v>41188</c:v>
                </c:pt>
                <c:pt idx="548">
                  <c:v>41188</c:v>
                </c:pt>
                <c:pt idx="549">
                  <c:v>41188</c:v>
                </c:pt>
                <c:pt idx="550">
                  <c:v>41188</c:v>
                </c:pt>
                <c:pt idx="551">
                  <c:v>41188</c:v>
                </c:pt>
                <c:pt idx="552">
                  <c:v>41188</c:v>
                </c:pt>
                <c:pt idx="553">
                  <c:v>41188</c:v>
                </c:pt>
                <c:pt idx="554">
                  <c:v>41188</c:v>
                </c:pt>
                <c:pt idx="555">
                  <c:v>41188</c:v>
                </c:pt>
                <c:pt idx="556">
                  <c:v>41188</c:v>
                </c:pt>
                <c:pt idx="557">
                  <c:v>41188</c:v>
                </c:pt>
                <c:pt idx="558">
                  <c:v>41189</c:v>
                </c:pt>
                <c:pt idx="559">
                  <c:v>41189</c:v>
                </c:pt>
                <c:pt idx="560">
                  <c:v>41189</c:v>
                </c:pt>
                <c:pt idx="561">
                  <c:v>41189</c:v>
                </c:pt>
                <c:pt idx="562">
                  <c:v>41189</c:v>
                </c:pt>
                <c:pt idx="563">
                  <c:v>41189</c:v>
                </c:pt>
                <c:pt idx="564">
                  <c:v>41189</c:v>
                </c:pt>
                <c:pt idx="565">
                  <c:v>41189</c:v>
                </c:pt>
                <c:pt idx="566">
                  <c:v>41189</c:v>
                </c:pt>
                <c:pt idx="567">
                  <c:v>41189</c:v>
                </c:pt>
                <c:pt idx="568">
                  <c:v>41189</c:v>
                </c:pt>
                <c:pt idx="569">
                  <c:v>41189</c:v>
                </c:pt>
                <c:pt idx="570">
                  <c:v>41189</c:v>
                </c:pt>
                <c:pt idx="571">
                  <c:v>41189</c:v>
                </c:pt>
                <c:pt idx="572">
                  <c:v>41189</c:v>
                </c:pt>
                <c:pt idx="573">
                  <c:v>41189</c:v>
                </c:pt>
                <c:pt idx="574">
                  <c:v>41189</c:v>
                </c:pt>
                <c:pt idx="575">
                  <c:v>41189</c:v>
                </c:pt>
                <c:pt idx="576">
                  <c:v>41189</c:v>
                </c:pt>
                <c:pt idx="577">
                  <c:v>41189</c:v>
                </c:pt>
                <c:pt idx="578">
                  <c:v>41189</c:v>
                </c:pt>
                <c:pt idx="579">
                  <c:v>41189</c:v>
                </c:pt>
                <c:pt idx="580">
                  <c:v>41189</c:v>
                </c:pt>
                <c:pt idx="581">
                  <c:v>41189</c:v>
                </c:pt>
                <c:pt idx="582">
                  <c:v>41190</c:v>
                </c:pt>
                <c:pt idx="583">
                  <c:v>41190</c:v>
                </c:pt>
                <c:pt idx="584">
                  <c:v>41190</c:v>
                </c:pt>
                <c:pt idx="585">
                  <c:v>41190</c:v>
                </c:pt>
                <c:pt idx="586">
                  <c:v>41190</c:v>
                </c:pt>
                <c:pt idx="587">
                  <c:v>41190</c:v>
                </c:pt>
                <c:pt idx="588">
                  <c:v>41190</c:v>
                </c:pt>
                <c:pt idx="589">
                  <c:v>41190</c:v>
                </c:pt>
                <c:pt idx="590">
                  <c:v>41190</c:v>
                </c:pt>
                <c:pt idx="591">
                  <c:v>41190</c:v>
                </c:pt>
                <c:pt idx="592">
                  <c:v>41190</c:v>
                </c:pt>
                <c:pt idx="593">
                  <c:v>41190</c:v>
                </c:pt>
                <c:pt idx="594">
                  <c:v>41190</c:v>
                </c:pt>
                <c:pt idx="595">
                  <c:v>41190</c:v>
                </c:pt>
                <c:pt idx="596">
                  <c:v>41190</c:v>
                </c:pt>
                <c:pt idx="597">
                  <c:v>41190</c:v>
                </c:pt>
                <c:pt idx="598">
                  <c:v>41190</c:v>
                </c:pt>
                <c:pt idx="599">
                  <c:v>41190</c:v>
                </c:pt>
                <c:pt idx="600">
                  <c:v>41190</c:v>
                </c:pt>
                <c:pt idx="601">
                  <c:v>41190</c:v>
                </c:pt>
                <c:pt idx="602">
                  <c:v>41190</c:v>
                </c:pt>
                <c:pt idx="603">
                  <c:v>41190</c:v>
                </c:pt>
                <c:pt idx="604">
                  <c:v>41190</c:v>
                </c:pt>
                <c:pt idx="605">
                  <c:v>41190</c:v>
                </c:pt>
                <c:pt idx="606">
                  <c:v>41191</c:v>
                </c:pt>
                <c:pt idx="607">
                  <c:v>41191</c:v>
                </c:pt>
                <c:pt idx="608">
                  <c:v>41191</c:v>
                </c:pt>
                <c:pt idx="609">
                  <c:v>41191</c:v>
                </c:pt>
                <c:pt idx="610">
                  <c:v>41191</c:v>
                </c:pt>
                <c:pt idx="611">
                  <c:v>41191</c:v>
                </c:pt>
                <c:pt idx="612">
                  <c:v>41191</c:v>
                </c:pt>
                <c:pt idx="613">
                  <c:v>41191</c:v>
                </c:pt>
                <c:pt idx="614">
                  <c:v>41191</c:v>
                </c:pt>
                <c:pt idx="615">
                  <c:v>41191</c:v>
                </c:pt>
                <c:pt idx="616">
                  <c:v>41191</c:v>
                </c:pt>
                <c:pt idx="617">
                  <c:v>41191</c:v>
                </c:pt>
                <c:pt idx="618">
                  <c:v>41191</c:v>
                </c:pt>
                <c:pt idx="619">
                  <c:v>41191</c:v>
                </c:pt>
                <c:pt idx="620">
                  <c:v>41191</c:v>
                </c:pt>
                <c:pt idx="621">
                  <c:v>41191</c:v>
                </c:pt>
                <c:pt idx="622">
                  <c:v>41191</c:v>
                </c:pt>
                <c:pt idx="623">
                  <c:v>41191</c:v>
                </c:pt>
                <c:pt idx="624">
                  <c:v>41191</c:v>
                </c:pt>
                <c:pt idx="625">
                  <c:v>41191</c:v>
                </c:pt>
                <c:pt idx="626">
                  <c:v>41191</c:v>
                </c:pt>
                <c:pt idx="627">
                  <c:v>41191</c:v>
                </c:pt>
                <c:pt idx="628">
                  <c:v>41191</c:v>
                </c:pt>
                <c:pt idx="629">
                  <c:v>41191</c:v>
                </c:pt>
                <c:pt idx="630">
                  <c:v>41192</c:v>
                </c:pt>
                <c:pt idx="631">
                  <c:v>41192</c:v>
                </c:pt>
                <c:pt idx="632">
                  <c:v>41192</c:v>
                </c:pt>
                <c:pt idx="633">
                  <c:v>41192</c:v>
                </c:pt>
                <c:pt idx="634">
                  <c:v>41192</c:v>
                </c:pt>
                <c:pt idx="635">
                  <c:v>41192</c:v>
                </c:pt>
                <c:pt idx="636">
                  <c:v>41192</c:v>
                </c:pt>
                <c:pt idx="637">
                  <c:v>41192</c:v>
                </c:pt>
                <c:pt idx="638">
                  <c:v>41192</c:v>
                </c:pt>
                <c:pt idx="639">
                  <c:v>41192</c:v>
                </c:pt>
                <c:pt idx="640">
                  <c:v>41192</c:v>
                </c:pt>
                <c:pt idx="641">
                  <c:v>41192</c:v>
                </c:pt>
                <c:pt idx="642">
                  <c:v>41192</c:v>
                </c:pt>
                <c:pt idx="643">
                  <c:v>41192</c:v>
                </c:pt>
                <c:pt idx="644">
                  <c:v>41192</c:v>
                </c:pt>
                <c:pt idx="645">
                  <c:v>41192</c:v>
                </c:pt>
                <c:pt idx="646">
                  <c:v>41192</c:v>
                </c:pt>
                <c:pt idx="647">
                  <c:v>41192</c:v>
                </c:pt>
                <c:pt idx="648">
                  <c:v>41192</c:v>
                </c:pt>
                <c:pt idx="649">
                  <c:v>41192</c:v>
                </c:pt>
                <c:pt idx="650">
                  <c:v>41192</c:v>
                </c:pt>
                <c:pt idx="651">
                  <c:v>41192</c:v>
                </c:pt>
                <c:pt idx="652">
                  <c:v>41192</c:v>
                </c:pt>
                <c:pt idx="653">
                  <c:v>41192</c:v>
                </c:pt>
                <c:pt idx="654">
                  <c:v>41193</c:v>
                </c:pt>
                <c:pt idx="655">
                  <c:v>41193</c:v>
                </c:pt>
                <c:pt idx="656">
                  <c:v>41193</c:v>
                </c:pt>
                <c:pt idx="657">
                  <c:v>41193</c:v>
                </c:pt>
                <c:pt idx="658">
                  <c:v>41193</c:v>
                </c:pt>
                <c:pt idx="659">
                  <c:v>41193</c:v>
                </c:pt>
                <c:pt idx="660">
                  <c:v>41193</c:v>
                </c:pt>
                <c:pt idx="661">
                  <c:v>41193</c:v>
                </c:pt>
                <c:pt idx="662">
                  <c:v>41193</c:v>
                </c:pt>
                <c:pt idx="663">
                  <c:v>41193</c:v>
                </c:pt>
                <c:pt idx="664">
                  <c:v>41193</c:v>
                </c:pt>
                <c:pt idx="665">
                  <c:v>41193</c:v>
                </c:pt>
                <c:pt idx="666">
                  <c:v>41193</c:v>
                </c:pt>
                <c:pt idx="667">
                  <c:v>41193</c:v>
                </c:pt>
                <c:pt idx="668">
                  <c:v>41193</c:v>
                </c:pt>
                <c:pt idx="669">
                  <c:v>41193</c:v>
                </c:pt>
                <c:pt idx="670">
                  <c:v>41193</c:v>
                </c:pt>
                <c:pt idx="671">
                  <c:v>41193</c:v>
                </c:pt>
                <c:pt idx="672">
                  <c:v>41193</c:v>
                </c:pt>
                <c:pt idx="673">
                  <c:v>41193</c:v>
                </c:pt>
                <c:pt idx="674">
                  <c:v>41193</c:v>
                </c:pt>
                <c:pt idx="675">
                  <c:v>41193</c:v>
                </c:pt>
                <c:pt idx="676">
                  <c:v>41193</c:v>
                </c:pt>
                <c:pt idx="677">
                  <c:v>41193</c:v>
                </c:pt>
                <c:pt idx="678">
                  <c:v>41194</c:v>
                </c:pt>
                <c:pt idx="679">
                  <c:v>41194</c:v>
                </c:pt>
                <c:pt idx="680">
                  <c:v>41194</c:v>
                </c:pt>
                <c:pt idx="681">
                  <c:v>41194</c:v>
                </c:pt>
                <c:pt idx="682">
                  <c:v>41194</c:v>
                </c:pt>
                <c:pt idx="683">
                  <c:v>41194</c:v>
                </c:pt>
                <c:pt idx="684">
                  <c:v>41194</c:v>
                </c:pt>
                <c:pt idx="685">
                  <c:v>41194</c:v>
                </c:pt>
                <c:pt idx="686">
                  <c:v>41194</c:v>
                </c:pt>
                <c:pt idx="687">
                  <c:v>41194</c:v>
                </c:pt>
                <c:pt idx="688">
                  <c:v>41194</c:v>
                </c:pt>
                <c:pt idx="689">
                  <c:v>41194</c:v>
                </c:pt>
                <c:pt idx="690">
                  <c:v>41194</c:v>
                </c:pt>
                <c:pt idx="691">
                  <c:v>41194</c:v>
                </c:pt>
                <c:pt idx="692">
                  <c:v>41194</c:v>
                </c:pt>
                <c:pt idx="693">
                  <c:v>41194</c:v>
                </c:pt>
                <c:pt idx="694">
                  <c:v>41194</c:v>
                </c:pt>
                <c:pt idx="695">
                  <c:v>41194</c:v>
                </c:pt>
                <c:pt idx="696">
                  <c:v>41194</c:v>
                </c:pt>
                <c:pt idx="697">
                  <c:v>41194</c:v>
                </c:pt>
                <c:pt idx="698">
                  <c:v>41194</c:v>
                </c:pt>
                <c:pt idx="699">
                  <c:v>41194</c:v>
                </c:pt>
                <c:pt idx="700">
                  <c:v>41194</c:v>
                </c:pt>
                <c:pt idx="701">
                  <c:v>41194</c:v>
                </c:pt>
                <c:pt idx="702">
                  <c:v>41195</c:v>
                </c:pt>
                <c:pt idx="703">
                  <c:v>41195</c:v>
                </c:pt>
                <c:pt idx="704">
                  <c:v>41195</c:v>
                </c:pt>
                <c:pt idx="705">
                  <c:v>41195</c:v>
                </c:pt>
                <c:pt idx="706">
                  <c:v>41195</c:v>
                </c:pt>
                <c:pt idx="707">
                  <c:v>41195</c:v>
                </c:pt>
                <c:pt idx="708">
                  <c:v>41195</c:v>
                </c:pt>
                <c:pt idx="709">
                  <c:v>41195</c:v>
                </c:pt>
                <c:pt idx="710">
                  <c:v>41195</c:v>
                </c:pt>
                <c:pt idx="711">
                  <c:v>41195</c:v>
                </c:pt>
                <c:pt idx="712">
                  <c:v>41195</c:v>
                </c:pt>
                <c:pt idx="713">
                  <c:v>41195</c:v>
                </c:pt>
                <c:pt idx="714">
                  <c:v>41195</c:v>
                </c:pt>
                <c:pt idx="715">
                  <c:v>41195</c:v>
                </c:pt>
                <c:pt idx="716">
                  <c:v>41195</c:v>
                </c:pt>
                <c:pt idx="717">
                  <c:v>41195</c:v>
                </c:pt>
                <c:pt idx="718">
                  <c:v>41195</c:v>
                </c:pt>
                <c:pt idx="719">
                  <c:v>41195</c:v>
                </c:pt>
                <c:pt idx="720">
                  <c:v>41195</c:v>
                </c:pt>
                <c:pt idx="721">
                  <c:v>41195</c:v>
                </c:pt>
                <c:pt idx="722">
                  <c:v>41195</c:v>
                </c:pt>
                <c:pt idx="723">
                  <c:v>41195</c:v>
                </c:pt>
                <c:pt idx="724">
                  <c:v>41195</c:v>
                </c:pt>
                <c:pt idx="725">
                  <c:v>41195</c:v>
                </c:pt>
                <c:pt idx="726">
                  <c:v>41196</c:v>
                </c:pt>
                <c:pt idx="727">
                  <c:v>41196</c:v>
                </c:pt>
                <c:pt idx="728">
                  <c:v>41196</c:v>
                </c:pt>
                <c:pt idx="729">
                  <c:v>41196</c:v>
                </c:pt>
                <c:pt idx="730">
                  <c:v>41196</c:v>
                </c:pt>
                <c:pt idx="731">
                  <c:v>41196</c:v>
                </c:pt>
                <c:pt idx="732">
                  <c:v>41196</c:v>
                </c:pt>
                <c:pt idx="733">
                  <c:v>41196</c:v>
                </c:pt>
                <c:pt idx="734">
                  <c:v>41196</c:v>
                </c:pt>
                <c:pt idx="735">
                  <c:v>41196</c:v>
                </c:pt>
                <c:pt idx="736">
                  <c:v>41196</c:v>
                </c:pt>
                <c:pt idx="737">
                  <c:v>41196</c:v>
                </c:pt>
                <c:pt idx="738">
                  <c:v>41196</c:v>
                </c:pt>
                <c:pt idx="739">
                  <c:v>41196</c:v>
                </c:pt>
                <c:pt idx="740">
                  <c:v>41196</c:v>
                </c:pt>
                <c:pt idx="741">
                  <c:v>41196</c:v>
                </c:pt>
                <c:pt idx="742">
                  <c:v>41196</c:v>
                </c:pt>
                <c:pt idx="743">
                  <c:v>41196</c:v>
                </c:pt>
                <c:pt idx="744">
                  <c:v>41196</c:v>
                </c:pt>
                <c:pt idx="745">
                  <c:v>41196</c:v>
                </c:pt>
                <c:pt idx="746">
                  <c:v>41196</c:v>
                </c:pt>
                <c:pt idx="747">
                  <c:v>41196</c:v>
                </c:pt>
                <c:pt idx="748">
                  <c:v>41196</c:v>
                </c:pt>
                <c:pt idx="749">
                  <c:v>41196</c:v>
                </c:pt>
                <c:pt idx="750">
                  <c:v>41197</c:v>
                </c:pt>
                <c:pt idx="751">
                  <c:v>41197</c:v>
                </c:pt>
                <c:pt idx="752">
                  <c:v>41197</c:v>
                </c:pt>
                <c:pt idx="753">
                  <c:v>41197</c:v>
                </c:pt>
                <c:pt idx="754">
                  <c:v>41197</c:v>
                </c:pt>
                <c:pt idx="755">
                  <c:v>41197</c:v>
                </c:pt>
                <c:pt idx="756">
                  <c:v>41197</c:v>
                </c:pt>
                <c:pt idx="757">
                  <c:v>41197</c:v>
                </c:pt>
                <c:pt idx="758">
                  <c:v>41197</c:v>
                </c:pt>
                <c:pt idx="759">
                  <c:v>41197</c:v>
                </c:pt>
                <c:pt idx="760">
                  <c:v>41197</c:v>
                </c:pt>
                <c:pt idx="761">
                  <c:v>41197</c:v>
                </c:pt>
                <c:pt idx="762">
                  <c:v>41197</c:v>
                </c:pt>
                <c:pt idx="763">
                  <c:v>41197</c:v>
                </c:pt>
                <c:pt idx="764">
                  <c:v>41197</c:v>
                </c:pt>
                <c:pt idx="765">
                  <c:v>41197</c:v>
                </c:pt>
                <c:pt idx="766">
                  <c:v>41197</c:v>
                </c:pt>
                <c:pt idx="767">
                  <c:v>41197</c:v>
                </c:pt>
                <c:pt idx="768">
                  <c:v>41197</c:v>
                </c:pt>
                <c:pt idx="769">
                  <c:v>41197</c:v>
                </c:pt>
                <c:pt idx="770">
                  <c:v>41197</c:v>
                </c:pt>
                <c:pt idx="771">
                  <c:v>41197</c:v>
                </c:pt>
                <c:pt idx="772">
                  <c:v>41197</c:v>
                </c:pt>
                <c:pt idx="773">
                  <c:v>41197</c:v>
                </c:pt>
                <c:pt idx="774">
                  <c:v>41198</c:v>
                </c:pt>
                <c:pt idx="775">
                  <c:v>41198</c:v>
                </c:pt>
                <c:pt idx="776">
                  <c:v>41198</c:v>
                </c:pt>
                <c:pt idx="777">
                  <c:v>41198</c:v>
                </c:pt>
                <c:pt idx="778">
                  <c:v>41198</c:v>
                </c:pt>
                <c:pt idx="779">
                  <c:v>41198</c:v>
                </c:pt>
                <c:pt idx="780">
                  <c:v>41198</c:v>
                </c:pt>
                <c:pt idx="781">
                  <c:v>41198</c:v>
                </c:pt>
                <c:pt idx="782">
                  <c:v>41198</c:v>
                </c:pt>
                <c:pt idx="783">
                  <c:v>41198</c:v>
                </c:pt>
                <c:pt idx="784">
                  <c:v>41198</c:v>
                </c:pt>
                <c:pt idx="785">
                  <c:v>41198</c:v>
                </c:pt>
                <c:pt idx="786">
                  <c:v>41198</c:v>
                </c:pt>
                <c:pt idx="787">
                  <c:v>41198</c:v>
                </c:pt>
                <c:pt idx="788">
                  <c:v>41198</c:v>
                </c:pt>
                <c:pt idx="789">
                  <c:v>41198</c:v>
                </c:pt>
                <c:pt idx="790">
                  <c:v>41198</c:v>
                </c:pt>
                <c:pt idx="791">
                  <c:v>41198</c:v>
                </c:pt>
                <c:pt idx="792">
                  <c:v>41198</c:v>
                </c:pt>
                <c:pt idx="793">
                  <c:v>41198</c:v>
                </c:pt>
                <c:pt idx="794">
                  <c:v>41198</c:v>
                </c:pt>
                <c:pt idx="795">
                  <c:v>41198</c:v>
                </c:pt>
                <c:pt idx="796">
                  <c:v>41198</c:v>
                </c:pt>
                <c:pt idx="797">
                  <c:v>41198</c:v>
                </c:pt>
                <c:pt idx="798">
                  <c:v>41199</c:v>
                </c:pt>
                <c:pt idx="799">
                  <c:v>41199</c:v>
                </c:pt>
                <c:pt idx="800">
                  <c:v>41199</c:v>
                </c:pt>
                <c:pt idx="801">
                  <c:v>41199</c:v>
                </c:pt>
                <c:pt idx="802">
                  <c:v>41199</c:v>
                </c:pt>
                <c:pt idx="803">
                  <c:v>41199</c:v>
                </c:pt>
                <c:pt idx="804">
                  <c:v>41199</c:v>
                </c:pt>
                <c:pt idx="805">
                  <c:v>41199</c:v>
                </c:pt>
                <c:pt idx="806">
                  <c:v>41199</c:v>
                </c:pt>
                <c:pt idx="807">
                  <c:v>41199</c:v>
                </c:pt>
                <c:pt idx="808">
                  <c:v>41199</c:v>
                </c:pt>
                <c:pt idx="809">
                  <c:v>41199</c:v>
                </c:pt>
                <c:pt idx="810">
                  <c:v>41199</c:v>
                </c:pt>
                <c:pt idx="811">
                  <c:v>41199</c:v>
                </c:pt>
                <c:pt idx="812">
                  <c:v>41199</c:v>
                </c:pt>
                <c:pt idx="813">
                  <c:v>41199</c:v>
                </c:pt>
                <c:pt idx="814">
                  <c:v>41199</c:v>
                </c:pt>
                <c:pt idx="815">
                  <c:v>41199</c:v>
                </c:pt>
                <c:pt idx="816">
                  <c:v>41199</c:v>
                </c:pt>
                <c:pt idx="817">
                  <c:v>41199</c:v>
                </c:pt>
                <c:pt idx="818">
                  <c:v>41199</c:v>
                </c:pt>
                <c:pt idx="819">
                  <c:v>41199</c:v>
                </c:pt>
                <c:pt idx="820">
                  <c:v>41199</c:v>
                </c:pt>
                <c:pt idx="821">
                  <c:v>41199</c:v>
                </c:pt>
                <c:pt idx="822">
                  <c:v>41200</c:v>
                </c:pt>
                <c:pt idx="823">
                  <c:v>41200</c:v>
                </c:pt>
                <c:pt idx="824">
                  <c:v>41200</c:v>
                </c:pt>
                <c:pt idx="825">
                  <c:v>41200</c:v>
                </c:pt>
                <c:pt idx="826">
                  <c:v>41200</c:v>
                </c:pt>
                <c:pt idx="827">
                  <c:v>41200</c:v>
                </c:pt>
                <c:pt idx="828">
                  <c:v>41200</c:v>
                </c:pt>
                <c:pt idx="829">
                  <c:v>41200</c:v>
                </c:pt>
                <c:pt idx="830">
                  <c:v>41200</c:v>
                </c:pt>
                <c:pt idx="831">
                  <c:v>41200</c:v>
                </c:pt>
                <c:pt idx="832">
                  <c:v>41200</c:v>
                </c:pt>
                <c:pt idx="833">
                  <c:v>41200</c:v>
                </c:pt>
                <c:pt idx="834">
                  <c:v>41200</c:v>
                </c:pt>
                <c:pt idx="835">
                  <c:v>41200</c:v>
                </c:pt>
                <c:pt idx="836">
                  <c:v>41200</c:v>
                </c:pt>
                <c:pt idx="837">
                  <c:v>41200</c:v>
                </c:pt>
                <c:pt idx="838">
                  <c:v>41200</c:v>
                </c:pt>
                <c:pt idx="839">
                  <c:v>41200</c:v>
                </c:pt>
                <c:pt idx="840">
                  <c:v>41200</c:v>
                </c:pt>
                <c:pt idx="841">
                  <c:v>41200</c:v>
                </c:pt>
                <c:pt idx="842">
                  <c:v>41200</c:v>
                </c:pt>
                <c:pt idx="843">
                  <c:v>41200</c:v>
                </c:pt>
                <c:pt idx="844">
                  <c:v>41200</c:v>
                </c:pt>
                <c:pt idx="845">
                  <c:v>41200</c:v>
                </c:pt>
                <c:pt idx="846">
                  <c:v>41201</c:v>
                </c:pt>
                <c:pt idx="847">
                  <c:v>41201</c:v>
                </c:pt>
                <c:pt idx="848">
                  <c:v>41201</c:v>
                </c:pt>
                <c:pt idx="849">
                  <c:v>41201</c:v>
                </c:pt>
                <c:pt idx="850">
                  <c:v>41201</c:v>
                </c:pt>
                <c:pt idx="851">
                  <c:v>41201</c:v>
                </c:pt>
                <c:pt idx="852">
                  <c:v>41201</c:v>
                </c:pt>
                <c:pt idx="853">
                  <c:v>41201</c:v>
                </c:pt>
                <c:pt idx="854">
                  <c:v>41201</c:v>
                </c:pt>
                <c:pt idx="855">
                  <c:v>41201</c:v>
                </c:pt>
                <c:pt idx="856">
                  <c:v>41201</c:v>
                </c:pt>
                <c:pt idx="857">
                  <c:v>41201</c:v>
                </c:pt>
                <c:pt idx="858">
                  <c:v>41201</c:v>
                </c:pt>
              </c:numCache>
            </c:numRef>
          </c:cat>
          <c:val>
            <c:numRef>
              <c:f>'All sites'!$N$116:$N$974</c:f>
            </c:numRef>
          </c:val>
          <c:smooth val="0"/>
        </c:ser>
        <c:ser>
          <c:idx val="9"/>
          <c:order val="11"/>
          <c:tx>
            <c:strRef>
              <c:f>'All sites'!$P$98:$P$115</c:f>
              <c:strCache>
                <c:ptCount val="1"/>
                <c:pt idx="0">
                  <c:v>0:00 1:00 2:00 3:00 4:00 5:00 6:00 7:00 8:00 9:00 10:00 11:00 12:00 13:00 14:00 15:00 16:00 17:00</c:v>
                </c:pt>
              </c:strCache>
            </c:strRef>
          </c:tx>
          <c:cat>
            <c:numRef>
              <c:f>'All sites'!$B$116:$B$974</c:f>
              <c:numCache>
                <c:formatCode>m/d/yyyy</c:formatCode>
                <c:ptCount val="859"/>
                <c:pt idx="0">
                  <c:v>41165</c:v>
                </c:pt>
                <c:pt idx="1">
                  <c:v>41165</c:v>
                </c:pt>
                <c:pt idx="2">
                  <c:v>41165</c:v>
                </c:pt>
                <c:pt idx="3">
                  <c:v>41165</c:v>
                </c:pt>
                <c:pt idx="4">
                  <c:v>41165</c:v>
                </c:pt>
                <c:pt idx="5">
                  <c:v>41165</c:v>
                </c:pt>
                <c:pt idx="6">
                  <c:v>41166</c:v>
                </c:pt>
                <c:pt idx="7">
                  <c:v>41166</c:v>
                </c:pt>
                <c:pt idx="8">
                  <c:v>41166</c:v>
                </c:pt>
                <c:pt idx="9">
                  <c:v>41166</c:v>
                </c:pt>
                <c:pt idx="10">
                  <c:v>41166</c:v>
                </c:pt>
                <c:pt idx="11">
                  <c:v>41166</c:v>
                </c:pt>
                <c:pt idx="12">
                  <c:v>41166</c:v>
                </c:pt>
                <c:pt idx="13">
                  <c:v>41166</c:v>
                </c:pt>
                <c:pt idx="14">
                  <c:v>41166</c:v>
                </c:pt>
                <c:pt idx="15">
                  <c:v>41166</c:v>
                </c:pt>
                <c:pt idx="16">
                  <c:v>41166</c:v>
                </c:pt>
                <c:pt idx="17">
                  <c:v>41166</c:v>
                </c:pt>
                <c:pt idx="18">
                  <c:v>41166</c:v>
                </c:pt>
                <c:pt idx="19">
                  <c:v>41166</c:v>
                </c:pt>
                <c:pt idx="20">
                  <c:v>41166</c:v>
                </c:pt>
                <c:pt idx="21">
                  <c:v>41166</c:v>
                </c:pt>
                <c:pt idx="22">
                  <c:v>41166</c:v>
                </c:pt>
                <c:pt idx="23">
                  <c:v>41166</c:v>
                </c:pt>
                <c:pt idx="24">
                  <c:v>41166</c:v>
                </c:pt>
                <c:pt idx="25">
                  <c:v>41166</c:v>
                </c:pt>
                <c:pt idx="26">
                  <c:v>41166</c:v>
                </c:pt>
                <c:pt idx="27">
                  <c:v>41166</c:v>
                </c:pt>
                <c:pt idx="28">
                  <c:v>41166</c:v>
                </c:pt>
                <c:pt idx="29">
                  <c:v>41167</c:v>
                </c:pt>
                <c:pt idx="30">
                  <c:v>41167</c:v>
                </c:pt>
                <c:pt idx="31">
                  <c:v>41167</c:v>
                </c:pt>
                <c:pt idx="32">
                  <c:v>41167</c:v>
                </c:pt>
                <c:pt idx="33">
                  <c:v>41167</c:v>
                </c:pt>
                <c:pt idx="34">
                  <c:v>41167</c:v>
                </c:pt>
                <c:pt idx="35">
                  <c:v>41167</c:v>
                </c:pt>
                <c:pt idx="36">
                  <c:v>41167</c:v>
                </c:pt>
                <c:pt idx="37">
                  <c:v>41167</c:v>
                </c:pt>
                <c:pt idx="38">
                  <c:v>41167</c:v>
                </c:pt>
                <c:pt idx="39">
                  <c:v>41167</c:v>
                </c:pt>
                <c:pt idx="40">
                  <c:v>41167</c:v>
                </c:pt>
                <c:pt idx="41">
                  <c:v>41167</c:v>
                </c:pt>
                <c:pt idx="42">
                  <c:v>41167</c:v>
                </c:pt>
                <c:pt idx="43">
                  <c:v>41167</c:v>
                </c:pt>
                <c:pt idx="44">
                  <c:v>41167</c:v>
                </c:pt>
                <c:pt idx="45">
                  <c:v>41167</c:v>
                </c:pt>
                <c:pt idx="46">
                  <c:v>41167</c:v>
                </c:pt>
                <c:pt idx="47">
                  <c:v>41167</c:v>
                </c:pt>
                <c:pt idx="48">
                  <c:v>41167</c:v>
                </c:pt>
                <c:pt idx="49">
                  <c:v>41167</c:v>
                </c:pt>
                <c:pt idx="50">
                  <c:v>41167</c:v>
                </c:pt>
                <c:pt idx="51">
                  <c:v>41167</c:v>
                </c:pt>
                <c:pt idx="52">
                  <c:v>41167</c:v>
                </c:pt>
                <c:pt idx="53">
                  <c:v>41168</c:v>
                </c:pt>
                <c:pt idx="54">
                  <c:v>41168</c:v>
                </c:pt>
                <c:pt idx="55">
                  <c:v>41168</c:v>
                </c:pt>
                <c:pt idx="56">
                  <c:v>41168</c:v>
                </c:pt>
                <c:pt idx="57">
                  <c:v>41168</c:v>
                </c:pt>
                <c:pt idx="58">
                  <c:v>41168</c:v>
                </c:pt>
                <c:pt idx="59">
                  <c:v>41168</c:v>
                </c:pt>
                <c:pt idx="60">
                  <c:v>41168</c:v>
                </c:pt>
                <c:pt idx="61">
                  <c:v>41168</c:v>
                </c:pt>
                <c:pt idx="62">
                  <c:v>41168</c:v>
                </c:pt>
                <c:pt idx="63">
                  <c:v>41168</c:v>
                </c:pt>
                <c:pt idx="64">
                  <c:v>41168</c:v>
                </c:pt>
                <c:pt idx="65">
                  <c:v>41168</c:v>
                </c:pt>
                <c:pt idx="66">
                  <c:v>41168</c:v>
                </c:pt>
                <c:pt idx="67">
                  <c:v>41168</c:v>
                </c:pt>
                <c:pt idx="68">
                  <c:v>41168</c:v>
                </c:pt>
                <c:pt idx="69">
                  <c:v>41168</c:v>
                </c:pt>
                <c:pt idx="70">
                  <c:v>41168</c:v>
                </c:pt>
                <c:pt idx="71">
                  <c:v>41168</c:v>
                </c:pt>
                <c:pt idx="72">
                  <c:v>41168</c:v>
                </c:pt>
                <c:pt idx="73">
                  <c:v>41168</c:v>
                </c:pt>
                <c:pt idx="74">
                  <c:v>41168</c:v>
                </c:pt>
                <c:pt idx="75">
                  <c:v>41168</c:v>
                </c:pt>
                <c:pt idx="76">
                  <c:v>41168</c:v>
                </c:pt>
                <c:pt idx="77">
                  <c:v>41169</c:v>
                </c:pt>
                <c:pt idx="78">
                  <c:v>41169</c:v>
                </c:pt>
                <c:pt idx="79">
                  <c:v>41169</c:v>
                </c:pt>
                <c:pt idx="80">
                  <c:v>41169</c:v>
                </c:pt>
                <c:pt idx="81">
                  <c:v>41169</c:v>
                </c:pt>
                <c:pt idx="82">
                  <c:v>41169</c:v>
                </c:pt>
                <c:pt idx="83">
                  <c:v>41169</c:v>
                </c:pt>
                <c:pt idx="84">
                  <c:v>41169</c:v>
                </c:pt>
                <c:pt idx="85">
                  <c:v>41169</c:v>
                </c:pt>
                <c:pt idx="86">
                  <c:v>41169</c:v>
                </c:pt>
                <c:pt idx="87">
                  <c:v>41169</c:v>
                </c:pt>
                <c:pt idx="88">
                  <c:v>41169</c:v>
                </c:pt>
                <c:pt idx="89">
                  <c:v>41169</c:v>
                </c:pt>
                <c:pt idx="90">
                  <c:v>41169</c:v>
                </c:pt>
                <c:pt idx="91">
                  <c:v>41169</c:v>
                </c:pt>
                <c:pt idx="92">
                  <c:v>41169</c:v>
                </c:pt>
                <c:pt idx="93">
                  <c:v>41169</c:v>
                </c:pt>
                <c:pt idx="94">
                  <c:v>41169</c:v>
                </c:pt>
                <c:pt idx="95">
                  <c:v>41169</c:v>
                </c:pt>
                <c:pt idx="96">
                  <c:v>41169</c:v>
                </c:pt>
                <c:pt idx="97">
                  <c:v>41169</c:v>
                </c:pt>
                <c:pt idx="98">
                  <c:v>41169</c:v>
                </c:pt>
                <c:pt idx="99">
                  <c:v>41169</c:v>
                </c:pt>
                <c:pt idx="100">
                  <c:v>41169</c:v>
                </c:pt>
                <c:pt idx="101">
                  <c:v>41170</c:v>
                </c:pt>
                <c:pt idx="102">
                  <c:v>41170</c:v>
                </c:pt>
                <c:pt idx="103">
                  <c:v>41170</c:v>
                </c:pt>
                <c:pt idx="104">
                  <c:v>41170</c:v>
                </c:pt>
                <c:pt idx="105">
                  <c:v>41170</c:v>
                </c:pt>
                <c:pt idx="106">
                  <c:v>41170</c:v>
                </c:pt>
                <c:pt idx="107">
                  <c:v>41170</c:v>
                </c:pt>
                <c:pt idx="108">
                  <c:v>41170</c:v>
                </c:pt>
                <c:pt idx="109">
                  <c:v>41170</c:v>
                </c:pt>
                <c:pt idx="110">
                  <c:v>41170</c:v>
                </c:pt>
                <c:pt idx="111">
                  <c:v>41170</c:v>
                </c:pt>
                <c:pt idx="112">
                  <c:v>41170</c:v>
                </c:pt>
                <c:pt idx="113">
                  <c:v>41170</c:v>
                </c:pt>
                <c:pt idx="114">
                  <c:v>41170</c:v>
                </c:pt>
                <c:pt idx="115">
                  <c:v>41170</c:v>
                </c:pt>
                <c:pt idx="116">
                  <c:v>41170</c:v>
                </c:pt>
                <c:pt idx="117">
                  <c:v>41170</c:v>
                </c:pt>
                <c:pt idx="118">
                  <c:v>41170</c:v>
                </c:pt>
                <c:pt idx="119">
                  <c:v>41170</c:v>
                </c:pt>
                <c:pt idx="120">
                  <c:v>41170</c:v>
                </c:pt>
                <c:pt idx="121">
                  <c:v>41170</c:v>
                </c:pt>
                <c:pt idx="122">
                  <c:v>41170</c:v>
                </c:pt>
                <c:pt idx="123">
                  <c:v>41170</c:v>
                </c:pt>
                <c:pt idx="124">
                  <c:v>41170</c:v>
                </c:pt>
                <c:pt idx="125">
                  <c:v>41171</c:v>
                </c:pt>
                <c:pt idx="126">
                  <c:v>41171</c:v>
                </c:pt>
                <c:pt idx="127">
                  <c:v>41171</c:v>
                </c:pt>
                <c:pt idx="128">
                  <c:v>41171</c:v>
                </c:pt>
                <c:pt idx="129">
                  <c:v>41171</c:v>
                </c:pt>
                <c:pt idx="130">
                  <c:v>41171</c:v>
                </c:pt>
                <c:pt idx="131">
                  <c:v>41171</c:v>
                </c:pt>
                <c:pt idx="132">
                  <c:v>41171</c:v>
                </c:pt>
                <c:pt idx="133">
                  <c:v>41171</c:v>
                </c:pt>
                <c:pt idx="134">
                  <c:v>41171</c:v>
                </c:pt>
                <c:pt idx="135">
                  <c:v>41171</c:v>
                </c:pt>
                <c:pt idx="136">
                  <c:v>41171</c:v>
                </c:pt>
                <c:pt idx="137">
                  <c:v>41171</c:v>
                </c:pt>
                <c:pt idx="138">
                  <c:v>41171</c:v>
                </c:pt>
                <c:pt idx="139">
                  <c:v>41171</c:v>
                </c:pt>
                <c:pt idx="140">
                  <c:v>41171</c:v>
                </c:pt>
                <c:pt idx="141">
                  <c:v>41171</c:v>
                </c:pt>
                <c:pt idx="142">
                  <c:v>41171</c:v>
                </c:pt>
                <c:pt idx="143">
                  <c:v>41171</c:v>
                </c:pt>
                <c:pt idx="144">
                  <c:v>41171</c:v>
                </c:pt>
                <c:pt idx="145">
                  <c:v>41171</c:v>
                </c:pt>
                <c:pt idx="146">
                  <c:v>41171</c:v>
                </c:pt>
                <c:pt idx="147">
                  <c:v>41171</c:v>
                </c:pt>
                <c:pt idx="148">
                  <c:v>41171</c:v>
                </c:pt>
                <c:pt idx="149">
                  <c:v>41172</c:v>
                </c:pt>
                <c:pt idx="150">
                  <c:v>41172</c:v>
                </c:pt>
                <c:pt idx="151">
                  <c:v>41172</c:v>
                </c:pt>
                <c:pt idx="152">
                  <c:v>41172</c:v>
                </c:pt>
                <c:pt idx="153">
                  <c:v>41172</c:v>
                </c:pt>
                <c:pt idx="154">
                  <c:v>41172</c:v>
                </c:pt>
                <c:pt idx="155">
                  <c:v>41172</c:v>
                </c:pt>
                <c:pt idx="156">
                  <c:v>41172</c:v>
                </c:pt>
                <c:pt idx="157">
                  <c:v>41172</c:v>
                </c:pt>
                <c:pt idx="158">
                  <c:v>41172</c:v>
                </c:pt>
                <c:pt idx="159">
                  <c:v>41172</c:v>
                </c:pt>
                <c:pt idx="160">
                  <c:v>41172</c:v>
                </c:pt>
                <c:pt idx="161">
                  <c:v>41172</c:v>
                </c:pt>
                <c:pt idx="162">
                  <c:v>41172</c:v>
                </c:pt>
                <c:pt idx="163">
                  <c:v>41172</c:v>
                </c:pt>
                <c:pt idx="164">
                  <c:v>41172</c:v>
                </c:pt>
                <c:pt idx="165">
                  <c:v>41172</c:v>
                </c:pt>
                <c:pt idx="166">
                  <c:v>41172</c:v>
                </c:pt>
                <c:pt idx="167">
                  <c:v>41172</c:v>
                </c:pt>
                <c:pt idx="168">
                  <c:v>41172</c:v>
                </c:pt>
                <c:pt idx="169">
                  <c:v>41172</c:v>
                </c:pt>
                <c:pt idx="170">
                  <c:v>41172</c:v>
                </c:pt>
                <c:pt idx="171">
                  <c:v>41172</c:v>
                </c:pt>
                <c:pt idx="172">
                  <c:v>41172</c:v>
                </c:pt>
                <c:pt idx="173">
                  <c:v>41173</c:v>
                </c:pt>
                <c:pt idx="174">
                  <c:v>41173</c:v>
                </c:pt>
                <c:pt idx="175">
                  <c:v>41173</c:v>
                </c:pt>
                <c:pt idx="176">
                  <c:v>41173</c:v>
                </c:pt>
                <c:pt idx="177">
                  <c:v>41173</c:v>
                </c:pt>
                <c:pt idx="178">
                  <c:v>41173</c:v>
                </c:pt>
                <c:pt idx="179">
                  <c:v>41173</c:v>
                </c:pt>
                <c:pt idx="180">
                  <c:v>41173</c:v>
                </c:pt>
                <c:pt idx="181">
                  <c:v>41173</c:v>
                </c:pt>
                <c:pt idx="182">
                  <c:v>41173</c:v>
                </c:pt>
                <c:pt idx="183">
                  <c:v>41173</c:v>
                </c:pt>
                <c:pt idx="184">
                  <c:v>41173</c:v>
                </c:pt>
                <c:pt idx="185">
                  <c:v>41173</c:v>
                </c:pt>
                <c:pt idx="186">
                  <c:v>41173</c:v>
                </c:pt>
                <c:pt idx="187">
                  <c:v>41173</c:v>
                </c:pt>
                <c:pt idx="188">
                  <c:v>41173</c:v>
                </c:pt>
                <c:pt idx="189">
                  <c:v>41173</c:v>
                </c:pt>
                <c:pt idx="190">
                  <c:v>41173</c:v>
                </c:pt>
                <c:pt idx="191">
                  <c:v>41173</c:v>
                </c:pt>
                <c:pt idx="192">
                  <c:v>41173</c:v>
                </c:pt>
                <c:pt idx="193">
                  <c:v>41173</c:v>
                </c:pt>
                <c:pt idx="194">
                  <c:v>41173</c:v>
                </c:pt>
                <c:pt idx="195">
                  <c:v>41173</c:v>
                </c:pt>
                <c:pt idx="196">
                  <c:v>41173</c:v>
                </c:pt>
                <c:pt idx="197">
                  <c:v>41174</c:v>
                </c:pt>
                <c:pt idx="198">
                  <c:v>41174</c:v>
                </c:pt>
                <c:pt idx="199">
                  <c:v>41174</c:v>
                </c:pt>
                <c:pt idx="200">
                  <c:v>41174</c:v>
                </c:pt>
                <c:pt idx="201">
                  <c:v>41174</c:v>
                </c:pt>
                <c:pt idx="202">
                  <c:v>41174</c:v>
                </c:pt>
                <c:pt idx="203">
                  <c:v>41174</c:v>
                </c:pt>
                <c:pt idx="204">
                  <c:v>41174</c:v>
                </c:pt>
                <c:pt idx="205">
                  <c:v>41174</c:v>
                </c:pt>
                <c:pt idx="206">
                  <c:v>41174</c:v>
                </c:pt>
                <c:pt idx="207">
                  <c:v>41174</c:v>
                </c:pt>
                <c:pt idx="208">
                  <c:v>41174</c:v>
                </c:pt>
                <c:pt idx="209">
                  <c:v>41174</c:v>
                </c:pt>
                <c:pt idx="210">
                  <c:v>41174</c:v>
                </c:pt>
                <c:pt idx="211">
                  <c:v>41174</c:v>
                </c:pt>
                <c:pt idx="212">
                  <c:v>41174</c:v>
                </c:pt>
                <c:pt idx="213">
                  <c:v>41174</c:v>
                </c:pt>
                <c:pt idx="214">
                  <c:v>41174</c:v>
                </c:pt>
                <c:pt idx="215">
                  <c:v>41174</c:v>
                </c:pt>
                <c:pt idx="216">
                  <c:v>41174</c:v>
                </c:pt>
                <c:pt idx="217">
                  <c:v>41174</c:v>
                </c:pt>
                <c:pt idx="218">
                  <c:v>41174</c:v>
                </c:pt>
                <c:pt idx="219">
                  <c:v>41174</c:v>
                </c:pt>
                <c:pt idx="220">
                  <c:v>41174</c:v>
                </c:pt>
                <c:pt idx="221">
                  <c:v>41175</c:v>
                </c:pt>
                <c:pt idx="222">
                  <c:v>41175</c:v>
                </c:pt>
                <c:pt idx="223">
                  <c:v>41175</c:v>
                </c:pt>
                <c:pt idx="224">
                  <c:v>41175</c:v>
                </c:pt>
                <c:pt idx="225">
                  <c:v>41175</c:v>
                </c:pt>
                <c:pt idx="226">
                  <c:v>41175</c:v>
                </c:pt>
                <c:pt idx="227">
                  <c:v>41175</c:v>
                </c:pt>
                <c:pt idx="228">
                  <c:v>41175</c:v>
                </c:pt>
                <c:pt idx="229">
                  <c:v>41175</c:v>
                </c:pt>
                <c:pt idx="230">
                  <c:v>41175</c:v>
                </c:pt>
                <c:pt idx="231">
                  <c:v>41175</c:v>
                </c:pt>
                <c:pt idx="232">
                  <c:v>41175</c:v>
                </c:pt>
                <c:pt idx="233">
                  <c:v>41175</c:v>
                </c:pt>
                <c:pt idx="234">
                  <c:v>41175</c:v>
                </c:pt>
                <c:pt idx="235">
                  <c:v>41175</c:v>
                </c:pt>
                <c:pt idx="236">
                  <c:v>41175</c:v>
                </c:pt>
                <c:pt idx="237">
                  <c:v>41175</c:v>
                </c:pt>
                <c:pt idx="238">
                  <c:v>41175</c:v>
                </c:pt>
                <c:pt idx="239">
                  <c:v>41175</c:v>
                </c:pt>
                <c:pt idx="240">
                  <c:v>41175</c:v>
                </c:pt>
                <c:pt idx="241">
                  <c:v>41175</c:v>
                </c:pt>
                <c:pt idx="242">
                  <c:v>41175</c:v>
                </c:pt>
                <c:pt idx="243">
                  <c:v>41175</c:v>
                </c:pt>
                <c:pt idx="244">
                  <c:v>41175</c:v>
                </c:pt>
                <c:pt idx="245">
                  <c:v>41176</c:v>
                </c:pt>
                <c:pt idx="246">
                  <c:v>41176</c:v>
                </c:pt>
                <c:pt idx="247">
                  <c:v>41176</c:v>
                </c:pt>
                <c:pt idx="248">
                  <c:v>41176</c:v>
                </c:pt>
                <c:pt idx="249">
                  <c:v>41176</c:v>
                </c:pt>
                <c:pt idx="250">
                  <c:v>41176</c:v>
                </c:pt>
                <c:pt idx="251">
                  <c:v>41176</c:v>
                </c:pt>
                <c:pt idx="252">
                  <c:v>41176</c:v>
                </c:pt>
                <c:pt idx="253">
                  <c:v>41176</c:v>
                </c:pt>
                <c:pt idx="254">
                  <c:v>41176</c:v>
                </c:pt>
                <c:pt idx="255">
                  <c:v>41176</c:v>
                </c:pt>
                <c:pt idx="256">
                  <c:v>41176</c:v>
                </c:pt>
                <c:pt idx="257">
                  <c:v>41176</c:v>
                </c:pt>
                <c:pt idx="258">
                  <c:v>41176</c:v>
                </c:pt>
                <c:pt idx="259">
                  <c:v>41176</c:v>
                </c:pt>
                <c:pt idx="260">
                  <c:v>41176</c:v>
                </c:pt>
                <c:pt idx="261">
                  <c:v>41176</c:v>
                </c:pt>
                <c:pt idx="262">
                  <c:v>41176</c:v>
                </c:pt>
                <c:pt idx="263">
                  <c:v>41176</c:v>
                </c:pt>
                <c:pt idx="264">
                  <c:v>41176</c:v>
                </c:pt>
                <c:pt idx="265">
                  <c:v>41176</c:v>
                </c:pt>
                <c:pt idx="266">
                  <c:v>41176</c:v>
                </c:pt>
                <c:pt idx="267">
                  <c:v>41176</c:v>
                </c:pt>
                <c:pt idx="268">
                  <c:v>41176</c:v>
                </c:pt>
                <c:pt idx="269">
                  <c:v>41177</c:v>
                </c:pt>
                <c:pt idx="270">
                  <c:v>41177</c:v>
                </c:pt>
                <c:pt idx="271">
                  <c:v>41177</c:v>
                </c:pt>
                <c:pt idx="272">
                  <c:v>41177</c:v>
                </c:pt>
                <c:pt idx="273">
                  <c:v>41177</c:v>
                </c:pt>
                <c:pt idx="274">
                  <c:v>41177</c:v>
                </c:pt>
                <c:pt idx="275">
                  <c:v>41177</c:v>
                </c:pt>
                <c:pt idx="276">
                  <c:v>41177</c:v>
                </c:pt>
                <c:pt idx="277">
                  <c:v>41177</c:v>
                </c:pt>
                <c:pt idx="278">
                  <c:v>41177</c:v>
                </c:pt>
                <c:pt idx="279">
                  <c:v>41177</c:v>
                </c:pt>
                <c:pt idx="280">
                  <c:v>41177</c:v>
                </c:pt>
                <c:pt idx="281">
                  <c:v>41177</c:v>
                </c:pt>
                <c:pt idx="282">
                  <c:v>41177</c:v>
                </c:pt>
                <c:pt idx="283">
                  <c:v>41177</c:v>
                </c:pt>
                <c:pt idx="284">
                  <c:v>41177</c:v>
                </c:pt>
                <c:pt idx="285">
                  <c:v>41177</c:v>
                </c:pt>
                <c:pt idx="286">
                  <c:v>41177</c:v>
                </c:pt>
                <c:pt idx="287">
                  <c:v>41177</c:v>
                </c:pt>
                <c:pt idx="288">
                  <c:v>41177</c:v>
                </c:pt>
                <c:pt idx="289">
                  <c:v>41177</c:v>
                </c:pt>
                <c:pt idx="290">
                  <c:v>41177</c:v>
                </c:pt>
                <c:pt idx="291">
                  <c:v>41177</c:v>
                </c:pt>
                <c:pt idx="292">
                  <c:v>41177</c:v>
                </c:pt>
                <c:pt idx="293">
                  <c:v>41178</c:v>
                </c:pt>
                <c:pt idx="294">
                  <c:v>41178</c:v>
                </c:pt>
                <c:pt idx="295">
                  <c:v>41178</c:v>
                </c:pt>
                <c:pt idx="296">
                  <c:v>41178</c:v>
                </c:pt>
                <c:pt idx="297">
                  <c:v>41178</c:v>
                </c:pt>
                <c:pt idx="298">
                  <c:v>41178</c:v>
                </c:pt>
                <c:pt idx="299">
                  <c:v>41178</c:v>
                </c:pt>
                <c:pt idx="300">
                  <c:v>41178</c:v>
                </c:pt>
                <c:pt idx="301">
                  <c:v>41178</c:v>
                </c:pt>
                <c:pt idx="302">
                  <c:v>41178</c:v>
                </c:pt>
                <c:pt idx="303">
                  <c:v>41178</c:v>
                </c:pt>
                <c:pt idx="304">
                  <c:v>41178</c:v>
                </c:pt>
                <c:pt idx="305">
                  <c:v>41178</c:v>
                </c:pt>
                <c:pt idx="306">
                  <c:v>41178</c:v>
                </c:pt>
                <c:pt idx="307">
                  <c:v>41178</c:v>
                </c:pt>
                <c:pt idx="308">
                  <c:v>41178</c:v>
                </c:pt>
                <c:pt idx="309">
                  <c:v>41178</c:v>
                </c:pt>
                <c:pt idx="310">
                  <c:v>41178</c:v>
                </c:pt>
                <c:pt idx="311">
                  <c:v>41178</c:v>
                </c:pt>
                <c:pt idx="312">
                  <c:v>41178</c:v>
                </c:pt>
                <c:pt idx="313">
                  <c:v>41178</c:v>
                </c:pt>
                <c:pt idx="314">
                  <c:v>41178</c:v>
                </c:pt>
                <c:pt idx="315">
                  <c:v>41178</c:v>
                </c:pt>
                <c:pt idx="316">
                  <c:v>41178</c:v>
                </c:pt>
                <c:pt idx="317">
                  <c:v>41179</c:v>
                </c:pt>
                <c:pt idx="318">
                  <c:v>41179</c:v>
                </c:pt>
                <c:pt idx="319">
                  <c:v>41179</c:v>
                </c:pt>
                <c:pt idx="320">
                  <c:v>41179</c:v>
                </c:pt>
                <c:pt idx="321">
                  <c:v>41179</c:v>
                </c:pt>
                <c:pt idx="322">
                  <c:v>41179</c:v>
                </c:pt>
                <c:pt idx="323">
                  <c:v>41179</c:v>
                </c:pt>
                <c:pt idx="324">
                  <c:v>41179</c:v>
                </c:pt>
                <c:pt idx="325">
                  <c:v>41179</c:v>
                </c:pt>
                <c:pt idx="326">
                  <c:v>41179</c:v>
                </c:pt>
                <c:pt idx="327">
                  <c:v>41179</c:v>
                </c:pt>
                <c:pt idx="328">
                  <c:v>41179</c:v>
                </c:pt>
                <c:pt idx="329">
                  <c:v>41179</c:v>
                </c:pt>
                <c:pt idx="330">
                  <c:v>41179</c:v>
                </c:pt>
                <c:pt idx="331">
                  <c:v>41179</c:v>
                </c:pt>
                <c:pt idx="332">
                  <c:v>41179</c:v>
                </c:pt>
                <c:pt idx="333">
                  <c:v>41179</c:v>
                </c:pt>
                <c:pt idx="334">
                  <c:v>41179</c:v>
                </c:pt>
                <c:pt idx="335">
                  <c:v>41179</c:v>
                </c:pt>
                <c:pt idx="336">
                  <c:v>41179</c:v>
                </c:pt>
                <c:pt idx="337">
                  <c:v>41179</c:v>
                </c:pt>
                <c:pt idx="338">
                  <c:v>41179</c:v>
                </c:pt>
                <c:pt idx="339">
                  <c:v>41179</c:v>
                </c:pt>
                <c:pt idx="340">
                  <c:v>41179</c:v>
                </c:pt>
                <c:pt idx="341">
                  <c:v>41180</c:v>
                </c:pt>
                <c:pt idx="342">
                  <c:v>41180</c:v>
                </c:pt>
                <c:pt idx="343">
                  <c:v>41180</c:v>
                </c:pt>
                <c:pt idx="344">
                  <c:v>41180</c:v>
                </c:pt>
                <c:pt idx="345">
                  <c:v>41180</c:v>
                </c:pt>
                <c:pt idx="346">
                  <c:v>41180</c:v>
                </c:pt>
                <c:pt idx="347">
                  <c:v>41180</c:v>
                </c:pt>
                <c:pt idx="348">
                  <c:v>41180</c:v>
                </c:pt>
                <c:pt idx="349">
                  <c:v>41180</c:v>
                </c:pt>
                <c:pt idx="350">
                  <c:v>41180</c:v>
                </c:pt>
                <c:pt idx="351">
                  <c:v>41180</c:v>
                </c:pt>
                <c:pt idx="352">
                  <c:v>41180</c:v>
                </c:pt>
                <c:pt idx="353">
                  <c:v>41180</c:v>
                </c:pt>
                <c:pt idx="354">
                  <c:v>41180</c:v>
                </c:pt>
                <c:pt idx="355">
                  <c:v>41180</c:v>
                </c:pt>
                <c:pt idx="356">
                  <c:v>41180</c:v>
                </c:pt>
                <c:pt idx="357">
                  <c:v>41180</c:v>
                </c:pt>
                <c:pt idx="358">
                  <c:v>41180</c:v>
                </c:pt>
                <c:pt idx="359">
                  <c:v>41180</c:v>
                </c:pt>
                <c:pt idx="360">
                  <c:v>41180</c:v>
                </c:pt>
                <c:pt idx="361">
                  <c:v>41180</c:v>
                </c:pt>
                <c:pt idx="362">
                  <c:v>41180</c:v>
                </c:pt>
                <c:pt idx="363">
                  <c:v>41180</c:v>
                </c:pt>
                <c:pt idx="364">
                  <c:v>41180</c:v>
                </c:pt>
                <c:pt idx="365">
                  <c:v>41181</c:v>
                </c:pt>
                <c:pt idx="366">
                  <c:v>41181</c:v>
                </c:pt>
                <c:pt idx="367">
                  <c:v>41181</c:v>
                </c:pt>
                <c:pt idx="368">
                  <c:v>0</c:v>
                </c:pt>
                <c:pt idx="369">
                  <c:v>41181</c:v>
                </c:pt>
                <c:pt idx="370">
                  <c:v>41181</c:v>
                </c:pt>
                <c:pt idx="371">
                  <c:v>41181</c:v>
                </c:pt>
                <c:pt idx="372">
                  <c:v>41181</c:v>
                </c:pt>
                <c:pt idx="373">
                  <c:v>41181</c:v>
                </c:pt>
                <c:pt idx="374">
                  <c:v>41181</c:v>
                </c:pt>
                <c:pt idx="375">
                  <c:v>41181</c:v>
                </c:pt>
                <c:pt idx="376">
                  <c:v>41181</c:v>
                </c:pt>
                <c:pt idx="377">
                  <c:v>41181</c:v>
                </c:pt>
                <c:pt idx="378">
                  <c:v>41181</c:v>
                </c:pt>
                <c:pt idx="379">
                  <c:v>41181</c:v>
                </c:pt>
                <c:pt idx="380">
                  <c:v>41181</c:v>
                </c:pt>
                <c:pt idx="381">
                  <c:v>41181</c:v>
                </c:pt>
                <c:pt idx="382">
                  <c:v>41181</c:v>
                </c:pt>
                <c:pt idx="383">
                  <c:v>41181</c:v>
                </c:pt>
                <c:pt idx="384">
                  <c:v>41181</c:v>
                </c:pt>
                <c:pt idx="385">
                  <c:v>41181</c:v>
                </c:pt>
                <c:pt idx="386">
                  <c:v>41181</c:v>
                </c:pt>
                <c:pt idx="387">
                  <c:v>41181</c:v>
                </c:pt>
                <c:pt idx="388">
                  <c:v>41181</c:v>
                </c:pt>
                <c:pt idx="389">
                  <c:v>41182</c:v>
                </c:pt>
                <c:pt idx="390">
                  <c:v>41182</c:v>
                </c:pt>
                <c:pt idx="391">
                  <c:v>41182</c:v>
                </c:pt>
                <c:pt idx="392">
                  <c:v>41182</c:v>
                </c:pt>
                <c:pt idx="393">
                  <c:v>41182</c:v>
                </c:pt>
                <c:pt idx="394">
                  <c:v>41182</c:v>
                </c:pt>
                <c:pt idx="395">
                  <c:v>41182</c:v>
                </c:pt>
                <c:pt idx="396">
                  <c:v>41182</c:v>
                </c:pt>
                <c:pt idx="397">
                  <c:v>41182</c:v>
                </c:pt>
                <c:pt idx="398">
                  <c:v>41182</c:v>
                </c:pt>
                <c:pt idx="399">
                  <c:v>41182</c:v>
                </c:pt>
                <c:pt idx="400">
                  <c:v>41182</c:v>
                </c:pt>
                <c:pt idx="401">
                  <c:v>41182</c:v>
                </c:pt>
                <c:pt idx="402">
                  <c:v>41182</c:v>
                </c:pt>
                <c:pt idx="403">
                  <c:v>41182</c:v>
                </c:pt>
                <c:pt idx="404">
                  <c:v>41182</c:v>
                </c:pt>
                <c:pt idx="405">
                  <c:v>41182</c:v>
                </c:pt>
                <c:pt idx="406">
                  <c:v>41182</c:v>
                </c:pt>
                <c:pt idx="407">
                  <c:v>41182</c:v>
                </c:pt>
                <c:pt idx="408">
                  <c:v>41182</c:v>
                </c:pt>
                <c:pt idx="409">
                  <c:v>41182</c:v>
                </c:pt>
                <c:pt idx="410">
                  <c:v>41182</c:v>
                </c:pt>
                <c:pt idx="411">
                  <c:v>41182</c:v>
                </c:pt>
                <c:pt idx="412">
                  <c:v>41182</c:v>
                </c:pt>
                <c:pt idx="413">
                  <c:v>41183</c:v>
                </c:pt>
                <c:pt idx="414">
                  <c:v>41183</c:v>
                </c:pt>
                <c:pt idx="415">
                  <c:v>41183</c:v>
                </c:pt>
                <c:pt idx="416">
                  <c:v>41183</c:v>
                </c:pt>
                <c:pt idx="417">
                  <c:v>41183</c:v>
                </c:pt>
                <c:pt idx="418">
                  <c:v>41183</c:v>
                </c:pt>
                <c:pt idx="419">
                  <c:v>41183</c:v>
                </c:pt>
                <c:pt idx="420">
                  <c:v>41183</c:v>
                </c:pt>
                <c:pt idx="421">
                  <c:v>41183</c:v>
                </c:pt>
                <c:pt idx="422">
                  <c:v>41183</c:v>
                </c:pt>
                <c:pt idx="423">
                  <c:v>41183</c:v>
                </c:pt>
                <c:pt idx="424">
                  <c:v>41183</c:v>
                </c:pt>
                <c:pt idx="425">
                  <c:v>41183</c:v>
                </c:pt>
                <c:pt idx="426">
                  <c:v>41183</c:v>
                </c:pt>
                <c:pt idx="427">
                  <c:v>41183</c:v>
                </c:pt>
                <c:pt idx="428">
                  <c:v>41183</c:v>
                </c:pt>
                <c:pt idx="429">
                  <c:v>41183</c:v>
                </c:pt>
                <c:pt idx="430">
                  <c:v>41183</c:v>
                </c:pt>
                <c:pt idx="431">
                  <c:v>41183</c:v>
                </c:pt>
                <c:pt idx="432">
                  <c:v>41183</c:v>
                </c:pt>
                <c:pt idx="433">
                  <c:v>41183</c:v>
                </c:pt>
                <c:pt idx="434">
                  <c:v>41183</c:v>
                </c:pt>
                <c:pt idx="435">
                  <c:v>41183</c:v>
                </c:pt>
                <c:pt idx="436">
                  <c:v>41183</c:v>
                </c:pt>
                <c:pt idx="437">
                  <c:v>41184</c:v>
                </c:pt>
                <c:pt idx="438">
                  <c:v>41184</c:v>
                </c:pt>
                <c:pt idx="439">
                  <c:v>41184</c:v>
                </c:pt>
                <c:pt idx="440">
                  <c:v>41184</c:v>
                </c:pt>
                <c:pt idx="441">
                  <c:v>41184</c:v>
                </c:pt>
                <c:pt idx="442">
                  <c:v>41184</c:v>
                </c:pt>
                <c:pt idx="443">
                  <c:v>41184</c:v>
                </c:pt>
                <c:pt idx="444">
                  <c:v>41184</c:v>
                </c:pt>
                <c:pt idx="445">
                  <c:v>41184</c:v>
                </c:pt>
                <c:pt idx="446">
                  <c:v>41184</c:v>
                </c:pt>
                <c:pt idx="447">
                  <c:v>41184</c:v>
                </c:pt>
                <c:pt idx="448">
                  <c:v>41184</c:v>
                </c:pt>
                <c:pt idx="449">
                  <c:v>41184</c:v>
                </c:pt>
                <c:pt idx="450">
                  <c:v>41184</c:v>
                </c:pt>
                <c:pt idx="451">
                  <c:v>41184</c:v>
                </c:pt>
                <c:pt idx="452">
                  <c:v>41184</c:v>
                </c:pt>
                <c:pt idx="453">
                  <c:v>41184</c:v>
                </c:pt>
                <c:pt idx="454">
                  <c:v>41184</c:v>
                </c:pt>
                <c:pt idx="455">
                  <c:v>41184</c:v>
                </c:pt>
                <c:pt idx="456">
                  <c:v>41184</c:v>
                </c:pt>
                <c:pt idx="457">
                  <c:v>41184</c:v>
                </c:pt>
                <c:pt idx="458">
                  <c:v>41184</c:v>
                </c:pt>
                <c:pt idx="459">
                  <c:v>41184</c:v>
                </c:pt>
                <c:pt idx="460">
                  <c:v>41184</c:v>
                </c:pt>
                <c:pt idx="461">
                  <c:v>41185</c:v>
                </c:pt>
                <c:pt idx="462">
                  <c:v>41185</c:v>
                </c:pt>
                <c:pt idx="463">
                  <c:v>41185</c:v>
                </c:pt>
                <c:pt idx="464">
                  <c:v>41185</c:v>
                </c:pt>
                <c:pt idx="465">
                  <c:v>41185</c:v>
                </c:pt>
                <c:pt idx="466">
                  <c:v>41185</c:v>
                </c:pt>
                <c:pt idx="467">
                  <c:v>41185</c:v>
                </c:pt>
                <c:pt idx="468">
                  <c:v>41185</c:v>
                </c:pt>
                <c:pt idx="469">
                  <c:v>41185</c:v>
                </c:pt>
                <c:pt idx="470">
                  <c:v>41185</c:v>
                </c:pt>
                <c:pt idx="471">
                  <c:v>41185</c:v>
                </c:pt>
                <c:pt idx="472">
                  <c:v>41185</c:v>
                </c:pt>
                <c:pt idx="473">
                  <c:v>41185</c:v>
                </c:pt>
                <c:pt idx="474">
                  <c:v>41185</c:v>
                </c:pt>
                <c:pt idx="475">
                  <c:v>41185</c:v>
                </c:pt>
                <c:pt idx="476">
                  <c:v>41185</c:v>
                </c:pt>
                <c:pt idx="477">
                  <c:v>41185</c:v>
                </c:pt>
                <c:pt idx="478">
                  <c:v>41185</c:v>
                </c:pt>
                <c:pt idx="479">
                  <c:v>41185</c:v>
                </c:pt>
                <c:pt idx="480">
                  <c:v>41185</c:v>
                </c:pt>
                <c:pt idx="481">
                  <c:v>41185</c:v>
                </c:pt>
                <c:pt idx="482">
                  <c:v>41185</c:v>
                </c:pt>
                <c:pt idx="483">
                  <c:v>41185</c:v>
                </c:pt>
                <c:pt idx="484">
                  <c:v>41185</c:v>
                </c:pt>
                <c:pt idx="485">
                  <c:v>41186</c:v>
                </c:pt>
                <c:pt idx="486">
                  <c:v>41186</c:v>
                </c:pt>
                <c:pt idx="487">
                  <c:v>41186</c:v>
                </c:pt>
                <c:pt idx="488">
                  <c:v>41186</c:v>
                </c:pt>
                <c:pt idx="489">
                  <c:v>41186</c:v>
                </c:pt>
                <c:pt idx="490">
                  <c:v>41186</c:v>
                </c:pt>
                <c:pt idx="491">
                  <c:v>41186</c:v>
                </c:pt>
                <c:pt idx="492">
                  <c:v>41186</c:v>
                </c:pt>
                <c:pt idx="493">
                  <c:v>41186</c:v>
                </c:pt>
                <c:pt idx="494">
                  <c:v>41186</c:v>
                </c:pt>
                <c:pt idx="495">
                  <c:v>41186</c:v>
                </c:pt>
                <c:pt idx="496">
                  <c:v>41186</c:v>
                </c:pt>
                <c:pt idx="497">
                  <c:v>41186</c:v>
                </c:pt>
                <c:pt idx="498">
                  <c:v>41186</c:v>
                </c:pt>
                <c:pt idx="499">
                  <c:v>41186</c:v>
                </c:pt>
                <c:pt idx="500">
                  <c:v>41186</c:v>
                </c:pt>
                <c:pt idx="501">
                  <c:v>41186</c:v>
                </c:pt>
                <c:pt idx="502">
                  <c:v>41186</c:v>
                </c:pt>
                <c:pt idx="503">
                  <c:v>41186</c:v>
                </c:pt>
                <c:pt idx="504">
                  <c:v>41186</c:v>
                </c:pt>
                <c:pt idx="505">
                  <c:v>41186</c:v>
                </c:pt>
                <c:pt idx="506">
                  <c:v>41186</c:v>
                </c:pt>
                <c:pt idx="507">
                  <c:v>41186</c:v>
                </c:pt>
                <c:pt idx="508">
                  <c:v>41186</c:v>
                </c:pt>
                <c:pt idx="509">
                  <c:v>41186</c:v>
                </c:pt>
                <c:pt idx="510">
                  <c:v>41187</c:v>
                </c:pt>
                <c:pt idx="511">
                  <c:v>41187</c:v>
                </c:pt>
                <c:pt idx="512">
                  <c:v>41187</c:v>
                </c:pt>
                <c:pt idx="513">
                  <c:v>41187</c:v>
                </c:pt>
                <c:pt idx="514">
                  <c:v>41187</c:v>
                </c:pt>
                <c:pt idx="515">
                  <c:v>41187</c:v>
                </c:pt>
                <c:pt idx="516">
                  <c:v>41187</c:v>
                </c:pt>
                <c:pt idx="517">
                  <c:v>41187</c:v>
                </c:pt>
                <c:pt idx="518">
                  <c:v>41187</c:v>
                </c:pt>
                <c:pt idx="519">
                  <c:v>41187</c:v>
                </c:pt>
                <c:pt idx="520">
                  <c:v>41187</c:v>
                </c:pt>
                <c:pt idx="521">
                  <c:v>41187</c:v>
                </c:pt>
                <c:pt idx="522">
                  <c:v>41187</c:v>
                </c:pt>
                <c:pt idx="523">
                  <c:v>41187</c:v>
                </c:pt>
                <c:pt idx="524">
                  <c:v>41187</c:v>
                </c:pt>
                <c:pt idx="525">
                  <c:v>41187</c:v>
                </c:pt>
                <c:pt idx="526">
                  <c:v>41187</c:v>
                </c:pt>
                <c:pt idx="527">
                  <c:v>41187</c:v>
                </c:pt>
                <c:pt idx="528">
                  <c:v>41187</c:v>
                </c:pt>
                <c:pt idx="529">
                  <c:v>41187</c:v>
                </c:pt>
                <c:pt idx="530">
                  <c:v>41187</c:v>
                </c:pt>
                <c:pt idx="531">
                  <c:v>41187</c:v>
                </c:pt>
                <c:pt idx="532">
                  <c:v>41187</c:v>
                </c:pt>
                <c:pt idx="533">
                  <c:v>41187</c:v>
                </c:pt>
                <c:pt idx="534">
                  <c:v>41188</c:v>
                </c:pt>
                <c:pt idx="535">
                  <c:v>41188</c:v>
                </c:pt>
                <c:pt idx="536">
                  <c:v>41188</c:v>
                </c:pt>
                <c:pt idx="537">
                  <c:v>41188</c:v>
                </c:pt>
                <c:pt idx="538">
                  <c:v>41188</c:v>
                </c:pt>
                <c:pt idx="539">
                  <c:v>41188</c:v>
                </c:pt>
                <c:pt idx="540">
                  <c:v>41188</c:v>
                </c:pt>
                <c:pt idx="541">
                  <c:v>41188</c:v>
                </c:pt>
                <c:pt idx="542">
                  <c:v>41188</c:v>
                </c:pt>
                <c:pt idx="543">
                  <c:v>41188</c:v>
                </c:pt>
                <c:pt idx="544">
                  <c:v>41188</c:v>
                </c:pt>
                <c:pt idx="545">
                  <c:v>41188</c:v>
                </c:pt>
                <c:pt idx="546">
                  <c:v>41188</c:v>
                </c:pt>
                <c:pt idx="547">
                  <c:v>41188</c:v>
                </c:pt>
                <c:pt idx="548">
                  <c:v>41188</c:v>
                </c:pt>
                <c:pt idx="549">
                  <c:v>41188</c:v>
                </c:pt>
                <c:pt idx="550">
                  <c:v>41188</c:v>
                </c:pt>
                <c:pt idx="551">
                  <c:v>41188</c:v>
                </c:pt>
                <c:pt idx="552">
                  <c:v>41188</c:v>
                </c:pt>
                <c:pt idx="553">
                  <c:v>41188</c:v>
                </c:pt>
                <c:pt idx="554">
                  <c:v>41188</c:v>
                </c:pt>
                <c:pt idx="555">
                  <c:v>41188</c:v>
                </c:pt>
                <c:pt idx="556">
                  <c:v>41188</c:v>
                </c:pt>
                <c:pt idx="557">
                  <c:v>41188</c:v>
                </c:pt>
                <c:pt idx="558">
                  <c:v>41189</c:v>
                </c:pt>
                <c:pt idx="559">
                  <c:v>41189</c:v>
                </c:pt>
                <c:pt idx="560">
                  <c:v>41189</c:v>
                </c:pt>
                <c:pt idx="561">
                  <c:v>41189</c:v>
                </c:pt>
                <c:pt idx="562">
                  <c:v>41189</c:v>
                </c:pt>
                <c:pt idx="563">
                  <c:v>41189</c:v>
                </c:pt>
                <c:pt idx="564">
                  <c:v>41189</c:v>
                </c:pt>
                <c:pt idx="565">
                  <c:v>41189</c:v>
                </c:pt>
                <c:pt idx="566">
                  <c:v>41189</c:v>
                </c:pt>
                <c:pt idx="567">
                  <c:v>41189</c:v>
                </c:pt>
                <c:pt idx="568">
                  <c:v>41189</c:v>
                </c:pt>
                <c:pt idx="569">
                  <c:v>41189</c:v>
                </c:pt>
                <c:pt idx="570">
                  <c:v>41189</c:v>
                </c:pt>
                <c:pt idx="571">
                  <c:v>41189</c:v>
                </c:pt>
                <c:pt idx="572">
                  <c:v>41189</c:v>
                </c:pt>
                <c:pt idx="573">
                  <c:v>41189</c:v>
                </c:pt>
                <c:pt idx="574">
                  <c:v>41189</c:v>
                </c:pt>
                <c:pt idx="575">
                  <c:v>41189</c:v>
                </c:pt>
                <c:pt idx="576">
                  <c:v>41189</c:v>
                </c:pt>
                <c:pt idx="577">
                  <c:v>41189</c:v>
                </c:pt>
                <c:pt idx="578">
                  <c:v>41189</c:v>
                </c:pt>
                <c:pt idx="579">
                  <c:v>41189</c:v>
                </c:pt>
                <c:pt idx="580">
                  <c:v>41189</c:v>
                </c:pt>
                <c:pt idx="581">
                  <c:v>41189</c:v>
                </c:pt>
                <c:pt idx="582">
                  <c:v>41190</c:v>
                </c:pt>
                <c:pt idx="583">
                  <c:v>41190</c:v>
                </c:pt>
                <c:pt idx="584">
                  <c:v>41190</c:v>
                </c:pt>
                <c:pt idx="585">
                  <c:v>41190</c:v>
                </c:pt>
                <c:pt idx="586">
                  <c:v>41190</c:v>
                </c:pt>
                <c:pt idx="587">
                  <c:v>41190</c:v>
                </c:pt>
                <c:pt idx="588">
                  <c:v>41190</c:v>
                </c:pt>
                <c:pt idx="589">
                  <c:v>41190</c:v>
                </c:pt>
                <c:pt idx="590">
                  <c:v>41190</c:v>
                </c:pt>
                <c:pt idx="591">
                  <c:v>41190</c:v>
                </c:pt>
                <c:pt idx="592">
                  <c:v>41190</c:v>
                </c:pt>
                <c:pt idx="593">
                  <c:v>41190</c:v>
                </c:pt>
                <c:pt idx="594">
                  <c:v>41190</c:v>
                </c:pt>
                <c:pt idx="595">
                  <c:v>41190</c:v>
                </c:pt>
                <c:pt idx="596">
                  <c:v>41190</c:v>
                </c:pt>
                <c:pt idx="597">
                  <c:v>41190</c:v>
                </c:pt>
                <c:pt idx="598">
                  <c:v>41190</c:v>
                </c:pt>
                <c:pt idx="599">
                  <c:v>41190</c:v>
                </c:pt>
                <c:pt idx="600">
                  <c:v>41190</c:v>
                </c:pt>
                <c:pt idx="601">
                  <c:v>41190</c:v>
                </c:pt>
                <c:pt idx="602">
                  <c:v>41190</c:v>
                </c:pt>
                <c:pt idx="603">
                  <c:v>41190</c:v>
                </c:pt>
                <c:pt idx="604">
                  <c:v>41190</c:v>
                </c:pt>
                <c:pt idx="605">
                  <c:v>41190</c:v>
                </c:pt>
                <c:pt idx="606">
                  <c:v>41191</c:v>
                </c:pt>
                <c:pt idx="607">
                  <c:v>41191</c:v>
                </c:pt>
                <c:pt idx="608">
                  <c:v>41191</c:v>
                </c:pt>
                <c:pt idx="609">
                  <c:v>41191</c:v>
                </c:pt>
                <c:pt idx="610">
                  <c:v>41191</c:v>
                </c:pt>
                <c:pt idx="611">
                  <c:v>41191</c:v>
                </c:pt>
                <c:pt idx="612">
                  <c:v>41191</c:v>
                </c:pt>
                <c:pt idx="613">
                  <c:v>41191</c:v>
                </c:pt>
                <c:pt idx="614">
                  <c:v>41191</c:v>
                </c:pt>
                <c:pt idx="615">
                  <c:v>41191</c:v>
                </c:pt>
                <c:pt idx="616">
                  <c:v>41191</c:v>
                </c:pt>
                <c:pt idx="617">
                  <c:v>41191</c:v>
                </c:pt>
                <c:pt idx="618">
                  <c:v>41191</c:v>
                </c:pt>
                <c:pt idx="619">
                  <c:v>41191</c:v>
                </c:pt>
                <c:pt idx="620">
                  <c:v>41191</c:v>
                </c:pt>
                <c:pt idx="621">
                  <c:v>41191</c:v>
                </c:pt>
                <c:pt idx="622">
                  <c:v>41191</c:v>
                </c:pt>
                <c:pt idx="623">
                  <c:v>41191</c:v>
                </c:pt>
                <c:pt idx="624">
                  <c:v>41191</c:v>
                </c:pt>
                <c:pt idx="625">
                  <c:v>41191</c:v>
                </c:pt>
                <c:pt idx="626">
                  <c:v>41191</c:v>
                </c:pt>
                <c:pt idx="627">
                  <c:v>41191</c:v>
                </c:pt>
                <c:pt idx="628">
                  <c:v>41191</c:v>
                </c:pt>
                <c:pt idx="629">
                  <c:v>41191</c:v>
                </c:pt>
                <c:pt idx="630">
                  <c:v>41192</c:v>
                </c:pt>
                <c:pt idx="631">
                  <c:v>41192</c:v>
                </c:pt>
                <c:pt idx="632">
                  <c:v>41192</c:v>
                </c:pt>
                <c:pt idx="633">
                  <c:v>41192</c:v>
                </c:pt>
                <c:pt idx="634">
                  <c:v>41192</c:v>
                </c:pt>
                <c:pt idx="635">
                  <c:v>41192</c:v>
                </c:pt>
                <c:pt idx="636">
                  <c:v>41192</c:v>
                </c:pt>
                <c:pt idx="637">
                  <c:v>41192</c:v>
                </c:pt>
                <c:pt idx="638">
                  <c:v>41192</c:v>
                </c:pt>
                <c:pt idx="639">
                  <c:v>41192</c:v>
                </c:pt>
                <c:pt idx="640">
                  <c:v>41192</c:v>
                </c:pt>
                <c:pt idx="641">
                  <c:v>41192</c:v>
                </c:pt>
                <c:pt idx="642">
                  <c:v>41192</c:v>
                </c:pt>
                <c:pt idx="643">
                  <c:v>41192</c:v>
                </c:pt>
                <c:pt idx="644">
                  <c:v>41192</c:v>
                </c:pt>
                <c:pt idx="645">
                  <c:v>41192</c:v>
                </c:pt>
                <c:pt idx="646">
                  <c:v>41192</c:v>
                </c:pt>
                <c:pt idx="647">
                  <c:v>41192</c:v>
                </c:pt>
                <c:pt idx="648">
                  <c:v>41192</c:v>
                </c:pt>
                <c:pt idx="649">
                  <c:v>41192</c:v>
                </c:pt>
                <c:pt idx="650">
                  <c:v>41192</c:v>
                </c:pt>
                <c:pt idx="651">
                  <c:v>41192</c:v>
                </c:pt>
                <c:pt idx="652">
                  <c:v>41192</c:v>
                </c:pt>
                <c:pt idx="653">
                  <c:v>41192</c:v>
                </c:pt>
                <c:pt idx="654">
                  <c:v>41193</c:v>
                </c:pt>
                <c:pt idx="655">
                  <c:v>41193</c:v>
                </c:pt>
                <c:pt idx="656">
                  <c:v>41193</c:v>
                </c:pt>
                <c:pt idx="657">
                  <c:v>41193</c:v>
                </c:pt>
                <c:pt idx="658">
                  <c:v>41193</c:v>
                </c:pt>
                <c:pt idx="659">
                  <c:v>41193</c:v>
                </c:pt>
                <c:pt idx="660">
                  <c:v>41193</c:v>
                </c:pt>
                <c:pt idx="661">
                  <c:v>41193</c:v>
                </c:pt>
                <c:pt idx="662">
                  <c:v>41193</c:v>
                </c:pt>
                <c:pt idx="663">
                  <c:v>41193</c:v>
                </c:pt>
                <c:pt idx="664">
                  <c:v>41193</c:v>
                </c:pt>
                <c:pt idx="665">
                  <c:v>41193</c:v>
                </c:pt>
                <c:pt idx="666">
                  <c:v>41193</c:v>
                </c:pt>
                <c:pt idx="667">
                  <c:v>41193</c:v>
                </c:pt>
                <c:pt idx="668">
                  <c:v>41193</c:v>
                </c:pt>
                <c:pt idx="669">
                  <c:v>41193</c:v>
                </c:pt>
                <c:pt idx="670">
                  <c:v>41193</c:v>
                </c:pt>
                <c:pt idx="671">
                  <c:v>41193</c:v>
                </c:pt>
                <c:pt idx="672">
                  <c:v>41193</c:v>
                </c:pt>
                <c:pt idx="673">
                  <c:v>41193</c:v>
                </c:pt>
                <c:pt idx="674">
                  <c:v>41193</c:v>
                </c:pt>
                <c:pt idx="675">
                  <c:v>41193</c:v>
                </c:pt>
                <c:pt idx="676">
                  <c:v>41193</c:v>
                </c:pt>
                <c:pt idx="677">
                  <c:v>41193</c:v>
                </c:pt>
                <c:pt idx="678">
                  <c:v>41194</c:v>
                </c:pt>
                <c:pt idx="679">
                  <c:v>41194</c:v>
                </c:pt>
                <c:pt idx="680">
                  <c:v>41194</c:v>
                </c:pt>
                <c:pt idx="681">
                  <c:v>41194</c:v>
                </c:pt>
                <c:pt idx="682">
                  <c:v>41194</c:v>
                </c:pt>
                <c:pt idx="683">
                  <c:v>41194</c:v>
                </c:pt>
                <c:pt idx="684">
                  <c:v>41194</c:v>
                </c:pt>
                <c:pt idx="685">
                  <c:v>41194</c:v>
                </c:pt>
                <c:pt idx="686">
                  <c:v>41194</c:v>
                </c:pt>
                <c:pt idx="687">
                  <c:v>41194</c:v>
                </c:pt>
                <c:pt idx="688">
                  <c:v>41194</c:v>
                </c:pt>
                <c:pt idx="689">
                  <c:v>41194</c:v>
                </c:pt>
                <c:pt idx="690">
                  <c:v>41194</c:v>
                </c:pt>
                <c:pt idx="691">
                  <c:v>41194</c:v>
                </c:pt>
                <c:pt idx="692">
                  <c:v>41194</c:v>
                </c:pt>
                <c:pt idx="693">
                  <c:v>41194</c:v>
                </c:pt>
                <c:pt idx="694">
                  <c:v>41194</c:v>
                </c:pt>
                <c:pt idx="695">
                  <c:v>41194</c:v>
                </c:pt>
                <c:pt idx="696">
                  <c:v>41194</c:v>
                </c:pt>
                <c:pt idx="697">
                  <c:v>41194</c:v>
                </c:pt>
                <c:pt idx="698">
                  <c:v>41194</c:v>
                </c:pt>
                <c:pt idx="699">
                  <c:v>41194</c:v>
                </c:pt>
                <c:pt idx="700">
                  <c:v>41194</c:v>
                </c:pt>
                <c:pt idx="701">
                  <c:v>41194</c:v>
                </c:pt>
                <c:pt idx="702">
                  <c:v>41195</c:v>
                </c:pt>
                <c:pt idx="703">
                  <c:v>41195</c:v>
                </c:pt>
                <c:pt idx="704">
                  <c:v>41195</c:v>
                </c:pt>
                <c:pt idx="705">
                  <c:v>41195</c:v>
                </c:pt>
                <c:pt idx="706">
                  <c:v>41195</c:v>
                </c:pt>
                <c:pt idx="707">
                  <c:v>41195</c:v>
                </c:pt>
                <c:pt idx="708">
                  <c:v>41195</c:v>
                </c:pt>
                <c:pt idx="709">
                  <c:v>41195</c:v>
                </c:pt>
                <c:pt idx="710">
                  <c:v>41195</c:v>
                </c:pt>
                <c:pt idx="711">
                  <c:v>41195</c:v>
                </c:pt>
                <c:pt idx="712">
                  <c:v>41195</c:v>
                </c:pt>
                <c:pt idx="713">
                  <c:v>41195</c:v>
                </c:pt>
                <c:pt idx="714">
                  <c:v>41195</c:v>
                </c:pt>
                <c:pt idx="715">
                  <c:v>41195</c:v>
                </c:pt>
                <c:pt idx="716">
                  <c:v>41195</c:v>
                </c:pt>
                <c:pt idx="717">
                  <c:v>41195</c:v>
                </c:pt>
                <c:pt idx="718">
                  <c:v>41195</c:v>
                </c:pt>
                <c:pt idx="719">
                  <c:v>41195</c:v>
                </c:pt>
                <c:pt idx="720">
                  <c:v>41195</c:v>
                </c:pt>
                <c:pt idx="721">
                  <c:v>41195</c:v>
                </c:pt>
                <c:pt idx="722">
                  <c:v>41195</c:v>
                </c:pt>
                <c:pt idx="723">
                  <c:v>41195</c:v>
                </c:pt>
                <c:pt idx="724">
                  <c:v>41195</c:v>
                </c:pt>
                <c:pt idx="725">
                  <c:v>41195</c:v>
                </c:pt>
                <c:pt idx="726">
                  <c:v>41196</c:v>
                </c:pt>
                <c:pt idx="727">
                  <c:v>41196</c:v>
                </c:pt>
                <c:pt idx="728">
                  <c:v>41196</c:v>
                </c:pt>
                <c:pt idx="729">
                  <c:v>41196</c:v>
                </c:pt>
                <c:pt idx="730">
                  <c:v>41196</c:v>
                </c:pt>
                <c:pt idx="731">
                  <c:v>41196</c:v>
                </c:pt>
                <c:pt idx="732">
                  <c:v>41196</c:v>
                </c:pt>
                <c:pt idx="733">
                  <c:v>41196</c:v>
                </c:pt>
                <c:pt idx="734">
                  <c:v>41196</c:v>
                </c:pt>
                <c:pt idx="735">
                  <c:v>41196</c:v>
                </c:pt>
                <c:pt idx="736">
                  <c:v>41196</c:v>
                </c:pt>
                <c:pt idx="737">
                  <c:v>41196</c:v>
                </c:pt>
                <c:pt idx="738">
                  <c:v>41196</c:v>
                </c:pt>
                <c:pt idx="739">
                  <c:v>41196</c:v>
                </c:pt>
                <c:pt idx="740">
                  <c:v>41196</c:v>
                </c:pt>
                <c:pt idx="741">
                  <c:v>41196</c:v>
                </c:pt>
                <c:pt idx="742">
                  <c:v>41196</c:v>
                </c:pt>
                <c:pt idx="743">
                  <c:v>41196</c:v>
                </c:pt>
                <c:pt idx="744">
                  <c:v>41196</c:v>
                </c:pt>
                <c:pt idx="745">
                  <c:v>41196</c:v>
                </c:pt>
                <c:pt idx="746">
                  <c:v>41196</c:v>
                </c:pt>
                <c:pt idx="747">
                  <c:v>41196</c:v>
                </c:pt>
                <c:pt idx="748">
                  <c:v>41196</c:v>
                </c:pt>
                <c:pt idx="749">
                  <c:v>41196</c:v>
                </c:pt>
                <c:pt idx="750">
                  <c:v>41197</c:v>
                </c:pt>
                <c:pt idx="751">
                  <c:v>41197</c:v>
                </c:pt>
                <c:pt idx="752">
                  <c:v>41197</c:v>
                </c:pt>
                <c:pt idx="753">
                  <c:v>41197</c:v>
                </c:pt>
                <c:pt idx="754">
                  <c:v>41197</c:v>
                </c:pt>
                <c:pt idx="755">
                  <c:v>41197</c:v>
                </c:pt>
                <c:pt idx="756">
                  <c:v>41197</c:v>
                </c:pt>
                <c:pt idx="757">
                  <c:v>41197</c:v>
                </c:pt>
                <c:pt idx="758">
                  <c:v>41197</c:v>
                </c:pt>
                <c:pt idx="759">
                  <c:v>41197</c:v>
                </c:pt>
                <c:pt idx="760">
                  <c:v>41197</c:v>
                </c:pt>
                <c:pt idx="761">
                  <c:v>41197</c:v>
                </c:pt>
                <c:pt idx="762">
                  <c:v>41197</c:v>
                </c:pt>
                <c:pt idx="763">
                  <c:v>41197</c:v>
                </c:pt>
                <c:pt idx="764">
                  <c:v>41197</c:v>
                </c:pt>
                <c:pt idx="765">
                  <c:v>41197</c:v>
                </c:pt>
                <c:pt idx="766">
                  <c:v>41197</c:v>
                </c:pt>
                <c:pt idx="767">
                  <c:v>41197</c:v>
                </c:pt>
                <c:pt idx="768">
                  <c:v>41197</c:v>
                </c:pt>
                <c:pt idx="769">
                  <c:v>41197</c:v>
                </c:pt>
                <c:pt idx="770">
                  <c:v>41197</c:v>
                </c:pt>
                <c:pt idx="771">
                  <c:v>41197</c:v>
                </c:pt>
                <c:pt idx="772">
                  <c:v>41197</c:v>
                </c:pt>
                <c:pt idx="773">
                  <c:v>41197</c:v>
                </c:pt>
                <c:pt idx="774">
                  <c:v>41198</c:v>
                </c:pt>
                <c:pt idx="775">
                  <c:v>41198</c:v>
                </c:pt>
                <c:pt idx="776">
                  <c:v>41198</c:v>
                </c:pt>
                <c:pt idx="777">
                  <c:v>41198</c:v>
                </c:pt>
                <c:pt idx="778">
                  <c:v>41198</c:v>
                </c:pt>
                <c:pt idx="779">
                  <c:v>41198</c:v>
                </c:pt>
                <c:pt idx="780">
                  <c:v>41198</c:v>
                </c:pt>
                <c:pt idx="781">
                  <c:v>41198</c:v>
                </c:pt>
                <c:pt idx="782">
                  <c:v>41198</c:v>
                </c:pt>
                <c:pt idx="783">
                  <c:v>41198</c:v>
                </c:pt>
                <c:pt idx="784">
                  <c:v>41198</c:v>
                </c:pt>
                <c:pt idx="785">
                  <c:v>41198</c:v>
                </c:pt>
                <c:pt idx="786">
                  <c:v>41198</c:v>
                </c:pt>
                <c:pt idx="787">
                  <c:v>41198</c:v>
                </c:pt>
                <c:pt idx="788">
                  <c:v>41198</c:v>
                </c:pt>
                <c:pt idx="789">
                  <c:v>41198</c:v>
                </c:pt>
                <c:pt idx="790">
                  <c:v>41198</c:v>
                </c:pt>
                <c:pt idx="791">
                  <c:v>41198</c:v>
                </c:pt>
                <c:pt idx="792">
                  <c:v>41198</c:v>
                </c:pt>
                <c:pt idx="793">
                  <c:v>41198</c:v>
                </c:pt>
                <c:pt idx="794">
                  <c:v>41198</c:v>
                </c:pt>
                <c:pt idx="795">
                  <c:v>41198</c:v>
                </c:pt>
                <c:pt idx="796">
                  <c:v>41198</c:v>
                </c:pt>
                <c:pt idx="797">
                  <c:v>41198</c:v>
                </c:pt>
                <c:pt idx="798">
                  <c:v>41199</c:v>
                </c:pt>
                <c:pt idx="799">
                  <c:v>41199</c:v>
                </c:pt>
                <c:pt idx="800">
                  <c:v>41199</c:v>
                </c:pt>
                <c:pt idx="801">
                  <c:v>41199</c:v>
                </c:pt>
                <c:pt idx="802">
                  <c:v>41199</c:v>
                </c:pt>
                <c:pt idx="803">
                  <c:v>41199</c:v>
                </c:pt>
                <c:pt idx="804">
                  <c:v>41199</c:v>
                </c:pt>
                <c:pt idx="805">
                  <c:v>41199</c:v>
                </c:pt>
                <c:pt idx="806">
                  <c:v>41199</c:v>
                </c:pt>
                <c:pt idx="807">
                  <c:v>41199</c:v>
                </c:pt>
                <c:pt idx="808">
                  <c:v>41199</c:v>
                </c:pt>
                <c:pt idx="809">
                  <c:v>41199</c:v>
                </c:pt>
                <c:pt idx="810">
                  <c:v>41199</c:v>
                </c:pt>
                <c:pt idx="811">
                  <c:v>41199</c:v>
                </c:pt>
                <c:pt idx="812">
                  <c:v>41199</c:v>
                </c:pt>
                <c:pt idx="813">
                  <c:v>41199</c:v>
                </c:pt>
                <c:pt idx="814">
                  <c:v>41199</c:v>
                </c:pt>
                <c:pt idx="815">
                  <c:v>41199</c:v>
                </c:pt>
                <c:pt idx="816">
                  <c:v>41199</c:v>
                </c:pt>
                <c:pt idx="817">
                  <c:v>41199</c:v>
                </c:pt>
                <c:pt idx="818">
                  <c:v>41199</c:v>
                </c:pt>
                <c:pt idx="819">
                  <c:v>41199</c:v>
                </c:pt>
                <c:pt idx="820">
                  <c:v>41199</c:v>
                </c:pt>
                <c:pt idx="821">
                  <c:v>41199</c:v>
                </c:pt>
                <c:pt idx="822">
                  <c:v>41200</c:v>
                </c:pt>
                <c:pt idx="823">
                  <c:v>41200</c:v>
                </c:pt>
                <c:pt idx="824">
                  <c:v>41200</c:v>
                </c:pt>
                <c:pt idx="825">
                  <c:v>41200</c:v>
                </c:pt>
                <c:pt idx="826">
                  <c:v>41200</c:v>
                </c:pt>
                <c:pt idx="827">
                  <c:v>41200</c:v>
                </c:pt>
                <c:pt idx="828">
                  <c:v>41200</c:v>
                </c:pt>
                <c:pt idx="829">
                  <c:v>41200</c:v>
                </c:pt>
                <c:pt idx="830">
                  <c:v>41200</c:v>
                </c:pt>
                <c:pt idx="831">
                  <c:v>41200</c:v>
                </c:pt>
                <c:pt idx="832">
                  <c:v>41200</c:v>
                </c:pt>
                <c:pt idx="833">
                  <c:v>41200</c:v>
                </c:pt>
                <c:pt idx="834">
                  <c:v>41200</c:v>
                </c:pt>
                <c:pt idx="835">
                  <c:v>41200</c:v>
                </c:pt>
                <c:pt idx="836">
                  <c:v>41200</c:v>
                </c:pt>
                <c:pt idx="837">
                  <c:v>41200</c:v>
                </c:pt>
                <c:pt idx="838">
                  <c:v>41200</c:v>
                </c:pt>
                <c:pt idx="839">
                  <c:v>41200</c:v>
                </c:pt>
                <c:pt idx="840">
                  <c:v>41200</c:v>
                </c:pt>
                <c:pt idx="841">
                  <c:v>41200</c:v>
                </c:pt>
                <c:pt idx="842">
                  <c:v>41200</c:v>
                </c:pt>
                <c:pt idx="843">
                  <c:v>41200</c:v>
                </c:pt>
                <c:pt idx="844">
                  <c:v>41200</c:v>
                </c:pt>
                <c:pt idx="845">
                  <c:v>41200</c:v>
                </c:pt>
                <c:pt idx="846">
                  <c:v>41201</c:v>
                </c:pt>
                <c:pt idx="847">
                  <c:v>41201</c:v>
                </c:pt>
                <c:pt idx="848">
                  <c:v>41201</c:v>
                </c:pt>
                <c:pt idx="849">
                  <c:v>41201</c:v>
                </c:pt>
                <c:pt idx="850">
                  <c:v>41201</c:v>
                </c:pt>
                <c:pt idx="851">
                  <c:v>41201</c:v>
                </c:pt>
                <c:pt idx="852">
                  <c:v>41201</c:v>
                </c:pt>
                <c:pt idx="853">
                  <c:v>41201</c:v>
                </c:pt>
                <c:pt idx="854">
                  <c:v>41201</c:v>
                </c:pt>
                <c:pt idx="855">
                  <c:v>41201</c:v>
                </c:pt>
                <c:pt idx="856">
                  <c:v>41201</c:v>
                </c:pt>
                <c:pt idx="857">
                  <c:v>41201</c:v>
                </c:pt>
                <c:pt idx="858">
                  <c:v>41201</c:v>
                </c:pt>
              </c:numCache>
            </c:numRef>
          </c:cat>
          <c:val>
            <c:numRef>
              <c:f>'All sites'!$P$116:$P$974</c:f>
            </c:numRef>
          </c:val>
          <c:smooth val="0"/>
        </c:ser>
        <c:ser>
          <c:idx val="10"/>
          <c:order val="12"/>
          <c:tx>
            <c:strRef>
              <c:f>'All sites'!$Q$98:$Q$115</c:f>
              <c:strCache>
                <c:ptCount val="1"/>
                <c:pt idx="0">
                  <c:v>0:00 1:00 2:00 3:00 4:00 5:00 6:00 7:00 8:00 9:00 10:00 11:00 12:00 13:00 14:00 15:00 16:00 17:00</c:v>
                </c:pt>
              </c:strCache>
            </c:strRef>
          </c:tx>
          <c:cat>
            <c:numRef>
              <c:f>'All sites'!$B$116:$B$974</c:f>
              <c:numCache>
                <c:formatCode>m/d/yyyy</c:formatCode>
                <c:ptCount val="859"/>
                <c:pt idx="0">
                  <c:v>41165</c:v>
                </c:pt>
                <c:pt idx="1">
                  <c:v>41165</c:v>
                </c:pt>
                <c:pt idx="2">
                  <c:v>41165</c:v>
                </c:pt>
                <c:pt idx="3">
                  <c:v>41165</c:v>
                </c:pt>
                <c:pt idx="4">
                  <c:v>41165</c:v>
                </c:pt>
                <c:pt idx="5">
                  <c:v>41165</c:v>
                </c:pt>
                <c:pt idx="6">
                  <c:v>41166</c:v>
                </c:pt>
                <c:pt idx="7">
                  <c:v>41166</c:v>
                </c:pt>
                <c:pt idx="8">
                  <c:v>41166</c:v>
                </c:pt>
                <c:pt idx="9">
                  <c:v>41166</c:v>
                </c:pt>
                <c:pt idx="10">
                  <c:v>41166</c:v>
                </c:pt>
                <c:pt idx="11">
                  <c:v>41166</c:v>
                </c:pt>
                <c:pt idx="12">
                  <c:v>41166</c:v>
                </c:pt>
                <c:pt idx="13">
                  <c:v>41166</c:v>
                </c:pt>
                <c:pt idx="14">
                  <c:v>41166</c:v>
                </c:pt>
                <c:pt idx="15">
                  <c:v>41166</c:v>
                </c:pt>
                <c:pt idx="16">
                  <c:v>41166</c:v>
                </c:pt>
                <c:pt idx="17">
                  <c:v>41166</c:v>
                </c:pt>
                <c:pt idx="18">
                  <c:v>41166</c:v>
                </c:pt>
                <c:pt idx="19">
                  <c:v>41166</c:v>
                </c:pt>
                <c:pt idx="20">
                  <c:v>41166</c:v>
                </c:pt>
                <c:pt idx="21">
                  <c:v>41166</c:v>
                </c:pt>
                <c:pt idx="22">
                  <c:v>41166</c:v>
                </c:pt>
                <c:pt idx="23">
                  <c:v>41166</c:v>
                </c:pt>
                <c:pt idx="24">
                  <c:v>41166</c:v>
                </c:pt>
                <c:pt idx="25">
                  <c:v>41166</c:v>
                </c:pt>
                <c:pt idx="26">
                  <c:v>41166</c:v>
                </c:pt>
                <c:pt idx="27">
                  <c:v>41166</c:v>
                </c:pt>
                <c:pt idx="28">
                  <c:v>41166</c:v>
                </c:pt>
                <c:pt idx="29">
                  <c:v>41167</c:v>
                </c:pt>
                <c:pt idx="30">
                  <c:v>41167</c:v>
                </c:pt>
                <c:pt idx="31">
                  <c:v>41167</c:v>
                </c:pt>
                <c:pt idx="32">
                  <c:v>41167</c:v>
                </c:pt>
                <c:pt idx="33">
                  <c:v>41167</c:v>
                </c:pt>
                <c:pt idx="34">
                  <c:v>41167</c:v>
                </c:pt>
                <c:pt idx="35">
                  <c:v>41167</c:v>
                </c:pt>
                <c:pt idx="36">
                  <c:v>41167</c:v>
                </c:pt>
                <c:pt idx="37">
                  <c:v>41167</c:v>
                </c:pt>
                <c:pt idx="38">
                  <c:v>41167</c:v>
                </c:pt>
                <c:pt idx="39">
                  <c:v>41167</c:v>
                </c:pt>
                <c:pt idx="40">
                  <c:v>41167</c:v>
                </c:pt>
                <c:pt idx="41">
                  <c:v>41167</c:v>
                </c:pt>
                <c:pt idx="42">
                  <c:v>41167</c:v>
                </c:pt>
                <c:pt idx="43">
                  <c:v>41167</c:v>
                </c:pt>
                <c:pt idx="44">
                  <c:v>41167</c:v>
                </c:pt>
                <c:pt idx="45">
                  <c:v>41167</c:v>
                </c:pt>
                <c:pt idx="46">
                  <c:v>41167</c:v>
                </c:pt>
                <c:pt idx="47">
                  <c:v>41167</c:v>
                </c:pt>
                <c:pt idx="48">
                  <c:v>41167</c:v>
                </c:pt>
                <c:pt idx="49">
                  <c:v>41167</c:v>
                </c:pt>
                <c:pt idx="50">
                  <c:v>41167</c:v>
                </c:pt>
                <c:pt idx="51">
                  <c:v>41167</c:v>
                </c:pt>
                <c:pt idx="52">
                  <c:v>41167</c:v>
                </c:pt>
                <c:pt idx="53">
                  <c:v>41168</c:v>
                </c:pt>
                <c:pt idx="54">
                  <c:v>41168</c:v>
                </c:pt>
                <c:pt idx="55">
                  <c:v>41168</c:v>
                </c:pt>
                <c:pt idx="56">
                  <c:v>41168</c:v>
                </c:pt>
                <c:pt idx="57">
                  <c:v>41168</c:v>
                </c:pt>
                <c:pt idx="58">
                  <c:v>41168</c:v>
                </c:pt>
                <c:pt idx="59">
                  <c:v>41168</c:v>
                </c:pt>
                <c:pt idx="60">
                  <c:v>41168</c:v>
                </c:pt>
                <c:pt idx="61">
                  <c:v>41168</c:v>
                </c:pt>
                <c:pt idx="62">
                  <c:v>41168</c:v>
                </c:pt>
                <c:pt idx="63">
                  <c:v>41168</c:v>
                </c:pt>
                <c:pt idx="64">
                  <c:v>41168</c:v>
                </c:pt>
                <c:pt idx="65">
                  <c:v>41168</c:v>
                </c:pt>
                <c:pt idx="66">
                  <c:v>41168</c:v>
                </c:pt>
                <c:pt idx="67">
                  <c:v>41168</c:v>
                </c:pt>
                <c:pt idx="68">
                  <c:v>41168</c:v>
                </c:pt>
                <c:pt idx="69">
                  <c:v>41168</c:v>
                </c:pt>
                <c:pt idx="70">
                  <c:v>41168</c:v>
                </c:pt>
                <c:pt idx="71">
                  <c:v>41168</c:v>
                </c:pt>
                <c:pt idx="72">
                  <c:v>41168</c:v>
                </c:pt>
                <c:pt idx="73">
                  <c:v>41168</c:v>
                </c:pt>
                <c:pt idx="74">
                  <c:v>41168</c:v>
                </c:pt>
                <c:pt idx="75">
                  <c:v>41168</c:v>
                </c:pt>
                <c:pt idx="76">
                  <c:v>41168</c:v>
                </c:pt>
                <c:pt idx="77">
                  <c:v>41169</c:v>
                </c:pt>
                <c:pt idx="78">
                  <c:v>41169</c:v>
                </c:pt>
                <c:pt idx="79">
                  <c:v>41169</c:v>
                </c:pt>
                <c:pt idx="80">
                  <c:v>41169</c:v>
                </c:pt>
                <c:pt idx="81">
                  <c:v>41169</c:v>
                </c:pt>
                <c:pt idx="82">
                  <c:v>41169</c:v>
                </c:pt>
                <c:pt idx="83">
                  <c:v>41169</c:v>
                </c:pt>
                <c:pt idx="84">
                  <c:v>41169</c:v>
                </c:pt>
                <c:pt idx="85">
                  <c:v>41169</c:v>
                </c:pt>
                <c:pt idx="86">
                  <c:v>41169</c:v>
                </c:pt>
                <c:pt idx="87">
                  <c:v>41169</c:v>
                </c:pt>
                <c:pt idx="88">
                  <c:v>41169</c:v>
                </c:pt>
                <c:pt idx="89">
                  <c:v>41169</c:v>
                </c:pt>
                <c:pt idx="90">
                  <c:v>41169</c:v>
                </c:pt>
                <c:pt idx="91">
                  <c:v>41169</c:v>
                </c:pt>
                <c:pt idx="92">
                  <c:v>41169</c:v>
                </c:pt>
                <c:pt idx="93">
                  <c:v>41169</c:v>
                </c:pt>
                <c:pt idx="94">
                  <c:v>41169</c:v>
                </c:pt>
                <c:pt idx="95">
                  <c:v>41169</c:v>
                </c:pt>
                <c:pt idx="96">
                  <c:v>41169</c:v>
                </c:pt>
                <c:pt idx="97">
                  <c:v>41169</c:v>
                </c:pt>
                <c:pt idx="98">
                  <c:v>41169</c:v>
                </c:pt>
                <c:pt idx="99">
                  <c:v>41169</c:v>
                </c:pt>
                <c:pt idx="100">
                  <c:v>41169</c:v>
                </c:pt>
                <c:pt idx="101">
                  <c:v>41170</c:v>
                </c:pt>
                <c:pt idx="102">
                  <c:v>41170</c:v>
                </c:pt>
                <c:pt idx="103">
                  <c:v>41170</c:v>
                </c:pt>
                <c:pt idx="104">
                  <c:v>41170</c:v>
                </c:pt>
                <c:pt idx="105">
                  <c:v>41170</c:v>
                </c:pt>
                <c:pt idx="106">
                  <c:v>41170</c:v>
                </c:pt>
                <c:pt idx="107">
                  <c:v>41170</c:v>
                </c:pt>
                <c:pt idx="108">
                  <c:v>41170</c:v>
                </c:pt>
                <c:pt idx="109">
                  <c:v>41170</c:v>
                </c:pt>
                <c:pt idx="110">
                  <c:v>41170</c:v>
                </c:pt>
                <c:pt idx="111">
                  <c:v>41170</c:v>
                </c:pt>
                <c:pt idx="112">
                  <c:v>41170</c:v>
                </c:pt>
                <c:pt idx="113">
                  <c:v>41170</c:v>
                </c:pt>
                <c:pt idx="114">
                  <c:v>41170</c:v>
                </c:pt>
                <c:pt idx="115">
                  <c:v>41170</c:v>
                </c:pt>
                <c:pt idx="116">
                  <c:v>41170</c:v>
                </c:pt>
                <c:pt idx="117">
                  <c:v>41170</c:v>
                </c:pt>
                <c:pt idx="118">
                  <c:v>41170</c:v>
                </c:pt>
                <c:pt idx="119">
                  <c:v>41170</c:v>
                </c:pt>
                <c:pt idx="120">
                  <c:v>41170</c:v>
                </c:pt>
                <c:pt idx="121">
                  <c:v>41170</c:v>
                </c:pt>
                <c:pt idx="122">
                  <c:v>41170</c:v>
                </c:pt>
                <c:pt idx="123">
                  <c:v>41170</c:v>
                </c:pt>
                <c:pt idx="124">
                  <c:v>41170</c:v>
                </c:pt>
                <c:pt idx="125">
                  <c:v>41171</c:v>
                </c:pt>
                <c:pt idx="126">
                  <c:v>41171</c:v>
                </c:pt>
                <c:pt idx="127">
                  <c:v>41171</c:v>
                </c:pt>
                <c:pt idx="128">
                  <c:v>41171</c:v>
                </c:pt>
                <c:pt idx="129">
                  <c:v>41171</c:v>
                </c:pt>
                <c:pt idx="130">
                  <c:v>41171</c:v>
                </c:pt>
                <c:pt idx="131">
                  <c:v>41171</c:v>
                </c:pt>
                <c:pt idx="132">
                  <c:v>41171</c:v>
                </c:pt>
                <c:pt idx="133">
                  <c:v>41171</c:v>
                </c:pt>
                <c:pt idx="134">
                  <c:v>41171</c:v>
                </c:pt>
                <c:pt idx="135">
                  <c:v>41171</c:v>
                </c:pt>
                <c:pt idx="136">
                  <c:v>41171</c:v>
                </c:pt>
                <c:pt idx="137">
                  <c:v>41171</c:v>
                </c:pt>
                <c:pt idx="138">
                  <c:v>41171</c:v>
                </c:pt>
                <c:pt idx="139">
                  <c:v>41171</c:v>
                </c:pt>
                <c:pt idx="140">
                  <c:v>41171</c:v>
                </c:pt>
                <c:pt idx="141">
                  <c:v>41171</c:v>
                </c:pt>
                <c:pt idx="142">
                  <c:v>41171</c:v>
                </c:pt>
                <c:pt idx="143">
                  <c:v>41171</c:v>
                </c:pt>
                <c:pt idx="144">
                  <c:v>41171</c:v>
                </c:pt>
                <c:pt idx="145">
                  <c:v>41171</c:v>
                </c:pt>
                <c:pt idx="146">
                  <c:v>41171</c:v>
                </c:pt>
                <c:pt idx="147">
                  <c:v>41171</c:v>
                </c:pt>
                <c:pt idx="148">
                  <c:v>41171</c:v>
                </c:pt>
                <c:pt idx="149">
                  <c:v>41172</c:v>
                </c:pt>
                <c:pt idx="150">
                  <c:v>41172</c:v>
                </c:pt>
                <c:pt idx="151">
                  <c:v>41172</c:v>
                </c:pt>
                <c:pt idx="152">
                  <c:v>41172</c:v>
                </c:pt>
                <c:pt idx="153">
                  <c:v>41172</c:v>
                </c:pt>
                <c:pt idx="154">
                  <c:v>41172</c:v>
                </c:pt>
                <c:pt idx="155">
                  <c:v>41172</c:v>
                </c:pt>
                <c:pt idx="156">
                  <c:v>41172</c:v>
                </c:pt>
                <c:pt idx="157">
                  <c:v>41172</c:v>
                </c:pt>
                <c:pt idx="158">
                  <c:v>41172</c:v>
                </c:pt>
                <c:pt idx="159">
                  <c:v>41172</c:v>
                </c:pt>
                <c:pt idx="160">
                  <c:v>41172</c:v>
                </c:pt>
                <c:pt idx="161">
                  <c:v>41172</c:v>
                </c:pt>
                <c:pt idx="162">
                  <c:v>41172</c:v>
                </c:pt>
                <c:pt idx="163">
                  <c:v>41172</c:v>
                </c:pt>
                <c:pt idx="164">
                  <c:v>41172</c:v>
                </c:pt>
                <c:pt idx="165">
                  <c:v>41172</c:v>
                </c:pt>
                <c:pt idx="166">
                  <c:v>41172</c:v>
                </c:pt>
                <c:pt idx="167">
                  <c:v>41172</c:v>
                </c:pt>
                <c:pt idx="168">
                  <c:v>41172</c:v>
                </c:pt>
                <c:pt idx="169">
                  <c:v>41172</c:v>
                </c:pt>
                <c:pt idx="170">
                  <c:v>41172</c:v>
                </c:pt>
                <c:pt idx="171">
                  <c:v>41172</c:v>
                </c:pt>
                <c:pt idx="172">
                  <c:v>41172</c:v>
                </c:pt>
                <c:pt idx="173">
                  <c:v>41173</c:v>
                </c:pt>
                <c:pt idx="174">
                  <c:v>41173</c:v>
                </c:pt>
                <c:pt idx="175">
                  <c:v>41173</c:v>
                </c:pt>
                <c:pt idx="176">
                  <c:v>41173</c:v>
                </c:pt>
                <c:pt idx="177">
                  <c:v>41173</c:v>
                </c:pt>
                <c:pt idx="178">
                  <c:v>41173</c:v>
                </c:pt>
                <c:pt idx="179">
                  <c:v>41173</c:v>
                </c:pt>
                <c:pt idx="180">
                  <c:v>41173</c:v>
                </c:pt>
                <c:pt idx="181">
                  <c:v>41173</c:v>
                </c:pt>
                <c:pt idx="182">
                  <c:v>41173</c:v>
                </c:pt>
                <c:pt idx="183">
                  <c:v>41173</c:v>
                </c:pt>
                <c:pt idx="184">
                  <c:v>41173</c:v>
                </c:pt>
                <c:pt idx="185">
                  <c:v>41173</c:v>
                </c:pt>
                <c:pt idx="186">
                  <c:v>41173</c:v>
                </c:pt>
                <c:pt idx="187">
                  <c:v>41173</c:v>
                </c:pt>
                <c:pt idx="188">
                  <c:v>41173</c:v>
                </c:pt>
                <c:pt idx="189">
                  <c:v>41173</c:v>
                </c:pt>
                <c:pt idx="190">
                  <c:v>41173</c:v>
                </c:pt>
                <c:pt idx="191">
                  <c:v>41173</c:v>
                </c:pt>
                <c:pt idx="192">
                  <c:v>41173</c:v>
                </c:pt>
                <c:pt idx="193">
                  <c:v>41173</c:v>
                </c:pt>
                <c:pt idx="194">
                  <c:v>41173</c:v>
                </c:pt>
                <c:pt idx="195">
                  <c:v>41173</c:v>
                </c:pt>
                <c:pt idx="196">
                  <c:v>41173</c:v>
                </c:pt>
                <c:pt idx="197">
                  <c:v>41174</c:v>
                </c:pt>
                <c:pt idx="198">
                  <c:v>41174</c:v>
                </c:pt>
                <c:pt idx="199">
                  <c:v>41174</c:v>
                </c:pt>
                <c:pt idx="200">
                  <c:v>41174</c:v>
                </c:pt>
                <c:pt idx="201">
                  <c:v>41174</c:v>
                </c:pt>
                <c:pt idx="202">
                  <c:v>41174</c:v>
                </c:pt>
                <c:pt idx="203">
                  <c:v>41174</c:v>
                </c:pt>
                <c:pt idx="204">
                  <c:v>41174</c:v>
                </c:pt>
                <c:pt idx="205">
                  <c:v>41174</c:v>
                </c:pt>
                <c:pt idx="206">
                  <c:v>41174</c:v>
                </c:pt>
                <c:pt idx="207">
                  <c:v>41174</c:v>
                </c:pt>
                <c:pt idx="208">
                  <c:v>41174</c:v>
                </c:pt>
                <c:pt idx="209">
                  <c:v>41174</c:v>
                </c:pt>
                <c:pt idx="210">
                  <c:v>41174</c:v>
                </c:pt>
                <c:pt idx="211">
                  <c:v>41174</c:v>
                </c:pt>
                <c:pt idx="212">
                  <c:v>41174</c:v>
                </c:pt>
                <c:pt idx="213">
                  <c:v>41174</c:v>
                </c:pt>
                <c:pt idx="214">
                  <c:v>41174</c:v>
                </c:pt>
                <c:pt idx="215">
                  <c:v>41174</c:v>
                </c:pt>
                <c:pt idx="216">
                  <c:v>41174</c:v>
                </c:pt>
                <c:pt idx="217">
                  <c:v>41174</c:v>
                </c:pt>
                <c:pt idx="218">
                  <c:v>41174</c:v>
                </c:pt>
                <c:pt idx="219">
                  <c:v>41174</c:v>
                </c:pt>
                <c:pt idx="220">
                  <c:v>41174</c:v>
                </c:pt>
                <c:pt idx="221">
                  <c:v>41175</c:v>
                </c:pt>
                <c:pt idx="222">
                  <c:v>41175</c:v>
                </c:pt>
                <c:pt idx="223">
                  <c:v>41175</c:v>
                </c:pt>
                <c:pt idx="224">
                  <c:v>41175</c:v>
                </c:pt>
                <c:pt idx="225">
                  <c:v>41175</c:v>
                </c:pt>
                <c:pt idx="226">
                  <c:v>41175</c:v>
                </c:pt>
                <c:pt idx="227">
                  <c:v>41175</c:v>
                </c:pt>
                <c:pt idx="228">
                  <c:v>41175</c:v>
                </c:pt>
                <c:pt idx="229">
                  <c:v>41175</c:v>
                </c:pt>
                <c:pt idx="230">
                  <c:v>41175</c:v>
                </c:pt>
                <c:pt idx="231">
                  <c:v>41175</c:v>
                </c:pt>
                <c:pt idx="232">
                  <c:v>41175</c:v>
                </c:pt>
                <c:pt idx="233">
                  <c:v>41175</c:v>
                </c:pt>
                <c:pt idx="234">
                  <c:v>41175</c:v>
                </c:pt>
                <c:pt idx="235">
                  <c:v>41175</c:v>
                </c:pt>
                <c:pt idx="236">
                  <c:v>41175</c:v>
                </c:pt>
                <c:pt idx="237">
                  <c:v>41175</c:v>
                </c:pt>
                <c:pt idx="238">
                  <c:v>41175</c:v>
                </c:pt>
                <c:pt idx="239">
                  <c:v>41175</c:v>
                </c:pt>
                <c:pt idx="240">
                  <c:v>41175</c:v>
                </c:pt>
                <c:pt idx="241">
                  <c:v>41175</c:v>
                </c:pt>
                <c:pt idx="242">
                  <c:v>41175</c:v>
                </c:pt>
                <c:pt idx="243">
                  <c:v>41175</c:v>
                </c:pt>
                <c:pt idx="244">
                  <c:v>41175</c:v>
                </c:pt>
                <c:pt idx="245">
                  <c:v>41176</c:v>
                </c:pt>
                <c:pt idx="246">
                  <c:v>41176</c:v>
                </c:pt>
                <c:pt idx="247">
                  <c:v>41176</c:v>
                </c:pt>
                <c:pt idx="248">
                  <c:v>41176</c:v>
                </c:pt>
                <c:pt idx="249">
                  <c:v>41176</c:v>
                </c:pt>
                <c:pt idx="250">
                  <c:v>41176</c:v>
                </c:pt>
                <c:pt idx="251">
                  <c:v>41176</c:v>
                </c:pt>
                <c:pt idx="252">
                  <c:v>41176</c:v>
                </c:pt>
                <c:pt idx="253">
                  <c:v>41176</c:v>
                </c:pt>
                <c:pt idx="254">
                  <c:v>41176</c:v>
                </c:pt>
                <c:pt idx="255">
                  <c:v>41176</c:v>
                </c:pt>
                <c:pt idx="256">
                  <c:v>41176</c:v>
                </c:pt>
                <c:pt idx="257">
                  <c:v>41176</c:v>
                </c:pt>
                <c:pt idx="258">
                  <c:v>41176</c:v>
                </c:pt>
                <c:pt idx="259">
                  <c:v>41176</c:v>
                </c:pt>
                <c:pt idx="260">
                  <c:v>41176</c:v>
                </c:pt>
                <c:pt idx="261">
                  <c:v>41176</c:v>
                </c:pt>
                <c:pt idx="262">
                  <c:v>41176</c:v>
                </c:pt>
                <c:pt idx="263">
                  <c:v>41176</c:v>
                </c:pt>
                <c:pt idx="264">
                  <c:v>41176</c:v>
                </c:pt>
                <c:pt idx="265">
                  <c:v>41176</c:v>
                </c:pt>
                <c:pt idx="266">
                  <c:v>41176</c:v>
                </c:pt>
                <c:pt idx="267">
                  <c:v>41176</c:v>
                </c:pt>
                <c:pt idx="268">
                  <c:v>41176</c:v>
                </c:pt>
                <c:pt idx="269">
                  <c:v>41177</c:v>
                </c:pt>
                <c:pt idx="270">
                  <c:v>41177</c:v>
                </c:pt>
                <c:pt idx="271">
                  <c:v>41177</c:v>
                </c:pt>
                <c:pt idx="272">
                  <c:v>41177</c:v>
                </c:pt>
                <c:pt idx="273">
                  <c:v>41177</c:v>
                </c:pt>
                <c:pt idx="274">
                  <c:v>41177</c:v>
                </c:pt>
                <c:pt idx="275">
                  <c:v>41177</c:v>
                </c:pt>
                <c:pt idx="276">
                  <c:v>41177</c:v>
                </c:pt>
                <c:pt idx="277">
                  <c:v>41177</c:v>
                </c:pt>
                <c:pt idx="278">
                  <c:v>41177</c:v>
                </c:pt>
                <c:pt idx="279">
                  <c:v>41177</c:v>
                </c:pt>
                <c:pt idx="280">
                  <c:v>41177</c:v>
                </c:pt>
                <c:pt idx="281">
                  <c:v>41177</c:v>
                </c:pt>
                <c:pt idx="282">
                  <c:v>41177</c:v>
                </c:pt>
                <c:pt idx="283">
                  <c:v>41177</c:v>
                </c:pt>
                <c:pt idx="284">
                  <c:v>41177</c:v>
                </c:pt>
                <c:pt idx="285">
                  <c:v>41177</c:v>
                </c:pt>
                <c:pt idx="286">
                  <c:v>41177</c:v>
                </c:pt>
                <c:pt idx="287">
                  <c:v>41177</c:v>
                </c:pt>
                <c:pt idx="288">
                  <c:v>41177</c:v>
                </c:pt>
                <c:pt idx="289">
                  <c:v>41177</c:v>
                </c:pt>
                <c:pt idx="290">
                  <c:v>41177</c:v>
                </c:pt>
                <c:pt idx="291">
                  <c:v>41177</c:v>
                </c:pt>
                <c:pt idx="292">
                  <c:v>41177</c:v>
                </c:pt>
                <c:pt idx="293">
                  <c:v>41178</c:v>
                </c:pt>
                <c:pt idx="294">
                  <c:v>41178</c:v>
                </c:pt>
                <c:pt idx="295">
                  <c:v>41178</c:v>
                </c:pt>
                <c:pt idx="296">
                  <c:v>41178</c:v>
                </c:pt>
                <c:pt idx="297">
                  <c:v>41178</c:v>
                </c:pt>
                <c:pt idx="298">
                  <c:v>41178</c:v>
                </c:pt>
                <c:pt idx="299">
                  <c:v>41178</c:v>
                </c:pt>
                <c:pt idx="300">
                  <c:v>41178</c:v>
                </c:pt>
                <c:pt idx="301">
                  <c:v>41178</c:v>
                </c:pt>
                <c:pt idx="302">
                  <c:v>41178</c:v>
                </c:pt>
                <c:pt idx="303">
                  <c:v>41178</c:v>
                </c:pt>
                <c:pt idx="304">
                  <c:v>41178</c:v>
                </c:pt>
                <c:pt idx="305">
                  <c:v>41178</c:v>
                </c:pt>
                <c:pt idx="306">
                  <c:v>41178</c:v>
                </c:pt>
                <c:pt idx="307">
                  <c:v>41178</c:v>
                </c:pt>
                <c:pt idx="308">
                  <c:v>41178</c:v>
                </c:pt>
                <c:pt idx="309">
                  <c:v>41178</c:v>
                </c:pt>
                <c:pt idx="310">
                  <c:v>41178</c:v>
                </c:pt>
                <c:pt idx="311">
                  <c:v>41178</c:v>
                </c:pt>
                <c:pt idx="312">
                  <c:v>41178</c:v>
                </c:pt>
                <c:pt idx="313">
                  <c:v>41178</c:v>
                </c:pt>
                <c:pt idx="314">
                  <c:v>41178</c:v>
                </c:pt>
                <c:pt idx="315">
                  <c:v>41178</c:v>
                </c:pt>
                <c:pt idx="316">
                  <c:v>41178</c:v>
                </c:pt>
                <c:pt idx="317">
                  <c:v>41179</c:v>
                </c:pt>
                <c:pt idx="318">
                  <c:v>41179</c:v>
                </c:pt>
                <c:pt idx="319">
                  <c:v>41179</c:v>
                </c:pt>
                <c:pt idx="320">
                  <c:v>41179</c:v>
                </c:pt>
                <c:pt idx="321">
                  <c:v>41179</c:v>
                </c:pt>
                <c:pt idx="322">
                  <c:v>41179</c:v>
                </c:pt>
                <c:pt idx="323">
                  <c:v>41179</c:v>
                </c:pt>
                <c:pt idx="324">
                  <c:v>41179</c:v>
                </c:pt>
                <c:pt idx="325">
                  <c:v>41179</c:v>
                </c:pt>
                <c:pt idx="326">
                  <c:v>41179</c:v>
                </c:pt>
                <c:pt idx="327">
                  <c:v>41179</c:v>
                </c:pt>
                <c:pt idx="328">
                  <c:v>41179</c:v>
                </c:pt>
                <c:pt idx="329">
                  <c:v>41179</c:v>
                </c:pt>
                <c:pt idx="330">
                  <c:v>41179</c:v>
                </c:pt>
                <c:pt idx="331">
                  <c:v>41179</c:v>
                </c:pt>
                <c:pt idx="332">
                  <c:v>41179</c:v>
                </c:pt>
                <c:pt idx="333">
                  <c:v>41179</c:v>
                </c:pt>
                <c:pt idx="334">
                  <c:v>41179</c:v>
                </c:pt>
                <c:pt idx="335">
                  <c:v>41179</c:v>
                </c:pt>
                <c:pt idx="336">
                  <c:v>41179</c:v>
                </c:pt>
                <c:pt idx="337">
                  <c:v>41179</c:v>
                </c:pt>
                <c:pt idx="338">
                  <c:v>41179</c:v>
                </c:pt>
                <c:pt idx="339">
                  <c:v>41179</c:v>
                </c:pt>
                <c:pt idx="340">
                  <c:v>41179</c:v>
                </c:pt>
                <c:pt idx="341">
                  <c:v>41180</c:v>
                </c:pt>
                <c:pt idx="342">
                  <c:v>41180</c:v>
                </c:pt>
                <c:pt idx="343">
                  <c:v>41180</c:v>
                </c:pt>
                <c:pt idx="344">
                  <c:v>41180</c:v>
                </c:pt>
                <c:pt idx="345">
                  <c:v>41180</c:v>
                </c:pt>
                <c:pt idx="346">
                  <c:v>41180</c:v>
                </c:pt>
                <c:pt idx="347">
                  <c:v>41180</c:v>
                </c:pt>
                <c:pt idx="348">
                  <c:v>41180</c:v>
                </c:pt>
                <c:pt idx="349">
                  <c:v>41180</c:v>
                </c:pt>
                <c:pt idx="350">
                  <c:v>41180</c:v>
                </c:pt>
                <c:pt idx="351">
                  <c:v>41180</c:v>
                </c:pt>
                <c:pt idx="352">
                  <c:v>41180</c:v>
                </c:pt>
                <c:pt idx="353">
                  <c:v>41180</c:v>
                </c:pt>
                <c:pt idx="354">
                  <c:v>41180</c:v>
                </c:pt>
                <c:pt idx="355">
                  <c:v>41180</c:v>
                </c:pt>
                <c:pt idx="356">
                  <c:v>41180</c:v>
                </c:pt>
                <c:pt idx="357">
                  <c:v>41180</c:v>
                </c:pt>
                <c:pt idx="358">
                  <c:v>41180</c:v>
                </c:pt>
                <c:pt idx="359">
                  <c:v>41180</c:v>
                </c:pt>
                <c:pt idx="360">
                  <c:v>41180</c:v>
                </c:pt>
                <c:pt idx="361">
                  <c:v>41180</c:v>
                </c:pt>
                <c:pt idx="362">
                  <c:v>41180</c:v>
                </c:pt>
                <c:pt idx="363">
                  <c:v>41180</c:v>
                </c:pt>
                <c:pt idx="364">
                  <c:v>41180</c:v>
                </c:pt>
                <c:pt idx="365">
                  <c:v>41181</c:v>
                </c:pt>
                <c:pt idx="366">
                  <c:v>41181</c:v>
                </c:pt>
                <c:pt idx="367">
                  <c:v>41181</c:v>
                </c:pt>
                <c:pt idx="368">
                  <c:v>0</c:v>
                </c:pt>
                <c:pt idx="369">
                  <c:v>41181</c:v>
                </c:pt>
                <c:pt idx="370">
                  <c:v>41181</c:v>
                </c:pt>
                <c:pt idx="371">
                  <c:v>41181</c:v>
                </c:pt>
                <c:pt idx="372">
                  <c:v>41181</c:v>
                </c:pt>
                <c:pt idx="373">
                  <c:v>41181</c:v>
                </c:pt>
                <c:pt idx="374">
                  <c:v>41181</c:v>
                </c:pt>
                <c:pt idx="375">
                  <c:v>41181</c:v>
                </c:pt>
                <c:pt idx="376">
                  <c:v>41181</c:v>
                </c:pt>
                <c:pt idx="377">
                  <c:v>41181</c:v>
                </c:pt>
                <c:pt idx="378">
                  <c:v>41181</c:v>
                </c:pt>
                <c:pt idx="379">
                  <c:v>41181</c:v>
                </c:pt>
                <c:pt idx="380">
                  <c:v>41181</c:v>
                </c:pt>
                <c:pt idx="381">
                  <c:v>41181</c:v>
                </c:pt>
                <c:pt idx="382">
                  <c:v>41181</c:v>
                </c:pt>
                <c:pt idx="383">
                  <c:v>41181</c:v>
                </c:pt>
                <c:pt idx="384">
                  <c:v>41181</c:v>
                </c:pt>
                <c:pt idx="385">
                  <c:v>41181</c:v>
                </c:pt>
                <c:pt idx="386">
                  <c:v>41181</c:v>
                </c:pt>
                <c:pt idx="387">
                  <c:v>41181</c:v>
                </c:pt>
                <c:pt idx="388">
                  <c:v>41181</c:v>
                </c:pt>
                <c:pt idx="389">
                  <c:v>41182</c:v>
                </c:pt>
                <c:pt idx="390">
                  <c:v>41182</c:v>
                </c:pt>
                <c:pt idx="391">
                  <c:v>41182</c:v>
                </c:pt>
                <c:pt idx="392">
                  <c:v>41182</c:v>
                </c:pt>
                <c:pt idx="393">
                  <c:v>41182</c:v>
                </c:pt>
                <c:pt idx="394">
                  <c:v>41182</c:v>
                </c:pt>
                <c:pt idx="395">
                  <c:v>41182</c:v>
                </c:pt>
                <c:pt idx="396">
                  <c:v>41182</c:v>
                </c:pt>
                <c:pt idx="397">
                  <c:v>41182</c:v>
                </c:pt>
                <c:pt idx="398">
                  <c:v>41182</c:v>
                </c:pt>
                <c:pt idx="399">
                  <c:v>41182</c:v>
                </c:pt>
                <c:pt idx="400">
                  <c:v>41182</c:v>
                </c:pt>
                <c:pt idx="401">
                  <c:v>41182</c:v>
                </c:pt>
                <c:pt idx="402">
                  <c:v>41182</c:v>
                </c:pt>
                <c:pt idx="403">
                  <c:v>41182</c:v>
                </c:pt>
                <c:pt idx="404">
                  <c:v>41182</c:v>
                </c:pt>
                <c:pt idx="405">
                  <c:v>41182</c:v>
                </c:pt>
                <c:pt idx="406">
                  <c:v>41182</c:v>
                </c:pt>
                <c:pt idx="407">
                  <c:v>41182</c:v>
                </c:pt>
                <c:pt idx="408">
                  <c:v>41182</c:v>
                </c:pt>
                <c:pt idx="409">
                  <c:v>41182</c:v>
                </c:pt>
                <c:pt idx="410">
                  <c:v>41182</c:v>
                </c:pt>
                <c:pt idx="411">
                  <c:v>41182</c:v>
                </c:pt>
                <c:pt idx="412">
                  <c:v>41182</c:v>
                </c:pt>
                <c:pt idx="413">
                  <c:v>41183</c:v>
                </c:pt>
                <c:pt idx="414">
                  <c:v>41183</c:v>
                </c:pt>
                <c:pt idx="415">
                  <c:v>41183</c:v>
                </c:pt>
                <c:pt idx="416">
                  <c:v>41183</c:v>
                </c:pt>
                <c:pt idx="417">
                  <c:v>41183</c:v>
                </c:pt>
                <c:pt idx="418">
                  <c:v>41183</c:v>
                </c:pt>
                <c:pt idx="419">
                  <c:v>41183</c:v>
                </c:pt>
                <c:pt idx="420">
                  <c:v>41183</c:v>
                </c:pt>
                <c:pt idx="421">
                  <c:v>41183</c:v>
                </c:pt>
                <c:pt idx="422">
                  <c:v>41183</c:v>
                </c:pt>
                <c:pt idx="423">
                  <c:v>41183</c:v>
                </c:pt>
                <c:pt idx="424">
                  <c:v>41183</c:v>
                </c:pt>
                <c:pt idx="425">
                  <c:v>41183</c:v>
                </c:pt>
                <c:pt idx="426">
                  <c:v>41183</c:v>
                </c:pt>
                <c:pt idx="427">
                  <c:v>41183</c:v>
                </c:pt>
                <c:pt idx="428">
                  <c:v>41183</c:v>
                </c:pt>
                <c:pt idx="429">
                  <c:v>41183</c:v>
                </c:pt>
                <c:pt idx="430">
                  <c:v>41183</c:v>
                </c:pt>
                <c:pt idx="431">
                  <c:v>41183</c:v>
                </c:pt>
                <c:pt idx="432">
                  <c:v>41183</c:v>
                </c:pt>
                <c:pt idx="433">
                  <c:v>41183</c:v>
                </c:pt>
                <c:pt idx="434">
                  <c:v>41183</c:v>
                </c:pt>
                <c:pt idx="435">
                  <c:v>41183</c:v>
                </c:pt>
                <c:pt idx="436">
                  <c:v>41183</c:v>
                </c:pt>
                <c:pt idx="437">
                  <c:v>41184</c:v>
                </c:pt>
                <c:pt idx="438">
                  <c:v>41184</c:v>
                </c:pt>
                <c:pt idx="439">
                  <c:v>41184</c:v>
                </c:pt>
                <c:pt idx="440">
                  <c:v>41184</c:v>
                </c:pt>
                <c:pt idx="441">
                  <c:v>41184</c:v>
                </c:pt>
                <c:pt idx="442">
                  <c:v>41184</c:v>
                </c:pt>
                <c:pt idx="443">
                  <c:v>41184</c:v>
                </c:pt>
                <c:pt idx="444">
                  <c:v>41184</c:v>
                </c:pt>
                <c:pt idx="445">
                  <c:v>41184</c:v>
                </c:pt>
                <c:pt idx="446">
                  <c:v>41184</c:v>
                </c:pt>
                <c:pt idx="447">
                  <c:v>41184</c:v>
                </c:pt>
                <c:pt idx="448">
                  <c:v>41184</c:v>
                </c:pt>
                <c:pt idx="449">
                  <c:v>41184</c:v>
                </c:pt>
                <c:pt idx="450">
                  <c:v>41184</c:v>
                </c:pt>
                <c:pt idx="451">
                  <c:v>41184</c:v>
                </c:pt>
                <c:pt idx="452">
                  <c:v>41184</c:v>
                </c:pt>
                <c:pt idx="453">
                  <c:v>41184</c:v>
                </c:pt>
                <c:pt idx="454">
                  <c:v>41184</c:v>
                </c:pt>
                <c:pt idx="455">
                  <c:v>41184</c:v>
                </c:pt>
                <c:pt idx="456">
                  <c:v>41184</c:v>
                </c:pt>
                <c:pt idx="457">
                  <c:v>41184</c:v>
                </c:pt>
                <c:pt idx="458">
                  <c:v>41184</c:v>
                </c:pt>
                <c:pt idx="459">
                  <c:v>41184</c:v>
                </c:pt>
                <c:pt idx="460">
                  <c:v>41184</c:v>
                </c:pt>
                <c:pt idx="461">
                  <c:v>41185</c:v>
                </c:pt>
                <c:pt idx="462">
                  <c:v>41185</c:v>
                </c:pt>
                <c:pt idx="463">
                  <c:v>41185</c:v>
                </c:pt>
                <c:pt idx="464">
                  <c:v>41185</c:v>
                </c:pt>
                <c:pt idx="465">
                  <c:v>41185</c:v>
                </c:pt>
                <c:pt idx="466">
                  <c:v>41185</c:v>
                </c:pt>
                <c:pt idx="467">
                  <c:v>41185</c:v>
                </c:pt>
                <c:pt idx="468">
                  <c:v>41185</c:v>
                </c:pt>
                <c:pt idx="469">
                  <c:v>41185</c:v>
                </c:pt>
                <c:pt idx="470">
                  <c:v>41185</c:v>
                </c:pt>
                <c:pt idx="471">
                  <c:v>41185</c:v>
                </c:pt>
                <c:pt idx="472">
                  <c:v>41185</c:v>
                </c:pt>
                <c:pt idx="473">
                  <c:v>41185</c:v>
                </c:pt>
                <c:pt idx="474">
                  <c:v>41185</c:v>
                </c:pt>
                <c:pt idx="475">
                  <c:v>41185</c:v>
                </c:pt>
                <c:pt idx="476">
                  <c:v>41185</c:v>
                </c:pt>
                <c:pt idx="477">
                  <c:v>41185</c:v>
                </c:pt>
                <c:pt idx="478">
                  <c:v>41185</c:v>
                </c:pt>
                <c:pt idx="479">
                  <c:v>41185</c:v>
                </c:pt>
                <c:pt idx="480">
                  <c:v>41185</c:v>
                </c:pt>
                <c:pt idx="481">
                  <c:v>41185</c:v>
                </c:pt>
                <c:pt idx="482">
                  <c:v>41185</c:v>
                </c:pt>
                <c:pt idx="483">
                  <c:v>41185</c:v>
                </c:pt>
                <c:pt idx="484">
                  <c:v>41185</c:v>
                </c:pt>
                <c:pt idx="485">
                  <c:v>41186</c:v>
                </c:pt>
                <c:pt idx="486">
                  <c:v>41186</c:v>
                </c:pt>
                <c:pt idx="487">
                  <c:v>41186</c:v>
                </c:pt>
                <c:pt idx="488">
                  <c:v>41186</c:v>
                </c:pt>
                <c:pt idx="489">
                  <c:v>41186</c:v>
                </c:pt>
                <c:pt idx="490">
                  <c:v>41186</c:v>
                </c:pt>
                <c:pt idx="491">
                  <c:v>41186</c:v>
                </c:pt>
                <c:pt idx="492">
                  <c:v>41186</c:v>
                </c:pt>
                <c:pt idx="493">
                  <c:v>41186</c:v>
                </c:pt>
                <c:pt idx="494">
                  <c:v>41186</c:v>
                </c:pt>
                <c:pt idx="495">
                  <c:v>41186</c:v>
                </c:pt>
                <c:pt idx="496">
                  <c:v>41186</c:v>
                </c:pt>
                <c:pt idx="497">
                  <c:v>41186</c:v>
                </c:pt>
                <c:pt idx="498">
                  <c:v>41186</c:v>
                </c:pt>
                <c:pt idx="499">
                  <c:v>41186</c:v>
                </c:pt>
                <c:pt idx="500">
                  <c:v>41186</c:v>
                </c:pt>
                <c:pt idx="501">
                  <c:v>41186</c:v>
                </c:pt>
                <c:pt idx="502">
                  <c:v>41186</c:v>
                </c:pt>
                <c:pt idx="503">
                  <c:v>41186</c:v>
                </c:pt>
                <c:pt idx="504">
                  <c:v>41186</c:v>
                </c:pt>
                <c:pt idx="505">
                  <c:v>41186</c:v>
                </c:pt>
                <c:pt idx="506">
                  <c:v>41186</c:v>
                </c:pt>
                <c:pt idx="507">
                  <c:v>41186</c:v>
                </c:pt>
                <c:pt idx="508">
                  <c:v>41186</c:v>
                </c:pt>
                <c:pt idx="509">
                  <c:v>41186</c:v>
                </c:pt>
                <c:pt idx="510">
                  <c:v>41187</c:v>
                </c:pt>
                <c:pt idx="511">
                  <c:v>41187</c:v>
                </c:pt>
                <c:pt idx="512">
                  <c:v>41187</c:v>
                </c:pt>
                <c:pt idx="513">
                  <c:v>41187</c:v>
                </c:pt>
                <c:pt idx="514">
                  <c:v>41187</c:v>
                </c:pt>
                <c:pt idx="515">
                  <c:v>41187</c:v>
                </c:pt>
                <c:pt idx="516">
                  <c:v>41187</c:v>
                </c:pt>
                <c:pt idx="517">
                  <c:v>41187</c:v>
                </c:pt>
                <c:pt idx="518">
                  <c:v>41187</c:v>
                </c:pt>
                <c:pt idx="519">
                  <c:v>41187</c:v>
                </c:pt>
                <c:pt idx="520">
                  <c:v>41187</c:v>
                </c:pt>
                <c:pt idx="521">
                  <c:v>41187</c:v>
                </c:pt>
                <c:pt idx="522">
                  <c:v>41187</c:v>
                </c:pt>
                <c:pt idx="523">
                  <c:v>41187</c:v>
                </c:pt>
                <c:pt idx="524">
                  <c:v>41187</c:v>
                </c:pt>
                <c:pt idx="525">
                  <c:v>41187</c:v>
                </c:pt>
                <c:pt idx="526">
                  <c:v>41187</c:v>
                </c:pt>
                <c:pt idx="527">
                  <c:v>41187</c:v>
                </c:pt>
                <c:pt idx="528">
                  <c:v>41187</c:v>
                </c:pt>
                <c:pt idx="529">
                  <c:v>41187</c:v>
                </c:pt>
                <c:pt idx="530">
                  <c:v>41187</c:v>
                </c:pt>
                <c:pt idx="531">
                  <c:v>41187</c:v>
                </c:pt>
                <c:pt idx="532">
                  <c:v>41187</c:v>
                </c:pt>
                <c:pt idx="533">
                  <c:v>41187</c:v>
                </c:pt>
                <c:pt idx="534">
                  <c:v>41188</c:v>
                </c:pt>
                <c:pt idx="535">
                  <c:v>41188</c:v>
                </c:pt>
                <c:pt idx="536">
                  <c:v>41188</c:v>
                </c:pt>
                <c:pt idx="537">
                  <c:v>41188</c:v>
                </c:pt>
                <c:pt idx="538">
                  <c:v>41188</c:v>
                </c:pt>
                <c:pt idx="539">
                  <c:v>41188</c:v>
                </c:pt>
                <c:pt idx="540">
                  <c:v>41188</c:v>
                </c:pt>
                <c:pt idx="541">
                  <c:v>41188</c:v>
                </c:pt>
                <c:pt idx="542">
                  <c:v>41188</c:v>
                </c:pt>
                <c:pt idx="543">
                  <c:v>41188</c:v>
                </c:pt>
                <c:pt idx="544">
                  <c:v>41188</c:v>
                </c:pt>
                <c:pt idx="545">
                  <c:v>41188</c:v>
                </c:pt>
                <c:pt idx="546">
                  <c:v>41188</c:v>
                </c:pt>
                <c:pt idx="547">
                  <c:v>41188</c:v>
                </c:pt>
                <c:pt idx="548">
                  <c:v>41188</c:v>
                </c:pt>
                <c:pt idx="549">
                  <c:v>41188</c:v>
                </c:pt>
                <c:pt idx="550">
                  <c:v>41188</c:v>
                </c:pt>
                <c:pt idx="551">
                  <c:v>41188</c:v>
                </c:pt>
                <c:pt idx="552">
                  <c:v>41188</c:v>
                </c:pt>
                <c:pt idx="553">
                  <c:v>41188</c:v>
                </c:pt>
                <c:pt idx="554">
                  <c:v>41188</c:v>
                </c:pt>
                <c:pt idx="555">
                  <c:v>41188</c:v>
                </c:pt>
                <c:pt idx="556">
                  <c:v>41188</c:v>
                </c:pt>
                <c:pt idx="557">
                  <c:v>41188</c:v>
                </c:pt>
                <c:pt idx="558">
                  <c:v>41189</c:v>
                </c:pt>
                <c:pt idx="559">
                  <c:v>41189</c:v>
                </c:pt>
                <c:pt idx="560">
                  <c:v>41189</c:v>
                </c:pt>
                <c:pt idx="561">
                  <c:v>41189</c:v>
                </c:pt>
                <c:pt idx="562">
                  <c:v>41189</c:v>
                </c:pt>
                <c:pt idx="563">
                  <c:v>41189</c:v>
                </c:pt>
                <c:pt idx="564">
                  <c:v>41189</c:v>
                </c:pt>
                <c:pt idx="565">
                  <c:v>41189</c:v>
                </c:pt>
                <c:pt idx="566">
                  <c:v>41189</c:v>
                </c:pt>
                <c:pt idx="567">
                  <c:v>41189</c:v>
                </c:pt>
                <c:pt idx="568">
                  <c:v>41189</c:v>
                </c:pt>
                <c:pt idx="569">
                  <c:v>41189</c:v>
                </c:pt>
                <c:pt idx="570">
                  <c:v>41189</c:v>
                </c:pt>
                <c:pt idx="571">
                  <c:v>41189</c:v>
                </c:pt>
                <c:pt idx="572">
                  <c:v>41189</c:v>
                </c:pt>
                <c:pt idx="573">
                  <c:v>41189</c:v>
                </c:pt>
                <c:pt idx="574">
                  <c:v>41189</c:v>
                </c:pt>
                <c:pt idx="575">
                  <c:v>41189</c:v>
                </c:pt>
                <c:pt idx="576">
                  <c:v>41189</c:v>
                </c:pt>
                <c:pt idx="577">
                  <c:v>41189</c:v>
                </c:pt>
                <c:pt idx="578">
                  <c:v>41189</c:v>
                </c:pt>
                <c:pt idx="579">
                  <c:v>41189</c:v>
                </c:pt>
                <c:pt idx="580">
                  <c:v>41189</c:v>
                </c:pt>
                <c:pt idx="581">
                  <c:v>41189</c:v>
                </c:pt>
                <c:pt idx="582">
                  <c:v>41190</c:v>
                </c:pt>
                <c:pt idx="583">
                  <c:v>41190</c:v>
                </c:pt>
                <c:pt idx="584">
                  <c:v>41190</c:v>
                </c:pt>
                <c:pt idx="585">
                  <c:v>41190</c:v>
                </c:pt>
                <c:pt idx="586">
                  <c:v>41190</c:v>
                </c:pt>
                <c:pt idx="587">
                  <c:v>41190</c:v>
                </c:pt>
                <c:pt idx="588">
                  <c:v>41190</c:v>
                </c:pt>
                <c:pt idx="589">
                  <c:v>41190</c:v>
                </c:pt>
                <c:pt idx="590">
                  <c:v>41190</c:v>
                </c:pt>
                <c:pt idx="591">
                  <c:v>41190</c:v>
                </c:pt>
                <c:pt idx="592">
                  <c:v>41190</c:v>
                </c:pt>
                <c:pt idx="593">
                  <c:v>41190</c:v>
                </c:pt>
                <c:pt idx="594">
                  <c:v>41190</c:v>
                </c:pt>
                <c:pt idx="595">
                  <c:v>41190</c:v>
                </c:pt>
                <c:pt idx="596">
                  <c:v>41190</c:v>
                </c:pt>
                <c:pt idx="597">
                  <c:v>41190</c:v>
                </c:pt>
                <c:pt idx="598">
                  <c:v>41190</c:v>
                </c:pt>
                <c:pt idx="599">
                  <c:v>41190</c:v>
                </c:pt>
                <c:pt idx="600">
                  <c:v>41190</c:v>
                </c:pt>
                <c:pt idx="601">
                  <c:v>41190</c:v>
                </c:pt>
                <c:pt idx="602">
                  <c:v>41190</c:v>
                </c:pt>
                <c:pt idx="603">
                  <c:v>41190</c:v>
                </c:pt>
                <c:pt idx="604">
                  <c:v>41190</c:v>
                </c:pt>
                <c:pt idx="605">
                  <c:v>41190</c:v>
                </c:pt>
                <c:pt idx="606">
                  <c:v>41191</c:v>
                </c:pt>
                <c:pt idx="607">
                  <c:v>41191</c:v>
                </c:pt>
                <c:pt idx="608">
                  <c:v>41191</c:v>
                </c:pt>
                <c:pt idx="609">
                  <c:v>41191</c:v>
                </c:pt>
                <c:pt idx="610">
                  <c:v>41191</c:v>
                </c:pt>
                <c:pt idx="611">
                  <c:v>41191</c:v>
                </c:pt>
                <c:pt idx="612">
                  <c:v>41191</c:v>
                </c:pt>
                <c:pt idx="613">
                  <c:v>41191</c:v>
                </c:pt>
                <c:pt idx="614">
                  <c:v>41191</c:v>
                </c:pt>
                <c:pt idx="615">
                  <c:v>41191</c:v>
                </c:pt>
                <c:pt idx="616">
                  <c:v>41191</c:v>
                </c:pt>
                <c:pt idx="617">
                  <c:v>41191</c:v>
                </c:pt>
                <c:pt idx="618">
                  <c:v>41191</c:v>
                </c:pt>
                <c:pt idx="619">
                  <c:v>41191</c:v>
                </c:pt>
                <c:pt idx="620">
                  <c:v>41191</c:v>
                </c:pt>
                <c:pt idx="621">
                  <c:v>41191</c:v>
                </c:pt>
                <c:pt idx="622">
                  <c:v>41191</c:v>
                </c:pt>
                <c:pt idx="623">
                  <c:v>41191</c:v>
                </c:pt>
                <c:pt idx="624">
                  <c:v>41191</c:v>
                </c:pt>
                <c:pt idx="625">
                  <c:v>41191</c:v>
                </c:pt>
                <c:pt idx="626">
                  <c:v>41191</c:v>
                </c:pt>
                <c:pt idx="627">
                  <c:v>41191</c:v>
                </c:pt>
                <c:pt idx="628">
                  <c:v>41191</c:v>
                </c:pt>
                <c:pt idx="629">
                  <c:v>41191</c:v>
                </c:pt>
                <c:pt idx="630">
                  <c:v>41192</c:v>
                </c:pt>
                <c:pt idx="631">
                  <c:v>41192</c:v>
                </c:pt>
                <c:pt idx="632">
                  <c:v>41192</c:v>
                </c:pt>
                <c:pt idx="633">
                  <c:v>41192</c:v>
                </c:pt>
                <c:pt idx="634">
                  <c:v>41192</c:v>
                </c:pt>
                <c:pt idx="635">
                  <c:v>41192</c:v>
                </c:pt>
                <c:pt idx="636">
                  <c:v>41192</c:v>
                </c:pt>
                <c:pt idx="637">
                  <c:v>41192</c:v>
                </c:pt>
                <c:pt idx="638">
                  <c:v>41192</c:v>
                </c:pt>
                <c:pt idx="639">
                  <c:v>41192</c:v>
                </c:pt>
                <c:pt idx="640">
                  <c:v>41192</c:v>
                </c:pt>
                <c:pt idx="641">
                  <c:v>41192</c:v>
                </c:pt>
                <c:pt idx="642">
                  <c:v>41192</c:v>
                </c:pt>
                <c:pt idx="643">
                  <c:v>41192</c:v>
                </c:pt>
                <c:pt idx="644">
                  <c:v>41192</c:v>
                </c:pt>
                <c:pt idx="645">
                  <c:v>41192</c:v>
                </c:pt>
                <c:pt idx="646">
                  <c:v>41192</c:v>
                </c:pt>
                <c:pt idx="647">
                  <c:v>41192</c:v>
                </c:pt>
                <c:pt idx="648">
                  <c:v>41192</c:v>
                </c:pt>
                <c:pt idx="649">
                  <c:v>41192</c:v>
                </c:pt>
                <c:pt idx="650">
                  <c:v>41192</c:v>
                </c:pt>
                <c:pt idx="651">
                  <c:v>41192</c:v>
                </c:pt>
                <c:pt idx="652">
                  <c:v>41192</c:v>
                </c:pt>
                <c:pt idx="653">
                  <c:v>41192</c:v>
                </c:pt>
                <c:pt idx="654">
                  <c:v>41193</c:v>
                </c:pt>
                <c:pt idx="655">
                  <c:v>41193</c:v>
                </c:pt>
                <c:pt idx="656">
                  <c:v>41193</c:v>
                </c:pt>
                <c:pt idx="657">
                  <c:v>41193</c:v>
                </c:pt>
                <c:pt idx="658">
                  <c:v>41193</c:v>
                </c:pt>
                <c:pt idx="659">
                  <c:v>41193</c:v>
                </c:pt>
                <c:pt idx="660">
                  <c:v>41193</c:v>
                </c:pt>
                <c:pt idx="661">
                  <c:v>41193</c:v>
                </c:pt>
                <c:pt idx="662">
                  <c:v>41193</c:v>
                </c:pt>
                <c:pt idx="663">
                  <c:v>41193</c:v>
                </c:pt>
                <c:pt idx="664">
                  <c:v>41193</c:v>
                </c:pt>
                <c:pt idx="665">
                  <c:v>41193</c:v>
                </c:pt>
                <c:pt idx="666">
                  <c:v>41193</c:v>
                </c:pt>
                <c:pt idx="667">
                  <c:v>41193</c:v>
                </c:pt>
                <c:pt idx="668">
                  <c:v>41193</c:v>
                </c:pt>
                <c:pt idx="669">
                  <c:v>41193</c:v>
                </c:pt>
                <c:pt idx="670">
                  <c:v>41193</c:v>
                </c:pt>
                <c:pt idx="671">
                  <c:v>41193</c:v>
                </c:pt>
                <c:pt idx="672">
                  <c:v>41193</c:v>
                </c:pt>
                <c:pt idx="673">
                  <c:v>41193</c:v>
                </c:pt>
                <c:pt idx="674">
                  <c:v>41193</c:v>
                </c:pt>
                <c:pt idx="675">
                  <c:v>41193</c:v>
                </c:pt>
                <c:pt idx="676">
                  <c:v>41193</c:v>
                </c:pt>
                <c:pt idx="677">
                  <c:v>41193</c:v>
                </c:pt>
                <c:pt idx="678">
                  <c:v>41194</c:v>
                </c:pt>
                <c:pt idx="679">
                  <c:v>41194</c:v>
                </c:pt>
                <c:pt idx="680">
                  <c:v>41194</c:v>
                </c:pt>
                <c:pt idx="681">
                  <c:v>41194</c:v>
                </c:pt>
                <c:pt idx="682">
                  <c:v>41194</c:v>
                </c:pt>
                <c:pt idx="683">
                  <c:v>41194</c:v>
                </c:pt>
                <c:pt idx="684">
                  <c:v>41194</c:v>
                </c:pt>
                <c:pt idx="685">
                  <c:v>41194</c:v>
                </c:pt>
                <c:pt idx="686">
                  <c:v>41194</c:v>
                </c:pt>
                <c:pt idx="687">
                  <c:v>41194</c:v>
                </c:pt>
                <c:pt idx="688">
                  <c:v>41194</c:v>
                </c:pt>
                <c:pt idx="689">
                  <c:v>41194</c:v>
                </c:pt>
                <c:pt idx="690">
                  <c:v>41194</c:v>
                </c:pt>
                <c:pt idx="691">
                  <c:v>41194</c:v>
                </c:pt>
                <c:pt idx="692">
                  <c:v>41194</c:v>
                </c:pt>
                <c:pt idx="693">
                  <c:v>41194</c:v>
                </c:pt>
                <c:pt idx="694">
                  <c:v>41194</c:v>
                </c:pt>
                <c:pt idx="695">
                  <c:v>41194</c:v>
                </c:pt>
                <c:pt idx="696">
                  <c:v>41194</c:v>
                </c:pt>
                <c:pt idx="697">
                  <c:v>41194</c:v>
                </c:pt>
                <c:pt idx="698">
                  <c:v>41194</c:v>
                </c:pt>
                <c:pt idx="699">
                  <c:v>41194</c:v>
                </c:pt>
                <c:pt idx="700">
                  <c:v>41194</c:v>
                </c:pt>
                <c:pt idx="701">
                  <c:v>41194</c:v>
                </c:pt>
                <c:pt idx="702">
                  <c:v>41195</c:v>
                </c:pt>
                <c:pt idx="703">
                  <c:v>41195</c:v>
                </c:pt>
                <c:pt idx="704">
                  <c:v>41195</c:v>
                </c:pt>
                <c:pt idx="705">
                  <c:v>41195</c:v>
                </c:pt>
                <c:pt idx="706">
                  <c:v>41195</c:v>
                </c:pt>
                <c:pt idx="707">
                  <c:v>41195</c:v>
                </c:pt>
                <c:pt idx="708">
                  <c:v>41195</c:v>
                </c:pt>
                <c:pt idx="709">
                  <c:v>41195</c:v>
                </c:pt>
                <c:pt idx="710">
                  <c:v>41195</c:v>
                </c:pt>
                <c:pt idx="711">
                  <c:v>41195</c:v>
                </c:pt>
                <c:pt idx="712">
                  <c:v>41195</c:v>
                </c:pt>
                <c:pt idx="713">
                  <c:v>41195</c:v>
                </c:pt>
                <c:pt idx="714">
                  <c:v>41195</c:v>
                </c:pt>
                <c:pt idx="715">
                  <c:v>41195</c:v>
                </c:pt>
                <c:pt idx="716">
                  <c:v>41195</c:v>
                </c:pt>
                <c:pt idx="717">
                  <c:v>41195</c:v>
                </c:pt>
                <c:pt idx="718">
                  <c:v>41195</c:v>
                </c:pt>
                <c:pt idx="719">
                  <c:v>41195</c:v>
                </c:pt>
                <c:pt idx="720">
                  <c:v>41195</c:v>
                </c:pt>
                <c:pt idx="721">
                  <c:v>41195</c:v>
                </c:pt>
                <c:pt idx="722">
                  <c:v>41195</c:v>
                </c:pt>
                <c:pt idx="723">
                  <c:v>41195</c:v>
                </c:pt>
                <c:pt idx="724">
                  <c:v>41195</c:v>
                </c:pt>
                <c:pt idx="725">
                  <c:v>41195</c:v>
                </c:pt>
                <c:pt idx="726">
                  <c:v>41196</c:v>
                </c:pt>
                <c:pt idx="727">
                  <c:v>41196</c:v>
                </c:pt>
                <c:pt idx="728">
                  <c:v>41196</c:v>
                </c:pt>
                <c:pt idx="729">
                  <c:v>41196</c:v>
                </c:pt>
                <c:pt idx="730">
                  <c:v>41196</c:v>
                </c:pt>
                <c:pt idx="731">
                  <c:v>41196</c:v>
                </c:pt>
                <c:pt idx="732">
                  <c:v>41196</c:v>
                </c:pt>
                <c:pt idx="733">
                  <c:v>41196</c:v>
                </c:pt>
                <c:pt idx="734">
                  <c:v>41196</c:v>
                </c:pt>
                <c:pt idx="735">
                  <c:v>41196</c:v>
                </c:pt>
                <c:pt idx="736">
                  <c:v>41196</c:v>
                </c:pt>
                <c:pt idx="737">
                  <c:v>41196</c:v>
                </c:pt>
                <c:pt idx="738">
                  <c:v>41196</c:v>
                </c:pt>
                <c:pt idx="739">
                  <c:v>41196</c:v>
                </c:pt>
                <c:pt idx="740">
                  <c:v>41196</c:v>
                </c:pt>
                <c:pt idx="741">
                  <c:v>41196</c:v>
                </c:pt>
                <c:pt idx="742">
                  <c:v>41196</c:v>
                </c:pt>
                <c:pt idx="743">
                  <c:v>41196</c:v>
                </c:pt>
                <c:pt idx="744">
                  <c:v>41196</c:v>
                </c:pt>
                <c:pt idx="745">
                  <c:v>41196</c:v>
                </c:pt>
                <c:pt idx="746">
                  <c:v>41196</c:v>
                </c:pt>
                <c:pt idx="747">
                  <c:v>41196</c:v>
                </c:pt>
                <c:pt idx="748">
                  <c:v>41196</c:v>
                </c:pt>
                <c:pt idx="749">
                  <c:v>41196</c:v>
                </c:pt>
                <c:pt idx="750">
                  <c:v>41197</c:v>
                </c:pt>
                <c:pt idx="751">
                  <c:v>41197</c:v>
                </c:pt>
                <c:pt idx="752">
                  <c:v>41197</c:v>
                </c:pt>
                <c:pt idx="753">
                  <c:v>41197</c:v>
                </c:pt>
                <c:pt idx="754">
                  <c:v>41197</c:v>
                </c:pt>
                <c:pt idx="755">
                  <c:v>41197</c:v>
                </c:pt>
                <c:pt idx="756">
                  <c:v>41197</c:v>
                </c:pt>
                <c:pt idx="757">
                  <c:v>41197</c:v>
                </c:pt>
                <c:pt idx="758">
                  <c:v>41197</c:v>
                </c:pt>
                <c:pt idx="759">
                  <c:v>41197</c:v>
                </c:pt>
                <c:pt idx="760">
                  <c:v>41197</c:v>
                </c:pt>
                <c:pt idx="761">
                  <c:v>41197</c:v>
                </c:pt>
                <c:pt idx="762">
                  <c:v>41197</c:v>
                </c:pt>
                <c:pt idx="763">
                  <c:v>41197</c:v>
                </c:pt>
                <c:pt idx="764">
                  <c:v>41197</c:v>
                </c:pt>
                <c:pt idx="765">
                  <c:v>41197</c:v>
                </c:pt>
                <c:pt idx="766">
                  <c:v>41197</c:v>
                </c:pt>
                <c:pt idx="767">
                  <c:v>41197</c:v>
                </c:pt>
                <c:pt idx="768">
                  <c:v>41197</c:v>
                </c:pt>
                <c:pt idx="769">
                  <c:v>41197</c:v>
                </c:pt>
                <c:pt idx="770">
                  <c:v>41197</c:v>
                </c:pt>
                <c:pt idx="771">
                  <c:v>41197</c:v>
                </c:pt>
                <c:pt idx="772">
                  <c:v>41197</c:v>
                </c:pt>
                <c:pt idx="773">
                  <c:v>41197</c:v>
                </c:pt>
                <c:pt idx="774">
                  <c:v>41198</c:v>
                </c:pt>
                <c:pt idx="775">
                  <c:v>41198</c:v>
                </c:pt>
                <c:pt idx="776">
                  <c:v>41198</c:v>
                </c:pt>
                <c:pt idx="777">
                  <c:v>41198</c:v>
                </c:pt>
                <c:pt idx="778">
                  <c:v>41198</c:v>
                </c:pt>
                <c:pt idx="779">
                  <c:v>41198</c:v>
                </c:pt>
                <c:pt idx="780">
                  <c:v>41198</c:v>
                </c:pt>
                <c:pt idx="781">
                  <c:v>41198</c:v>
                </c:pt>
                <c:pt idx="782">
                  <c:v>41198</c:v>
                </c:pt>
                <c:pt idx="783">
                  <c:v>41198</c:v>
                </c:pt>
                <c:pt idx="784">
                  <c:v>41198</c:v>
                </c:pt>
                <c:pt idx="785">
                  <c:v>41198</c:v>
                </c:pt>
                <c:pt idx="786">
                  <c:v>41198</c:v>
                </c:pt>
                <c:pt idx="787">
                  <c:v>41198</c:v>
                </c:pt>
                <c:pt idx="788">
                  <c:v>41198</c:v>
                </c:pt>
                <c:pt idx="789">
                  <c:v>41198</c:v>
                </c:pt>
                <c:pt idx="790">
                  <c:v>41198</c:v>
                </c:pt>
                <c:pt idx="791">
                  <c:v>41198</c:v>
                </c:pt>
                <c:pt idx="792">
                  <c:v>41198</c:v>
                </c:pt>
                <c:pt idx="793">
                  <c:v>41198</c:v>
                </c:pt>
                <c:pt idx="794">
                  <c:v>41198</c:v>
                </c:pt>
                <c:pt idx="795">
                  <c:v>41198</c:v>
                </c:pt>
                <c:pt idx="796">
                  <c:v>41198</c:v>
                </c:pt>
                <c:pt idx="797">
                  <c:v>41198</c:v>
                </c:pt>
                <c:pt idx="798">
                  <c:v>41199</c:v>
                </c:pt>
                <c:pt idx="799">
                  <c:v>41199</c:v>
                </c:pt>
                <c:pt idx="800">
                  <c:v>41199</c:v>
                </c:pt>
                <c:pt idx="801">
                  <c:v>41199</c:v>
                </c:pt>
                <c:pt idx="802">
                  <c:v>41199</c:v>
                </c:pt>
                <c:pt idx="803">
                  <c:v>41199</c:v>
                </c:pt>
                <c:pt idx="804">
                  <c:v>41199</c:v>
                </c:pt>
                <c:pt idx="805">
                  <c:v>41199</c:v>
                </c:pt>
                <c:pt idx="806">
                  <c:v>41199</c:v>
                </c:pt>
                <c:pt idx="807">
                  <c:v>41199</c:v>
                </c:pt>
                <c:pt idx="808">
                  <c:v>41199</c:v>
                </c:pt>
                <c:pt idx="809">
                  <c:v>41199</c:v>
                </c:pt>
                <c:pt idx="810">
                  <c:v>41199</c:v>
                </c:pt>
                <c:pt idx="811">
                  <c:v>41199</c:v>
                </c:pt>
                <c:pt idx="812">
                  <c:v>41199</c:v>
                </c:pt>
                <c:pt idx="813">
                  <c:v>41199</c:v>
                </c:pt>
                <c:pt idx="814">
                  <c:v>41199</c:v>
                </c:pt>
                <c:pt idx="815">
                  <c:v>41199</c:v>
                </c:pt>
                <c:pt idx="816">
                  <c:v>41199</c:v>
                </c:pt>
                <c:pt idx="817">
                  <c:v>41199</c:v>
                </c:pt>
                <c:pt idx="818">
                  <c:v>41199</c:v>
                </c:pt>
                <c:pt idx="819">
                  <c:v>41199</c:v>
                </c:pt>
                <c:pt idx="820">
                  <c:v>41199</c:v>
                </c:pt>
                <c:pt idx="821">
                  <c:v>41199</c:v>
                </c:pt>
                <c:pt idx="822">
                  <c:v>41200</c:v>
                </c:pt>
                <c:pt idx="823">
                  <c:v>41200</c:v>
                </c:pt>
                <c:pt idx="824">
                  <c:v>41200</c:v>
                </c:pt>
                <c:pt idx="825">
                  <c:v>41200</c:v>
                </c:pt>
                <c:pt idx="826">
                  <c:v>41200</c:v>
                </c:pt>
                <c:pt idx="827">
                  <c:v>41200</c:v>
                </c:pt>
                <c:pt idx="828">
                  <c:v>41200</c:v>
                </c:pt>
                <c:pt idx="829">
                  <c:v>41200</c:v>
                </c:pt>
                <c:pt idx="830">
                  <c:v>41200</c:v>
                </c:pt>
                <c:pt idx="831">
                  <c:v>41200</c:v>
                </c:pt>
                <c:pt idx="832">
                  <c:v>41200</c:v>
                </c:pt>
                <c:pt idx="833">
                  <c:v>41200</c:v>
                </c:pt>
                <c:pt idx="834">
                  <c:v>41200</c:v>
                </c:pt>
                <c:pt idx="835">
                  <c:v>41200</c:v>
                </c:pt>
                <c:pt idx="836">
                  <c:v>41200</c:v>
                </c:pt>
                <c:pt idx="837">
                  <c:v>41200</c:v>
                </c:pt>
                <c:pt idx="838">
                  <c:v>41200</c:v>
                </c:pt>
                <c:pt idx="839">
                  <c:v>41200</c:v>
                </c:pt>
                <c:pt idx="840">
                  <c:v>41200</c:v>
                </c:pt>
                <c:pt idx="841">
                  <c:v>41200</c:v>
                </c:pt>
                <c:pt idx="842">
                  <c:v>41200</c:v>
                </c:pt>
                <c:pt idx="843">
                  <c:v>41200</c:v>
                </c:pt>
                <c:pt idx="844">
                  <c:v>41200</c:v>
                </c:pt>
                <c:pt idx="845">
                  <c:v>41200</c:v>
                </c:pt>
                <c:pt idx="846">
                  <c:v>41201</c:v>
                </c:pt>
                <c:pt idx="847">
                  <c:v>41201</c:v>
                </c:pt>
                <c:pt idx="848">
                  <c:v>41201</c:v>
                </c:pt>
                <c:pt idx="849">
                  <c:v>41201</c:v>
                </c:pt>
                <c:pt idx="850">
                  <c:v>41201</c:v>
                </c:pt>
                <c:pt idx="851">
                  <c:v>41201</c:v>
                </c:pt>
                <c:pt idx="852">
                  <c:v>41201</c:v>
                </c:pt>
                <c:pt idx="853">
                  <c:v>41201</c:v>
                </c:pt>
                <c:pt idx="854">
                  <c:v>41201</c:v>
                </c:pt>
                <c:pt idx="855">
                  <c:v>41201</c:v>
                </c:pt>
                <c:pt idx="856">
                  <c:v>41201</c:v>
                </c:pt>
                <c:pt idx="857">
                  <c:v>41201</c:v>
                </c:pt>
                <c:pt idx="858">
                  <c:v>41201</c:v>
                </c:pt>
              </c:numCache>
            </c:numRef>
          </c:cat>
          <c:val>
            <c:numRef>
              <c:f>'All sites'!$Q$116:$Q$974</c:f>
            </c:numRef>
          </c:val>
          <c:smooth val="0"/>
        </c:ser>
        <c:ser>
          <c:idx val="12"/>
          <c:order val="13"/>
          <c:tx>
            <c:strRef>
              <c:f>'All sites'!$S$98:$S$115</c:f>
              <c:strCache>
                <c:ptCount val="1"/>
                <c:pt idx="0">
                  <c:v>0:00 1:00 2:00 3:00 4:00 5:00 6:00 7:00 8:00 9:00 10:00 11:00 12:00 13:00 14:00 15:00 16:00 17:00</c:v>
                </c:pt>
              </c:strCache>
            </c:strRef>
          </c:tx>
          <c:cat>
            <c:numRef>
              <c:f>'All sites'!$B$116:$B$974</c:f>
              <c:numCache>
                <c:formatCode>m/d/yyyy</c:formatCode>
                <c:ptCount val="859"/>
                <c:pt idx="0">
                  <c:v>41165</c:v>
                </c:pt>
                <c:pt idx="1">
                  <c:v>41165</c:v>
                </c:pt>
                <c:pt idx="2">
                  <c:v>41165</c:v>
                </c:pt>
                <c:pt idx="3">
                  <c:v>41165</c:v>
                </c:pt>
                <c:pt idx="4">
                  <c:v>41165</c:v>
                </c:pt>
                <c:pt idx="5">
                  <c:v>41165</c:v>
                </c:pt>
                <c:pt idx="6">
                  <c:v>41166</c:v>
                </c:pt>
                <c:pt idx="7">
                  <c:v>41166</c:v>
                </c:pt>
                <c:pt idx="8">
                  <c:v>41166</c:v>
                </c:pt>
                <c:pt idx="9">
                  <c:v>41166</c:v>
                </c:pt>
                <c:pt idx="10">
                  <c:v>41166</c:v>
                </c:pt>
                <c:pt idx="11">
                  <c:v>41166</c:v>
                </c:pt>
                <c:pt idx="12">
                  <c:v>41166</c:v>
                </c:pt>
                <c:pt idx="13">
                  <c:v>41166</c:v>
                </c:pt>
                <c:pt idx="14">
                  <c:v>41166</c:v>
                </c:pt>
                <c:pt idx="15">
                  <c:v>41166</c:v>
                </c:pt>
                <c:pt idx="16">
                  <c:v>41166</c:v>
                </c:pt>
                <c:pt idx="17">
                  <c:v>41166</c:v>
                </c:pt>
                <c:pt idx="18">
                  <c:v>41166</c:v>
                </c:pt>
                <c:pt idx="19">
                  <c:v>41166</c:v>
                </c:pt>
                <c:pt idx="20">
                  <c:v>41166</c:v>
                </c:pt>
                <c:pt idx="21">
                  <c:v>41166</c:v>
                </c:pt>
                <c:pt idx="22">
                  <c:v>41166</c:v>
                </c:pt>
                <c:pt idx="23">
                  <c:v>41166</c:v>
                </c:pt>
                <c:pt idx="24">
                  <c:v>41166</c:v>
                </c:pt>
                <c:pt idx="25">
                  <c:v>41166</c:v>
                </c:pt>
                <c:pt idx="26">
                  <c:v>41166</c:v>
                </c:pt>
                <c:pt idx="27">
                  <c:v>41166</c:v>
                </c:pt>
                <c:pt idx="28">
                  <c:v>41166</c:v>
                </c:pt>
                <c:pt idx="29">
                  <c:v>41167</c:v>
                </c:pt>
                <c:pt idx="30">
                  <c:v>41167</c:v>
                </c:pt>
                <c:pt idx="31">
                  <c:v>41167</c:v>
                </c:pt>
                <c:pt idx="32">
                  <c:v>41167</c:v>
                </c:pt>
                <c:pt idx="33">
                  <c:v>41167</c:v>
                </c:pt>
                <c:pt idx="34">
                  <c:v>41167</c:v>
                </c:pt>
                <c:pt idx="35">
                  <c:v>41167</c:v>
                </c:pt>
                <c:pt idx="36">
                  <c:v>41167</c:v>
                </c:pt>
                <c:pt idx="37">
                  <c:v>41167</c:v>
                </c:pt>
                <c:pt idx="38">
                  <c:v>41167</c:v>
                </c:pt>
                <c:pt idx="39">
                  <c:v>41167</c:v>
                </c:pt>
                <c:pt idx="40">
                  <c:v>41167</c:v>
                </c:pt>
                <c:pt idx="41">
                  <c:v>41167</c:v>
                </c:pt>
                <c:pt idx="42">
                  <c:v>41167</c:v>
                </c:pt>
                <c:pt idx="43">
                  <c:v>41167</c:v>
                </c:pt>
                <c:pt idx="44">
                  <c:v>41167</c:v>
                </c:pt>
                <c:pt idx="45">
                  <c:v>41167</c:v>
                </c:pt>
                <c:pt idx="46">
                  <c:v>41167</c:v>
                </c:pt>
                <c:pt idx="47">
                  <c:v>41167</c:v>
                </c:pt>
                <c:pt idx="48">
                  <c:v>41167</c:v>
                </c:pt>
                <c:pt idx="49">
                  <c:v>41167</c:v>
                </c:pt>
                <c:pt idx="50">
                  <c:v>41167</c:v>
                </c:pt>
                <c:pt idx="51">
                  <c:v>41167</c:v>
                </c:pt>
                <c:pt idx="52">
                  <c:v>41167</c:v>
                </c:pt>
                <c:pt idx="53">
                  <c:v>41168</c:v>
                </c:pt>
                <c:pt idx="54">
                  <c:v>41168</c:v>
                </c:pt>
                <c:pt idx="55">
                  <c:v>41168</c:v>
                </c:pt>
                <c:pt idx="56">
                  <c:v>41168</c:v>
                </c:pt>
                <c:pt idx="57">
                  <c:v>41168</c:v>
                </c:pt>
                <c:pt idx="58">
                  <c:v>41168</c:v>
                </c:pt>
                <c:pt idx="59">
                  <c:v>41168</c:v>
                </c:pt>
                <c:pt idx="60">
                  <c:v>41168</c:v>
                </c:pt>
                <c:pt idx="61">
                  <c:v>41168</c:v>
                </c:pt>
                <c:pt idx="62">
                  <c:v>41168</c:v>
                </c:pt>
                <c:pt idx="63">
                  <c:v>41168</c:v>
                </c:pt>
                <c:pt idx="64">
                  <c:v>41168</c:v>
                </c:pt>
                <c:pt idx="65">
                  <c:v>41168</c:v>
                </c:pt>
                <c:pt idx="66">
                  <c:v>41168</c:v>
                </c:pt>
                <c:pt idx="67">
                  <c:v>41168</c:v>
                </c:pt>
                <c:pt idx="68">
                  <c:v>41168</c:v>
                </c:pt>
                <c:pt idx="69">
                  <c:v>41168</c:v>
                </c:pt>
                <c:pt idx="70">
                  <c:v>41168</c:v>
                </c:pt>
                <c:pt idx="71">
                  <c:v>41168</c:v>
                </c:pt>
                <c:pt idx="72">
                  <c:v>41168</c:v>
                </c:pt>
                <c:pt idx="73">
                  <c:v>41168</c:v>
                </c:pt>
                <c:pt idx="74">
                  <c:v>41168</c:v>
                </c:pt>
                <c:pt idx="75">
                  <c:v>41168</c:v>
                </c:pt>
                <c:pt idx="76">
                  <c:v>41168</c:v>
                </c:pt>
                <c:pt idx="77">
                  <c:v>41169</c:v>
                </c:pt>
                <c:pt idx="78">
                  <c:v>41169</c:v>
                </c:pt>
                <c:pt idx="79">
                  <c:v>41169</c:v>
                </c:pt>
                <c:pt idx="80">
                  <c:v>41169</c:v>
                </c:pt>
                <c:pt idx="81">
                  <c:v>41169</c:v>
                </c:pt>
                <c:pt idx="82">
                  <c:v>41169</c:v>
                </c:pt>
                <c:pt idx="83">
                  <c:v>41169</c:v>
                </c:pt>
                <c:pt idx="84">
                  <c:v>41169</c:v>
                </c:pt>
                <c:pt idx="85">
                  <c:v>41169</c:v>
                </c:pt>
                <c:pt idx="86">
                  <c:v>41169</c:v>
                </c:pt>
                <c:pt idx="87">
                  <c:v>41169</c:v>
                </c:pt>
                <c:pt idx="88">
                  <c:v>41169</c:v>
                </c:pt>
                <c:pt idx="89">
                  <c:v>41169</c:v>
                </c:pt>
                <c:pt idx="90">
                  <c:v>41169</c:v>
                </c:pt>
                <c:pt idx="91">
                  <c:v>41169</c:v>
                </c:pt>
                <c:pt idx="92">
                  <c:v>41169</c:v>
                </c:pt>
                <c:pt idx="93">
                  <c:v>41169</c:v>
                </c:pt>
                <c:pt idx="94">
                  <c:v>41169</c:v>
                </c:pt>
                <c:pt idx="95">
                  <c:v>41169</c:v>
                </c:pt>
                <c:pt idx="96">
                  <c:v>41169</c:v>
                </c:pt>
                <c:pt idx="97">
                  <c:v>41169</c:v>
                </c:pt>
                <c:pt idx="98">
                  <c:v>41169</c:v>
                </c:pt>
                <c:pt idx="99">
                  <c:v>41169</c:v>
                </c:pt>
                <c:pt idx="100">
                  <c:v>41169</c:v>
                </c:pt>
                <c:pt idx="101">
                  <c:v>41170</c:v>
                </c:pt>
                <c:pt idx="102">
                  <c:v>41170</c:v>
                </c:pt>
                <c:pt idx="103">
                  <c:v>41170</c:v>
                </c:pt>
                <c:pt idx="104">
                  <c:v>41170</c:v>
                </c:pt>
                <c:pt idx="105">
                  <c:v>41170</c:v>
                </c:pt>
                <c:pt idx="106">
                  <c:v>41170</c:v>
                </c:pt>
                <c:pt idx="107">
                  <c:v>41170</c:v>
                </c:pt>
                <c:pt idx="108">
                  <c:v>41170</c:v>
                </c:pt>
                <c:pt idx="109">
                  <c:v>41170</c:v>
                </c:pt>
                <c:pt idx="110">
                  <c:v>41170</c:v>
                </c:pt>
                <c:pt idx="111">
                  <c:v>41170</c:v>
                </c:pt>
                <c:pt idx="112">
                  <c:v>41170</c:v>
                </c:pt>
                <c:pt idx="113">
                  <c:v>41170</c:v>
                </c:pt>
                <c:pt idx="114">
                  <c:v>41170</c:v>
                </c:pt>
                <c:pt idx="115">
                  <c:v>41170</c:v>
                </c:pt>
                <c:pt idx="116">
                  <c:v>41170</c:v>
                </c:pt>
                <c:pt idx="117">
                  <c:v>41170</c:v>
                </c:pt>
                <c:pt idx="118">
                  <c:v>41170</c:v>
                </c:pt>
                <c:pt idx="119">
                  <c:v>41170</c:v>
                </c:pt>
                <c:pt idx="120">
                  <c:v>41170</c:v>
                </c:pt>
                <c:pt idx="121">
                  <c:v>41170</c:v>
                </c:pt>
                <c:pt idx="122">
                  <c:v>41170</c:v>
                </c:pt>
                <c:pt idx="123">
                  <c:v>41170</c:v>
                </c:pt>
                <c:pt idx="124">
                  <c:v>41170</c:v>
                </c:pt>
                <c:pt idx="125">
                  <c:v>41171</c:v>
                </c:pt>
                <c:pt idx="126">
                  <c:v>41171</c:v>
                </c:pt>
                <c:pt idx="127">
                  <c:v>41171</c:v>
                </c:pt>
                <c:pt idx="128">
                  <c:v>41171</c:v>
                </c:pt>
                <c:pt idx="129">
                  <c:v>41171</c:v>
                </c:pt>
                <c:pt idx="130">
                  <c:v>41171</c:v>
                </c:pt>
                <c:pt idx="131">
                  <c:v>41171</c:v>
                </c:pt>
                <c:pt idx="132">
                  <c:v>41171</c:v>
                </c:pt>
                <c:pt idx="133">
                  <c:v>41171</c:v>
                </c:pt>
                <c:pt idx="134">
                  <c:v>41171</c:v>
                </c:pt>
                <c:pt idx="135">
                  <c:v>41171</c:v>
                </c:pt>
                <c:pt idx="136">
                  <c:v>41171</c:v>
                </c:pt>
                <c:pt idx="137">
                  <c:v>41171</c:v>
                </c:pt>
                <c:pt idx="138">
                  <c:v>41171</c:v>
                </c:pt>
                <c:pt idx="139">
                  <c:v>41171</c:v>
                </c:pt>
                <c:pt idx="140">
                  <c:v>41171</c:v>
                </c:pt>
                <c:pt idx="141">
                  <c:v>41171</c:v>
                </c:pt>
                <c:pt idx="142">
                  <c:v>41171</c:v>
                </c:pt>
                <c:pt idx="143">
                  <c:v>41171</c:v>
                </c:pt>
                <c:pt idx="144">
                  <c:v>41171</c:v>
                </c:pt>
                <c:pt idx="145">
                  <c:v>41171</c:v>
                </c:pt>
                <c:pt idx="146">
                  <c:v>41171</c:v>
                </c:pt>
                <c:pt idx="147">
                  <c:v>41171</c:v>
                </c:pt>
                <c:pt idx="148">
                  <c:v>41171</c:v>
                </c:pt>
                <c:pt idx="149">
                  <c:v>41172</c:v>
                </c:pt>
                <c:pt idx="150">
                  <c:v>41172</c:v>
                </c:pt>
                <c:pt idx="151">
                  <c:v>41172</c:v>
                </c:pt>
                <c:pt idx="152">
                  <c:v>41172</c:v>
                </c:pt>
                <c:pt idx="153">
                  <c:v>41172</c:v>
                </c:pt>
                <c:pt idx="154">
                  <c:v>41172</c:v>
                </c:pt>
                <c:pt idx="155">
                  <c:v>41172</c:v>
                </c:pt>
                <c:pt idx="156">
                  <c:v>41172</c:v>
                </c:pt>
                <c:pt idx="157">
                  <c:v>41172</c:v>
                </c:pt>
                <c:pt idx="158">
                  <c:v>41172</c:v>
                </c:pt>
                <c:pt idx="159">
                  <c:v>41172</c:v>
                </c:pt>
                <c:pt idx="160">
                  <c:v>41172</c:v>
                </c:pt>
                <c:pt idx="161">
                  <c:v>41172</c:v>
                </c:pt>
                <c:pt idx="162">
                  <c:v>41172</c:v>
                </c:pt>
                <c:pt idx="163">
                  <c:v>41172</c:v>
                </c:pt>
                <c:pt idx="164">
                  <c:v>41172</c:v>
                </c:pt>
                <c:pt idx="165">
                  <c:v>41172</c:v>
                </c:pt>
                <c:pt idx="166">
                  <c:v>41172</c:v>
                </c:pt>
                <c:pt idx="167">
                  <c:v>41172</c:v>
                </c:pt>
                <c:pt idx="168">
                  <c:v>41172</c:v>
                </c:pt>
                <c:pt idx="169">
                  <c:v>41172</c:v>
                </c:pt>
                <c:pt idx="170">
                  <c:v>41172</c:v>
                </c:pt>
                <c:pt idx="171">
                  <c:v>41172</c:v>
                </c:pt>
                <c:pt idx="172">
                  <c:v>41172</c:v>
                </c:pt>
                <c:pt idx="173">
                  <c:v>41173</c:v>
                </c:pt>
                <c:pt idx="174">
                  <c:v>41173</c:v>
                </c:pt>
                <c:pt idx="175">
                  <c:v>41173</c:v>
                </c:pt>
                <c:pt idx="176">
                  <c:v>41173</c:v>
                </c:pt>
                <c:pt idx="177">
                  <c:v>41173</c:v>
                </c:pt>
                <c:pt idx="178">
                  <c:v>41173</c:v>
                </c:pt>
                <c:pt idx="179">
                  <c:v>41173</c:v>
                </c:pt>
                <c:pt idx="180">
                  <c:v>41173</c:v>
                </c:pt>
                <c:pt idx="181">
                  <c:v>41173</c:v>
                </c:pt>
                <c:pt idx="182">
                  <c:v>41173</c:v>
                </c:pt>
                <c:pt idx="183">
                  <c:v>41173</c:v>
                </c:pt>
                <c:pt idx="184">
                  <c:v>41173</c:v>
                </c:pt>
                <c:pt idx="185">
                  <c:v>41173</c:v>
                </c:pt>
                <c:pt idx="186">
                  <c:v>41173</c:v>
                </c:pt>
                <c:pt idx="187">
                  <c:v>41173</c:v>
                </c:pt>
                <c:pt idx="188">
                  <c:v>41173</c:v>
                </c:pt>
                <c:pt idx="189">
                  <c:v>41173</c:v>
                </c:pt>
                <c:pt idx="190">
                  <c:v>41173</c:v>
                </c:pt>
                <c:pt idx="191">
                  <c:v>41173</c:v>
                </c:pt>
                <c:pt idx="192">
                  <c:v>41173</c:v>
                </c:pt>
                <c:pt idx="193">
                  <c:v>41173</c:v>
                </c:pt>
                <c:pt idx="194">
                  <c:v>41173</c:v>
                </c:pt>
                <c:pt idx="195">
                  <c:v>41173</c:v>
                </c:pt>
                <c:pt idx="196">
                  <c:v>41173</c:v>
                </c:pt>
                <c:pt idx="197">
                  <c:v>41174</c:v>
                </c:pt>
                <c:pt idx="198">
                  <c:v>41174</c:v>
                </c:pt>
                <c:pt idx="199">
                  <c:v>41174</c:v>
                </c:pt>
                <c:pt idx="200">
                  <c:v>41174</c:v>
                </c:pt>
                <c:pt idx="201">
                  <c:v>41174</c:v>
                </c:pt>
                <c:pt idx="202">
                  <c:v>41174</c:v>
                </c:pt>
                <c:pt idx="203">
                  <c:v>41174</c:v>
                </c:pt>
                <c:pt idx="204">
                  <c:v>41174</c:v>
                </c:pt>
                <c:pt idx="205">
                  <c:v>41174</c:v>
                </c:pt>
                <c:pt idx="206">
                  <c:v>41174</c:v>
                </c:pt>
                <c:pt idx="207">
                  <c:v>41174</c:v>
                </c:pt>
                <c:pt idx="208">
                  <c:v>41174</c:v>
                </c:pt>
                <c:pt idx="209">
                  <c:v>41174</c:v>
                </c:pt>
                <c:pt idx="210">
                  <c:v>41174</c:v>
                </c:pt>
                <c:pt idx="211">
                  <c:v>41174</c:v>
                </c:pt>
                <c:pt idx="212">
                  <c:v>41174</c:v>
                </c:pt>
                <c:pt idx="213">
                  <c:v>41174</c:v>
                </c:pt>
                <c:pt idx="214">
                  <c:v>41174</c:v>
                </c:pt>
                <c:pt idx="215">
                  <c:v>41174</c:v>
                </c:pt>
                <c:pt idx="216">
                  <c:v>41174</c:v>
                </c:pt>
                <c:pt idx="217">
                  <c:v>41174</c:v>
                </c:pt>
                <c:pt idx="218">
                  <c:v>41174</c:v>
                </c:pt>
                <c:pt idx="219">
                  <c:v>41174</c:v>
                </c:pt>
                <c:pt idx="220">
                  <c:v>41174</c:v>
                </c:pt>
                <c:pt idx="221">
                  <c:v>41175</c:v>
                </c:pt>
                <c:pt idx="222">
                  <c:v>41175</c:v>
                </c:pt>
                <c:pt idx="223">
                  <c:v>41175</c:v>
                </c:pt>
                <c:pt idx="224">
                  <c:v>41175</c:v>
                </c:pt>
                <c:pt idx="225">
                  <c:v>41175</c:v>
                </c:pt>
                <c:pt idx="226">
                  <c:v>41175</c:v>
                </c:pt>
                <c:pt idx="227">
                  <c:v>41175</c:v>
                </c:pt>
                <c:pt idx="228">
                  <c:v>41175</c:v>
                </c:pt>
                <c:pt idx="229">
                  <c:v>41175</c:v>
                </c:pt>
                <c:pt idx="230">
                  <c:v>41175</c:v>
                </c:pt>
                <c:pt idx="231">
                  <c:v>41175</c:v>
                </c:pt>
                <c:pt idx="232">
                  <c:v>41175</c:v>
                </c:pt>
                <c:pt idx="233">
                  <c:v>41175</c:v>
                </c:pt>
                <c:pt idx="234">
                  <c:v>41175</c:v>
                </c:pt>
                <c:pt idx="235">
                  <c:v>41175</c:v>
                </c:pt>
                <c:pt idx="236">
                  <c:v>41175</c:v>
                </c:pt>
                <c:pt idx="237">
                  <c:v>41175</c:v>
                </c:pt>
                <c:pt idx="238">
                  <c:v>41175</c:v>
                </c:pt>
                <c:pt idx="239">
                  <c:v>41175</c:v>
                </c:pt>
                <c:pt idx="240">
                  <c:v>41175</c:v>
                </c:pt>
                <c:pt idx="241">
                  <c:v>41175</c:v>
                </c:pt>
                <c:pt idx="242">
                  <c:v>41175</c:v>
                </c:pt>
                <c:pt idx="243">
                  <c:v>41175</c:v>
                </c:pt>
                <c:pt idx="244">
                  <c:v>41175</c:v>
                </c:pt>
                <c:pt idx="245">
                  <c:v>41176</c:v>
                </c:pt>
                <c:pt idx="246">
                  <c:v>41176</c:v>
                </c:pt>
                <c:pt idx="247">
                  <c:v>41176</c:v>
                </c:pt>
                <c:pt idx="248">
                  <c:v>41176</c:v>
                </c:pt>
                <c:pt idx="249">
                  <c:v>41176</c:v>
                </c:pt>
                <c:pt idx="250">
                  <c:v>41176</c:v>
                </c:pt>
                <c:pt idx="251">
                  <c:v>41176</c:v>
                </c:pt>
                <c:pt idx="252">
                  <c:v>41176</c:v>
                </c:pt>
                <c:pt idx="253">
                  <c:v>41176</c:v>
                </c:pt>
                <c:pt idx="254">
                  <c:v>41176</c:v>
                </c:pt>
                <c:pt idx="255">
                  <c:v>41176</c:v>
                </c:pt>
                <c:pt idx="256">
                  <c:v>41176</c:v>
                </c:pt>
                <c:pt idx="257">
                  <c:v>41176</c:v>
                </c:pt>
                <c:pt idx="258">
                  <c:v>41176</c:v>
                </c:pt>
                <c:pt idx="259">
                  <c:v>41176</c:v>
                </c:pt>
                <c:pt idx="260">
                  <c:v>41176</c:v>
                </c:pt>
                <c:pt idx="261">
                  <c:v>41176</c:v>
                </c:pt>
                <c:pt idx="262">
                  <c:v>41176</c:v>
                </c:pt>
                <c:pt idx="263">
                  <c:v>41176</c:v>
                </c:pt>
                <c:pt idx="264">
                  <c:v>41176</c:v>
                </c:pt>
                <c:pt idx="265">
                  <c:v>41176</c:v>
                </c:pt>
                <c:pt idx="266">
                  <c:v>41176</c:v>
                </c:pt>
                <c:pt idx="267">
                  <c:v>41176</c:v>
                </c:pt>
                <c:pt idx="268">
                  <c:v>41176</c:v>
                </c:pt>
                <c:pt idx="269">
                  <c:v>41177</c:v>
                </c:pt>
                <c:pt idx="270">
                  <c:v>41177</c:v>
                </c:pt>
                <c:pt idx="271">
                  <c:v>41177</c:v>
                </c:pt>
                <c:pt idx="272">
                  <c:v>41177</c:v>
                </c:pt>
                <c:pt idx="273">
                  <c:v>41177</c:v>
                </c:pt>
                <c:pt idx="274">
                  <c:v>41177</c:v>
                </c:pt>
                <c:pt idx="275">
                  <c:v>41177</c:v>
                </c:pt>
                <c:pt idx="276">
                  <c:v>41177</c:v>
                </c:pt>
                <c:pt idx="277">
                  <c:v>41177</c:v>
                </c:pt>
                <c:pt idx="278">
                  <c:v>41177</c:v>
                </c:pt>
                <c:pt idx="279">
                  <c:v>41177</c:v>
                </c:pt>
                <c:pt idx="280">
                  <c:v>41177</c:v>
                </c:pt>
                <c:pt idx="281">
                  <c:v>41177</c:v>
                </c:pt>
                <c:pt idx="282">
                  <c:v>41177</c:v>
                </c:pt>
                <c:pt idx="283">
                  <c:v>41177</c:v>
                </c:pt>
                <c:pt idx="284">
                  <c:v>41177</c:v>
                </c:pt>
                <c:pt idx="285">
                  <c:v>41177</c:v>
                </c:pt>
                <c:pt idx="286">
                  <c:v>41177</c:v>
                </c:pt>
                <c:pt idx="287">
                  <c:v>41177</c:v>
                </c:pt>
                <c:pt idx="288">
                  <c:v>41177</c:v>
                </c:pt>
                <c:pt idx="289">
                  <c:v>41177</c:v>
                </c:pt>
                <c:pt idx="290">
                  <c:v>41177</c:v>
                </c:pt>
                <c:pt idx="291">
                  <c:v>41177</c:v>
                </c:pt>
                <c:pt idx="292">
                  <c:v>41177</c:v>
                </c:pt>
                <c:pt idx="293">
                  <c:v>41178</c:v>
                </c:pt>
                <c:pt idx="294">
                  <c:v>41178</c:v>
                </c:pt>
                <c:pt idx="295">
                  <c:v>41178</c:v>
                </c:pt>
                <c:pt idx="296">
                  <c:v>41178</c:v>
                </c:pt>
                <c:pt idx="297">
                  <c:v>41178</c:v>
                </c:pt>
                <c:pt idx="298">
                  <c:v>41178</c:v>
                </c:pt>
                <c:pt idx="299">
                  <c:v>41178</c:v>
                </c:pt>
                <c:pt idx="300">
                  <c:v>41178</c:v>
                </c:pt>
                <c:pt idx="301">
                  <c:v>41178</c:v>
                </c:pt>
                <c:pt idx="302">
                  <c:v>41178</c:v>
                </c:pt>
                <c:pt idx="303">
                  <c:v>41178</c:v>
                </c:pt>
                <c:pt idx="304">
                  <c:v>41178</c:v>
                </c:pt>
                <c:pt idx="305">
                  <c:v>41178</c:v>
                </c:pt>
                <c:pt idx="306">
                  <c:v>41178</c:v>
                </c:pt>
                <c:pt idx="307">
                  <c:v>41178</c:v>
                </c:pt>
                <c:pt idx="308">
                  <c:v>41178</c:v>
                </c:pt>
                <c:pt idx="309">
                  <c:v>41178</c:v>
                </c:pt>
                <c:pt idx="310">
                  <c:v>41178</c:v>
                </c:pt>
                <c:pt idx="311">
                  <c:v>41178</c:v>
                </c:pt>
                <c:pt idx="312">
                  <c:v>41178</c:v>
                </c:pt>
                <c:pt idx="313">
                  <c:v>41178</c:v>
                </c:pt>
                <c:pt idx="314">
                  <c:v>41178</c:v>
                </c:pt>
                <c:pt idx="315">
                  <c:v>41178</c:v>
                </c:pt>
                <c:pt idx="316">
                  <c:v>41178</c:v>
                </c:pt>
                <c:pt idx="317">
                  <c:v>41179</c:v>
                </c:pt>
                <c:pt idx="318">
                  <c:v>41179</c:v>
                </c:pt>
                <c:pt idx="319">
                  <c:v>41179</c:v>
                </c:pt>
                <c:pt idx="320">
                  <c:v>41179</c:v>
                </c:pt>
                <c:pt idx="321">
                  <c:v>41179</c:v>
                </c:pt>
                <c:pt idx="322">
                  <c:v>41179</c:v>
                </c:pt>
                <c:pt idx="323">
                  <c:v>41179</c:v>
                </c:pt>
                <c:pt idx="324">
                  <c:v>41179</c:v>
                </c:pt>
                <c:pt idx="325">
                  <c:v>41179</c:v>
                </c:pt>
                <c:pt idx="326">
                  <c:v>41179</c:v>
                </c:pt>
                <c:pt idx="327">
                  <c:v>41179</c:v>
                </c:pt>
                <c:pt idx="328">
                  <c:v>41179</c:v>
                </c:pt>
                <c:pt idx="329">
                  <c:v>41179</c:v>
                </c:pt>
                <c:pt idx="330">
                  <c:v>41179</c:v>
                </c:pt>
                <c:pt idx="331">
                  <c:v>41179</c:v>
                </c:pt>
                <c:pt idx="332">
                  <c:v>41179</c:v>
                </c:pt>
                <c:pt idx="333">
                  <c:v>41179</c:v>
                </c:pt>
                <c:pt idx="334">
                  <c:v>41179</c:v>
                </c:pt>
                <c:pt idx="335">
                  <c:v>41179</c:v>
                </c:pt>
                <c:pt idx="336">
                  <c:v>41179</c:v>
                </c:pt>
                <c:pt idx="337">
                  <c:v>41179</c:v>
                </c:pt>
                <c:pt idx="338">
                  <c:v>41179</c:v>
                </c:pt>
                <c:pt idx="339">
                  <c:v>41179</c:v>
                </c:pt>
                <c:pt idx="340">
                  <c:v>41179</c:v>
                </c:pt>
                <c:pt idx="341">
                  <c:v>41180</c:v>
                </c:pt>
                <c:pt idx="342">
                  <c:v>41180</c:v>
                </c:pt>
                <c:pt idx="343">
                  <c:v>41180</c:v>
                </c:pt>
                <c:pt idx="344">
                  <c:v>41180</c:v>
                </c:pt>
                <c:pt idx="345">
                  <c:v>41180</c:v>
                </c:pt>
                <c:pt idx="346">
                  <c:v>41180</c:v>
                </c:pt>
                <c:pt idx="347">
                  <c:v>41180</c:v>
                </c:pt>
                <c:pt idx="348">
                  <c:v>41180</c:v>
                </c:pt>
                <c:pt idx="349">
                  <c:v>41180</c:v>
                </c:pt>
                <c:pt idx="350">
                  <c:v>41180</c:v>
                </c:pt>
                <c:pt idx="351">
                  <c:v>41180</c:v>
                </c:pt>
                <c:pt idx="352">
                  <c:v>41180</c:v>
                </c:pt>
                <c:pt idx="353">
                  <c:v>41180</c:v>
                </c:pt>
                <c:pt idx="354">
                  <c:v>41180</c:v>
                </c:pt>
                <c:pt idx="355">
                  <c:v>41180</c:v>
                </c:pt>
                <c:pt idx="356">
                  <c:v>41180</c:v>
                </c:pt>
                <c:pt idx="357">
                  <c:v>41180</c:v>
                </c:pt>
                <c:pt idx="358">
                  <c:v>41180</c:v>
                </c:pt>
                <c:pt idx="359">
                  <c:v>41180</c:v>
                </c:pt>
                <c:pt idx="360">
                  <c:v>41180</c:v>
                </c:pt>
                <c:pt idx="361">
                  <c:v>41180</c:v>
                </c:pt>
                <c:pt idx="362">
                  <c:v>41180</c:v>
                </c:pt>
                <c:pt idx="363">
                  <c:v>41180</c:v>
                </c:pt>
                <c:pt idx="364">
                  <c:v>41180</c:v>
                </c:pt>
                <c:pt idx="365">
                  <c:v>41181</c:v>
                </c:pt>
                <c:pt idx="366">
                  <c:v>41181</c:v>
                </c:pt>
                <c:pt idx="367">
                  <c:v>41181</c:v>
                </c:pt>
                <c:pt idx="368">
                  <c:v>0</c:v>
                </c:pt>
                <c:pt idx="369">
                  <c:v>41181</c:v>
                </c:pt>
                <c:pt idx="370">
                  <c:v>41181</c:v>
                </c:pt>
                <c:pt idx="371">
                  <c:v>41181</c:v>
                </c:pt>
                <c:pt idx="372">
                  <c:v>41181</c:v>
                </c:pt>
                <c:pt idx="373">
                  <c:v>41181</c:v>
                </c:pt>
                <c:pt idx="374">
                  <c:v>41181</c:v>
                </c:pt>
                <c:pt idx="375">
                  <c:v>41181</c:v>
                </c:pt>
                <c:pt idx="376">
                  <c:v>41181</c:v>
                </c:pt>
                <c:pt idx="377">
                  <c:v>41181</c:v>
                </c:pt>
                <c:pt idx="378">
                  <c:v>41181</c:v>
                </c:pt>
                <c:pt idx="379">
                  <c:v>41181</c:v>
                </c:pt>
                <c:pt idx="380">
                  <c:v>41181</c:v>
                </c:pt>
                <c:pt idx="381">
                  <c:v>41181</c:v>
                </c:pt>
                <c:pt idx="382">
                  <c:v>41181</c:v>
                </c:pt>
                <c:pt idx="383">
                  <c:v>41181</c:v>
                </c:pt>
                <c:pt idx="384">
                  <c:v>41181</c:v>
                </c:pt>
                <c:pt idx="385">
                  <c:v>41181</c:v>
                </c:pt>
                <c:pt idx="386">
                  <c:v>41181</c:v>
                </c:pt>
                <c:pt idx="387">
                  <c:v>41181</c:v>
                </c:pt>
                <c:pt idx="388">
                  <c:v>41181</c:v>
                </c:pt>
                <c:pt idx="389">
                  <c:v>41182</c:v>
                </c:pt>
                <c:pt idx="390">
                  <c:v>41182</c:v>
                </c:pt>
                <c:pt idx="391">
                  <c:v>41182</c:v>
                </c:pt>
                <c:pt idx="392">
                  <c:v>41182</c:v>
                </c:pt>
                <c:pt idx="393">
                  <c:v>41182</c:v>
                </c:pt>
                <c:pt idx="394">
                  <c:v>41182</c:v>
                </c:pt>
                <c:pt idx="395">
                  <c:v>41182</c:v>
                </c:pt>
                <c:pt idx="396">
                  <c:v>41182</c:v>
                </c:pt>
                <c:pt idx="397">
                  <c:v>41182</c:v>
                </c:pt>
                <c:pt idx="398">
                  <c:v>41182</c:v>
                </c:pt>
                <c:pt idx="399">
                  <c:v>41182</c:v>
                </c:pt>
                <c:pt idx="400">
                  <c:v>41182</c:v>
                </c:pt>
                <c:pt idx="401">
                  <c:v>41182</c:v>
                </c:pt>
                <c:pt idx="402">
                  <c:v>41182</c:v>
                </c:pt>
                <c:pt idx="403">
                  <c:v>41182</c:v>
                </c:pt>
                <c:pt idx="404">
                  <c:v>41182</c:v>
                </c:pt>
                <c:pt idx="405">
                  <c:v>41182</c:v>
                </c:pt>
                <c:pt idx="406">
                  <c:v>41182</c:v>
                </c:pt>
                <c:pt idx="407">
                  <c:v>41182</c:v>
                </c:pt>
                <c:pt idx="408">
                  <c:v>41182</c:v>
                </c:pt>
                <c:pt idx="409">
                  <c:v>41182</c:v>
                </c:pt>
                <c:pt idx="410">
                  <c:v>41182</c:v>
                </c:pt>
                <c:pt idx="411">
                  <c:v>41182</c:v>
                </c:pt>
                <c:pt idx="412">
                  <c:v>41182</c:v>
                </c:pt>
                <c:pt idx="413">
                  <c:v>41183</c:v>
                </c:pt>
                <c:pt idx="414">
                  <c:v>41183</c:v>
                </c:pt>
                <c:pt idx="415">
                  <c:v>41183</c:v>
                </c:pt>
                <c:pt idx="416">
                  <c:v>41183</c:v>
                </c:pt>
                <c:pt idx="417">
                  <c:v>41183</c:v>
                </c:pt>
                <c:pt idx="418">
                  <c:v>41183</c:v>
                </c:pt>
                <c:pt idx="419">
                  <c:v>41183</c:v>
                </c:pt>
                <c:pt idx="420">
                  <c:v>41183</c:v>
                </c:pt>
                <c:pt idx="421">
                  <c:v>41183</c:v>
                </c:pt>
                <c:pt idx="422">
                  <c:v>41183</c:v>
                </c:pt>
                <c:pt idx="423">
                  <c:v>41183</c:v>
                </c:pt>
                <c:pt idx="424">
                  <c:v>41183</c:v>
                </c:pt>
                <c:pt idx="425">
                  <c:v>41183</c:v>
                </c:pt>
                <c:pt idx="426">
                  <c:v>41183</c:v>
                </c:pt>
                <c:pt idx="427">
                  <c:v>41183</c:v>
                </c:pt>
                <c:pt idx="428">
                  <c:v>41183</c:v>
                </c:pt>
                <c:pt idx="429">
                  <c:v>41183</c:v>
                </c:pt>
                <c:pt idx="430">
                  <c:v>41183</c:v>
                </c:pt>
                <c:pt idx="431">
                  <c:v>41183</c:v>
                </c:pt>
                <c:pt idx="432">
                  <c:v>41183</c:v>
                </c:pt>
                <c:pt idx="433">
                  <c:v>41183</c:v>
                </c:pt>
                <c:pt idx="434">
                  <c:v>41183</c:v>
                </c:pt>
                <c:pt idx="435">
                  <c:v>41183</c:v>
                </c:pt>
                <c:pt idx="436">
                  <c:v>41183</c:v>
                </c:pt>
                <c:pt idx="437">
                  <c:v>41184</c:v>
                </c:pt>
                <c:pt idx="438">
                  <c:v>41184</c:v>
                </c:pt>
                <c:pt idx="439">
                  <c:v>41184</c:v>
                </c:pt>
                <c:pt idx="440">
                  <c:v>41184</c:v>
                </c:pt>
                <c:pt idx="441">
                  <c:v>41184</c:v>
                </c:pt>
                <c:pt idx="442">
                  <c:v>41184</c:v>
                </c:pt>
                <c:pt idx="443">
                  <c:v>41184</c:v>
                </c:pt>
                <c:pt idx="444">
                  <c:v>41184</c:v>
                </c:pt>
                <c:pt idx="445">
                  <c:v>41184</c:v>
                </c:pt>
                <c:pt idx="446">
                  <c:v>41184</c:v>
                </c:pt>
                <c:pt idx="447">
                  <c:v>41184</c:v>
                </c:pt>
                <c:pt idx="448">
                  <c:v>41184</c:v>
                </c:pt>
                <c:pt idx="449">
                  <c:v>41184</c:v>
                </c:pt>
                <c:pt idx="450">
                  <c:v>41184</c:v>
                </c:pt>
                <c:pt idx="451">
                  <c:v>41184</c:v>
                </c:pt>
                <c:pt idx="452">
                  <c:v>41184</c:v>
                </c:pt>
                <c:pt idx="453">
                  <c:v>41184</c:v>
                </c:pt>
                <c:pt idx="454">
                  <c:v>41184</c:v>
                </c:pt>
                <c:pt idx="455">
                  <c:v>41184</c:v>
                </c:pt>
                <c:pt idx="456">
                  <c:v>41184</c:v>
                </c:pt>
                <c:pt idx="457">
                  <c:v>41184</c:v>
                </c:pt>
                <c:pt idx="458">
                  <c:v>41184</c:v>
                </c:pt>
                <c:pt idx="459">
                  <c:v>41184</c:v>
                </c:pt>
                <c:pt idx="460">
                  <c:v>41184</c:v>
                </c:pt>
                <c:pt idx="461">
                  <c:v>41185</c:v>
                </c:pt>
                <c:pt idx="462">
                  <c:v>41185</c:v>
                </c:pt>
                <c:pt idx="463">
                  <c:v>41185</c:v>
                </c:pt>
                <c:pt idx="464">
                  <c:v>41185</c:v>
                </c:pt>
                <c:pt idx="465">
                  <c:v>41185</c:v>
                </c:pt>
                <c:pt idx="466">
                  <c:v>41185</c:v>
                </c:pt>
                <c:pt idx="467">
                  <c:v>41185</c:v>
                </c:pt>
                <c:pt idx="468">
                  <c:v>41185</c:v>
                </c:pt>
                <c:pt idx="469">
                  <c:v>41185</c:v>
                </c:pt>
                <c:pt idx="470">
                  <c:v>41185</c:v>
                </c:pt>
                <c:pt idx="471">
                  <c:v>41185</c:v>
                </c:pt>
                <c:pt idx="472">
                  <c:v>41185</c:v>
                </c:pt>
                <c:pt idx="473">
                  <c:v>41185</c:v>
                </c:pt>
                <c:pt idx="474">
                  <c:v>41185</c:v>
                </c:pt>
                <c:pt idx="475">
                  <c:v>41185</c:v>
                </c:pt>
                <c:pt idx="476">
                  <c:v>41185</c:v>
                </c:pt>
                <c:pt idx="477">
                  <c:v>41185</c:v>
                </c:pt>
                <c:pt idx="478">
                  <c:v>41185</c:v>
                </c:pt>
                <c:pt idx="479">
                  <c:v>41185</c:v>
                </c:pt>
                <c:pt idx="480">
                  <c:v>41185</c:v>
                </c:pt>
                <c:pt idx="481">
                  <c:v>41185</c:v>
                </c:pt>
                <c:pt idx="482">
                  <c:v>41185</c:v>
                </c:pt>
                <c:pt idx="483">
                  <c:v>41185</c:v>
                </c:pt>
                <c:pt idx="484">
                  <c:v>41185</c:v>
                </c:pt>
                <c:pt idx="485">
                  <c:v>41186</c:v>
                </c:pt>
                <c:pt idx="486">
                  <c:v>41186</c:v>
                </c:pt>
                <c:pt idx="487">
                  <c:v>41186</c:v>
                </c:pt>
                <c:pt idx="488">
                  <c:v>41186</c:v>
                </c:pt>
                <c:pt idx="489">
                  <c:v>41186</c:v>
                </c:pt>
                <c:pt idx="490">
                  <c:v>41186</c:v>
                </c:pt>
                <c:pt idx="491">
                  <c:v>41186</c:v>
                </c:pt>
                <c:pt idx="492">
                  <c:v>41186</c:v>
                </c:pt>
                <c:pt idx="493">
                  <c:v>41186</c:v>
                </c:pt>
                <c:pt idx="494">
                  <c:v>41186</c:v>
                </c:pt>
                <c:pt idx="495">
                  <c:v>41186</c:v>
                </c:pt>
                <c:pt idx="496">
                  <c:v>41186</c:v>
                </c:pt>
                <c:pt idx="497">
                  <c:v>41186</c:v>
                </c:pt>
                <c:pt idx="498">
                  <c:v>41186</c:v>
                </c:pt>
                <c:pt idx="499">
                  <c:v>41186</c:v>
                </c:pt>
                <c:pt idx="500">
                  <c:v>41186</c:v>
                </c:pt>
                <c:pt idx="501">
                  <c:v>41186</c:v>
                </c:pt>
                <c:pt idx="502">
                  <c:v>41186</c:v>
                </c:pt>
                <c:pt idx="503">
                  <c:v>41186</c:v>
                </c:pt>
                <c:pt idx="504">
                  <c:v>41186</c:v>
                </c:pt>
                <c:pt idx="505">
                  <c:v>41186</c:v>
                </c:pt>
                <c:pt idx="506">
                  <c:v>41186</c:v>
                </c:pt>
                <c:pt idx="507">
                  <c:v>41186</c:v>
                </c:pt>
                <c:pt idx="508">
                  <c:v>41186</c:v>
                </c:pt>
                <c:pt idx="509">
                  <c:v>41186</c:v>
                </c:pt>
                <c:pt idx="510">
                  <c:v>41187</c:v>
                </c:pt>
                <c:pt idx="511">
                  <c:v>41187</c:v>
                </c:pt>
                <c:pt idx="512">
                  <c:v>41187</c:v>
                </c:pt>
                <c:pt idx="513">
                  <c:v>41187</c:v>
                </c:pt>
                <c:pt idx="514">
                  <c:v>41187</c:v>
                </c:pt>
                <c:pt idx="515">
                  <c:v>41187</c:v>
                </c:pt>
                <c:pt idx="516">
                  <c:v>41187</c:v>
                </c:pt>
                <c:pt idx="517">
                  <c:v>41187</c:v>
                </c:pt>
                <c:pt idx="518">
                  <c:v>41187</c:v>
                </c:pt>
                <c:pt idx="519">
                  <c:v>41187</c:v>
                </c:pt>
                <c:pt idx="520">
                  <c:v>41187</c:v>
                </c:pt>
                <c:pt idx="521">
                  <c:v>41187</c:v>
                </c:pt>
                <c:pt idx="522">
                  <c:v>41187</c:v>
                </c:pt>
                <c:pt idx="523">
                  <c:v>41187</c:v>
                </c:pt>
                <c:pt idx="524">
                  <c:v>41187</c:v>
                </c:pt>
                <c:pt idx="525">
                  <c:v>41187</c:v>
                </c:pt>
                <c:pt idx="526">
                  <c:v>41187</c:v>
                </c:pt>
                <c:pt idx="527">
                  <c:v>41187</c:v>
                </c:pt>
                <c:pt idx="528">
                  <c:v>41187</c:v>
                </c:pt>
                <c:pt idx="529">
                  <c:v>41187</c:v>
                </c:pt>
                <c:pt idx="530">
                  <c:v>41187</c:v>
                </c:pt>
                <c:pt idx="531">
                  <c:v>41187</c:v>
                </c:pt>
                <c:pt idx="532">
                  <c:v>41187</c:v>
                </c:pt>
                <c:pt idx="533">
                  <c:v>41187</c:v>
                </c:pt>
                <c:pt idx="534">
                  <c:v>41188</c:v>
                </c:pt>
                <c:pt idx="535">
                  <c:v>41188</c:v>
                </c:pt>
                <c:pt idx="536">
                  <c:v>41188</c:v>
                </c:pt>
                <c:pt idx="537">
                  <c:v>41188</c:v>
                </c:pt>
                <c:pt idx="538">
                  <c:v>41188</c:v>
                </c:pt>
                <c:pt idx="539">
                  <c:v>41188</c:v>
                </c:pt>
                <c:pt idx="540">
                  <c:v>41188</c:v>
                </c:pt>
                <c:pt idx="541">
                  <c:v>41188</c:v>
                </c:pt>
                <c:pt idx="542">
                  <c:v>41188</c:v>
                </c:pt>
                <c:pt idx="543">
                  <c:v>41188</c:v>
                </c:pt>
                <c:pt idx="544">
                  <c:v>41188</c:v>
                </c:pt>
                <c:pt idx="545">
                  <c:v>41188</c:v>
                </c:pt>
                <c:pt idx="546">
                  <c:v>41188</c:v>
                </c:pt>
                <c:pt idx="547">
                  <c:v>41188</c:v>
                </c:pt>
                <c:pt idx="548">
                  <c:v>41188</c:v>
                </c:pt>
                <c:pt idx="549">
                  <c:v>41188</c:v>
                </c:pt>
                <c:pt idx="550">
                  <c:v>41188</c:v>
                </c:pt>
                <c:pt idx="551">
                  <c:v>41188</c:v>
                </c:pt>
                <c:pt idx="552">
                  <c:v>41188</c:v>
                </c:pt>
                <c:pt idx="553">
                  <c:v>41188</c:v>
                </c:pt>
                <c:pt idx="554">
                  <c:v>41188</c:v>
                </c:pt>
                <c:pt idx="555">
                  <c:v>41188</c:v>
                </c:pt>
                <c:pt idx="556">
                  <c:v>41188</c:v>
                </c:pt>
                <c:pt idx="557">
                  <c:v>41188</c:v>
                </c:pt>
                <c:pt idx="558">
                  <c:v>41189</c:v>
                </c:pt>
                <c:pt idx="559">
                  <c:v>41189</c:v>
                </c:pt>
                <c:pt idx="560">
                  <c:v>41189</c:v>
                </c:pt>
                <c:pt idx="561">
                  <c:v>41189</c:v>
                </c:pt>
                <c:pt idx="562">
                  <c:v>41189</c:v>
                </c:pt>
                <c:pt idx="563">
                  <c:v>41189</c:v>
                </c:pt>
                <c:pt idx="564">
                  <c:v>41189</c:v>
                </c:pt>
                <c:pt idx="565">
                  <c:v>41189</c:v>
                </c:pt>
                <c:pt idx="566">
                  <c:v>41189</c:v>
                </c:pt>
                <c:pt idx="567">
                  <c:v>41189</c:v>
                </c:pt>
                <c:pt idx="568">
                  <c:v>41189</c:v>
                </c:pt>
                <c:pt idx="569">
                  <c:v>41189</c:v>
                </c:pt>
                <c:pt idx="570">
                  <c:v>41189</c:v>
                </c:pt>
                <c:pt idx="571">
                  <c:v>41189</c:v>
                </c:pt>
                <c:pt idx="572">
                  <c:v>41189</c:v>
                </c:pt>
                <c:pt idx="573">
                  <c:v>41189</c:v>
                </c:pt>
                <c:pt idx="574">
                  <c:v>41189</c:v>
                </c:pt>
                <c:pt idx="575">
                  <c:v>41189</c:v>
                </c:pt>
                <c:pt idx="576">
                  <c:v>41189</c:v>
                </c:pt>
                <c:pt idx="577">
                  <c:v>41189</c:v>
                </c:pt>
                <c:pt idx="578">
                  <c:v>41189</c:v>
                </c:pt>
                <c:pt idx="579">
                  <c:v>41189</c:v>
                </c:pt>
                <c:pt idx="580">
                  <c:v>41189</c:v>
                </c:pt>
                <c:pt idx="581">
                  <c:v>41189</c:v>
                </c:pt>
                <c:pt idx="582">
                  <c:v>41190</c:v>
                </c:pt>
                <c:pt idx="583">
                  <c:v>41190</c:v>
                </c:pt>
                <c:pt idx="584">
                  <c:v>41190</c:v>
                </c:pt>
                <c:pt idx="585">
                  <c:v>41190</c:v>
                </c:pt>
                <c:pt idx="586">
                  <c:v>41190</c:v>
                </c:pt>
                <c:pt idx="587">
                  <c:v>41190</c:v>
                </c:pt>
                <c:pt idx="588">
                  <c:v>41190</c:v>
                </c:pt>
                <c:pt idx="589">
                  <c:v>41190</c:v>
                </c:pt>
                <c:pt idx="590">
                  <c:v>41190</c:v>
                </c:pt>
                <c:pt idx="591">
                  <c:v>41190</c:v>
                </c:pt>
                <c:pt idx="592">
                  <c:v>41190</c:v>
                </c:pt>
                <c:pt idx="593">
                  <c:v>41190</c:v>
                </c:pt>
                <c:pt idx="594">
                  <c:v>41190</c:v>
                </c:pt>
                <c:pt idx="595">
                  <c:v>41190</c:v>
                </c:pt>
                <c:pt idx="596">
                  <c:v>41190</c:v>
                </c:pt>
                <c:pt idx="597">
                  <c:v>41190</c:v>
                </c:pt>
                <c:pt idx="598">
                  <c:v>41190</c:v>
                </c:pt>
                <c:pt idx="599">
                  <c:v>41190</c:v>
                </c:pt>
                <c:pt idx="600">
                  <c:v>41190</c:v>
                </c:pt>
                <c:pt idx="601">
                  <c:v>41190</c:v>
                </c:pt>
                <c:pt idx="602">
                  <c:v>41190</c:v>
                </c:pt>
                <c:pt idx="603">
                  <c:v>41190</c:v>
                </c:pt>
                <c:pt idx="604">
                  <c:v>41190</c:v>
                </c:pt>
                <c:pt idx="605">
                  <c:v>41190</c:v>
                </c:pt>
                <c:pt idx="606">
                  <c:v>41191</c:v>
                </c:pt>
                <c:pt idx="607">
                  <c:v>41191</c:v>
                </c:pt>
                <c:pt idx="608">
                  <c:v>41191</c:v>
                </c:pt>
                <c:pt idx="609">
                  <c:v>41191</c:v>
                </c:pt>
                <c:pt idx="610">
                  <c:v>41191</c:v>
                </c:pt>
                <c:pt idx="611">
                  <c:v>41191</c:v>
                </c:pt>
                <c:pt idx="612">
                  <c:v>41191</c:v>
                </c:pt>
                <c:pt idx="613">
                  <c:v>41191</c:v>
                </c:pt>
                <c:pt idx="614">
                  <c:v>41191</c:v>
                </c:pt>
                <c:pt idx="615">
                  <c:v>41191</c:v>
                </c:pt>
                <c:pt idx="616">
                  <c:v>41191</c:v>
                </c:pt>
                <c:pt idx="617">
                  <c:v>41191</c:v>
                </c:pt>
                <c:pt idx="618">
                  <c:v>41191</c:v>
                </c:pt>
                <c:pt idx="619">
                  <c:v>41191</c:v>
                </c:pt>
                <c:pt idx="620">
                  <c:v>41191</c:v>
                </c:pt>
                <c:pt idx="621">
                  <c:v>41191</c:v>
                </c:pt>
                <c:pt idx="622">
                  <c:v>41191</c:v>
                </c:pt>
                <c:pt idx="623">
                  <c:v>41191</c:v>
                </c:pt>
                <c:pt idx="624">
                  <c:v>41191</c:v>
                </c:pt>
                <c:pt idx="625">
                  <c:v>41191</c:v>
                </c:pt>
                <c:pt idx="626">
                  <c:v>41191</c:v>
                </c:pt>
                <c:pt idx="627">
                  <c:v>41191</c:v>
                </c:pt>
                <c:pt idx="628">
                  <c:v>41191</c:v>
                </c:pt>
                <c:pt idx="629">
                  <c:v>41191</c:v>
                </c:pt>
                <c:pt idx="630">
                  <c:v>41192</c:v>
                </c:pt>
                <c:pt idx="631">
                  <c:v>41192</c:v>
                </c:pt>
                <c:pt idx="632">
                  <c:v>41192</c:v>
                </c:pt>
                <c:pt idx="633">
                  <c:v>41192</c:v>
                </c:pt>
                <c:pt idx="634">
                  <c:v>41192</c:v>
                </c:pt>
                <c:pt idx="635">
                  <c:v>41192</c:v>
                </c:pt>
                <c:pt idx="636">
                  <c:v>41192</c:v>
                </c:pt>
                <c:pt idx="637">
                  <c:v>41192</c:v>
                </c:pt>
                <c:pt idx="638">
                  <c:v>41192</c:v>
                </c:pt>
                <c:pt idx="639">
                  <c:v>41192</c:v>
                </c:pt>
                <c:pt idx="640">
                  <c:v>41192</c:v>
                </c:pt>
                <c:pt idx="641">
                  <c:v>41192</c:v>
                </c:pt>
                <c:pt idx="642">
                  <c:v>41192</c:v>
                </c:pt>
                <c:pt idx="643">
                  <c:v>41192</c:v>
                </c:pt>
                <c:pt idx="644">
                  <c:v>41192</c:v>
                </c:pt>
                <c:pt idx="645">
                  <c:v>41192</c:v>
                </c:pt>
                <c:pt idx="646">
                  <c:v>41192</c:v>
                </c:pt>
                <c:pt idx="647">
                  <c:v>41192</c:v>
                </c:pt>
                <c:pt idx="648">
                  <c:v>41192</c:v>
                </c:pt>
                <c:pt idx="649">
                  <c:v>41192</c:v>
                </c:pt>
                <c:pt idx="650">
                  <c:v>41192</c:v>
                </c:pt>
                <c:pt idx="651">
                  <c:v>41192</c:v>
                </c:pt>
                <c:pt idx="652">
                  <c:v>41192</c:v>
                </c:pt>
                <c:pt idx="653">
                  <c:v>41192</c:v>
                </c:pt>
                <c:pt idx="654">
                  <c:v>41193</c:v>
                </c:pt>
                <c:pt idx="655">
                  <c:v>41193</c:v>
                </c:pt>
                <c:pt idx="656">
                  <c:v>41193</c:v>
                </c:pt>
                <c:pt idx="657">
                  <c:v>41193</c:v>
                </c:pt>
                <c:pt idx="658">
                  <c:v>41193</c:v>
                </c:pt>
                <c:pt idx="659">
                  <c:v>41193</c:v>
                </c:pt>
                <c:pt idx="660">
                  <c:v>41193</c:v>
                </c:pt>
                <c:pt idx="661">
                  <c:v>41193</c:v>
                </c:pt>
                <c:pt idx="662">
                  <c:v>41193</c:v>
                </c:pt>
                <c:pt idx="663">
                  <c:v>41193</c:v>
                </c:pt>
                <c:pt idx="664">
                  <c:v>41193</c:v>
                </c:pt>
                <c:pt idx="665">
                  <c:v>41193</c:v>
                </c:pt>
                <c:pt idx="666">
                  <c:v>41193</c:v>
                </c:pt>
                <c:pt idx="667">
                  <c:v>41193</c:v>
                </c:pt>
                <c:pt idx="668">
                  <c:v>41193</c:v>
                </c:pt>
                <c:pt idx="669">
                  <c:v>41193</c:v>
                </c:pt>
                <c:pt idx="670">
                  <c:v>41193</c:v>
                </c:pt>
                <c:pt idx="671">
                  <c:v>41193</c:v>
                </c:pt>
                <c:pt idx="672">
                  <c:v>41193</c:v>
                </c:pt>
                <c:pt idx="673">
                  <c:v>41193</c:v>
                </c:pt>
                <c:pt idx="674">
                  <c:v>41193</c:v>
                </c:pt>
                <c:pt idx="675">
                  <c:v>41193</c:v>
                </c:pt>
                <c:pt idx="676">
                  <c:v>41193</c:v>
                </c:pt>
                <c:pt idx="677">
                  <c:v>41193</c:v>
                </c:pt>
                <c:pt idx="678">
                  <c:v>41194</c:v>
                </c:pt>
                <c:pt idx="679">
                  <c:v>41194</c:v>
                </c:pt>
                <c:pt idx="680">
                  <c:v>41194</c:v>
                </c:pt>
                <c:pt idx="681">
                  <c:v>41194</c:v>
                </c:pt>
                <c:pt idx="682">
                  <c:v>41194</c:v>
                </c:pt>
                <c:pt idx="683">
                  <c:v>41194</c:v>
                </c:pt>
                <c:pt idx="684">
                  <c:v>41194</c:v>
                </c:pt>
                <c:pt idx="685">
                  <c:v>41194</c:v>
                </c:pt>
                <c:pt idx="686">
                  <c:v>41194</c:v>
                </c:pt>
                <c:pt idx="687">
                  <c:v>41194</c:v>
                </c:pt>
                <c:pt idx="688">
                  <c:v>41194</c:v>
                </c:pt>
                <c:pt idx="689">
                  <c:v>41194</c:v>
                </c:pt>
                <c:pt idx="690">
                  <c:v>41194</c:v>
                </c:pt>
                <c:pt idx="691">
                  <c:v>41194</c:v>
                </c:pt>
                <c:pt idx="692">
                  <c:v>41194</c:v>
                </c:pt>
                <c:pt idx="693">
                  <c:v>41194</c:v>
                </c:pt>
                <c:pt idx="694">
                  <c:v>41194</c:v>
                </c:pt>
                <c:pt idx="695">
                  <c:v>41194</c:v>
                </c:pt>
                <c:pt idx="696">
                  <c:v>41194</c:v>
                </c:pt>
                <c:pt idx="697">
                  <c:v>41194</c:v>
                </c:pt>
                <c:pt idx="698">
                  <c:v>41194</c:v>
                </c:pt>
                <c:pt idx="699">
                  <c:v>41194</c:v>
                </c:pt>
                <c:pt idx="700">
                  <c:v>41194</c:v>
                </c:pt>
                <c:pt idx="701">
                  <c:v>41194</c:v>
                </c:pt>
                <c:pt idx="702">
                  <c:v>41195</c:v>
                </c:pt>
                <c:pt idx="703">
                  <c:v>41195</c:v>
                </c:pt>
                <c:pt idx="704">
                  <c:v>41195</c:v>
                </c:pt>
                <c:pt idx="705">
                  <c:v>41195</c:v>
                </c:pt>
                <c:pt idx="706">
                  <c:v>41195</c:v>
                </c:pt>
                <c:pt idx="707">
                  <c:v>41195</c:v>
                </c:pt>
                <c:pt idx="708">
                  <c:v>41195</c:v>
                </c:pt>
                <c:pt idx="709">
                  <c:v>41195</c:v>
                </c:pt>
                <c:pt idx="710">
                  <c:v>41195</c:v>
                </c:pt>
                <c:pt idx="711">
                  <c:v>41195</c:v>
                </c:pt>
                <c:pt idx="712">
                  <c:v>41195</c:v>
                </c:pt>
                <c:pt idx="713">
                  <c:v>41195</c:v>
                </c:pt>
                <c:pt idx="714">
                  <c:v>41195</c:v>
                </c:pt>
                <c:pt idx="715">
                  <c:v>41195</c:v>
                </c:pt>
                <c:pt idx="716">
                  <c:v>41195</c:v>
                </c:pt>
                <c:pt idx="717">
                  <c:v>41195</c:v>
                </c:pt>
                <c:pt idx="718">
                  <c:v>41195</c:v>
                </c:pt>
                <c:pt idx="719">
                  <c:v>41195</c:v>
                </c:pt>
                <c:pt idx="720">
                  <c:v>41195</c:v>
                </c:pt>
                <c:pt idx="721">
                  <c:v>41195</c:v>
                </c:pt>
                <c:pt idx="722">
                  <c:v>41195</c:v>
                </c:pt>
                <c:pt idx="723">
                  <c:v>41195</c:v>
                </c:pt>
                <c:pt idx="724">
                  <c:v>41195</c:v>
                </c:pt>
                <c:pt idx="725">
                  <c:v>41195</c:v>
                </c:pt>
                <c:pt idx="726">
                  <c:v>41196</c:v>
                </c:pt>
                <c:pt idx="727">
                  <c:v>41196</c:v>
                </c:pt>
                <c:pt idx="728">
                  <c:v>41196</c:v>
                </c:pt>
                <c:pt idx="729">
                  <c:v>41196</c:v>
                </c:pt>
                <c:pt idx="730">
                  <c:v>41196</c:v>
                </c:pt>
                <c:pt idx="731">
                  <c:v>41196</c:v>
                </c:pt>
                <c:pt idx="732">
                  <c:v>41196</c:v>
                </c:pt>
                <c:pt idx="733">
                  <c:v>41196</c:v>
                </c:pt>
                <c:pt idx="734">
                  <c:v>41196</c:v>
                </c:pt>
                <c:pt idx="735">
                  <c:v>41196</c:v>
                </c:pt>
                <c:pt idx="736">
                  <c:v>41196</c:v>
                </c:pt>
                <c:pt idx="737">
                  <c:v>41196</c:v>
                </c:pt>
                <c:pt idx="738">
                  <c:v>41196</c:v>
                </c:pt>
                <c:pt idx="739">
                  <c:v>41196</c:v>
                </c:pt>
                <c:pt idx="740">
                  <c:v>41196</c:v>
                </c:pt>
                <c:pt idx="741">
                  <c:v>41196</c:v>
                </c:pt>
                <c:pt idx="742">
                  <c:v>41196</c:v>
                </c:pt>
                <c:pt idx="743">
                  <c:v>41196</c:v>
                </c:pt>
                <c:pt idx="744">
                  <c:v>41196</c:v>
                </c:pt>
                <c:pt idx="745">
                  <c:v>41196</c:v>
                </c:pt>
                <c:pt idx="746">
                  <c:v>41196</c:v>
                </c:pt>
                <c:pt idx="747">
                  <c:v>41196</c:v>
                </c:pt>
                <c:pt idx="748">
                  <c:v>41196</c:v>
                </c:pt>
                <c:pt idx="749">
                  <c:v>41196</c:v>
                </c:pt>
                <c:pt idx="750">
                  <c:v>41197</c:v>
                </c:pt>
                <c:pt idx="751">
                  <c:v>41197</c:v>
                </c:pt>
                <c:pt idx="752">
                  <c:v>41197</c:v>
                </c:pt>
                <c:pt idx="753">
                  <c:v>41197</c:v>
                </c:pt>
                <c:pt idx="754">
                  <c:v>41197</c:v>
                </c:pt>
                <c:pt idx="755">
                  <c:v>41197</c:v>
                </c:pt>
                <c:pt idx="756">
                  <c:v>41197</c:v>
                </c:pt>
                <c:pt idx="757">
                  <c:v>41197</c:v>
                </c:pt>
                <c:pt idx="758">
                  <c:v>41197</c:v>
                </c:pt>
                <c:pt idx="759">
                  <c:v>41197</c:v>
                </c:pt>
                <c:pt idx="760">
                  <c:v>41197</c:v>
                </c:pt>
                <c:pt idx="761">
                  <c:v>41197</c:v>
                </c:pt>
                <c:pt idx="762">
                  <c:v>41197</c:v>
                </c:pt>
                <c:pt idx="763">
                  <c:v>41197</c:v>
                </c:pt>
                <c:pt idx="764">
                  <c:v>41197</c:v>
                </c:pt>
                <c:pt idx="765">
                  <c:v>41197</c:v>
                </c:pt>
                <c:pt idx="766">
                  <c:v>41197</c:v>
                </c:pt>
                <c:pt idx="767">
                  <c:v>41197</c:v>
                </c:pt>
                <c:pt idx="768">
                  <c:v>41197</c:v>
                </c:pt>
                <c:pt idx="769">
                  <c:v>41197</c:v>
                </c:pt>
                <c:pt idx="770">
                  <c:v>41197</c:v>
                </c:pt>
                <c:pt idx="771">
                  <c:v>41197</c:v>
                </c:pt>
                <c:pt idx="772">
                  <c:v>41197</c:v>
                </c:pt>
                <c:pt idx="773">
                  <c:v>41197</c:v>
                </c:pt>
                <c:pt idx="774">
                  <c:v>41198</c:v>
                </c:pt>
                <c:pt idx="775">
                  <c:v>41198</c:v>
                </c:pt>
                <c:pt idx="776">
                  <c:v>41198</c:v>
                </c:pt>
                <c:pt idx="777">
                  <c:v>41198</c:v>
                </c:pt>
                <c:pt idx="778">
                  <c:v>41198</c:v>
                </c:pt>
                <c:pt idx="779">
                  <c:v>41198</c:v>
                </c:pt>
                <c:pt idx="780">
                  <c:v>41198</c:v>
                </c:pt>
                <c:pt idx="781">
                  <c:v>41198</c:v>
                </c:pt>
                <c:pt idx="782">
                  <c:v>41198</c:v>
                </c:pt>
                <c:pt idx="783">
                  <c:v>41198</c:v>
                </c:pt>
                <c:pt idx="784">
                  <c:v>41198</c:v>
                </c:pt>
                <c:pt idx="785">
                  <c:v>41198</c:v>
                </c:pt>
                <c:pt idx="786">
                  <c:v>41198</c:v>
                </c:pt>
                <c:pt idx="787">
                  <c:v>41198</c:v>
                </c:pt>
                <c:pt idx="788">
                  <c:v>41198</c:v>
                </c:pt>
                <c:pt idx="789">
                  <c:v>41198</c:v>
                </c:pt>
                <c:pt idx="790">
                  <c:v>41198</c:v>
                </c:pt>
                <c:pt idx="791">
                  <c:v>41198</c:v>
                </c:pt>
                <c:pt idx="792">
                  <c:v>41198</c:v>
                </c:pt>
                <c:pt idx="793">
                  <c:v>41198</c:v>
                </c:pt>
                <c:pt idx="794">
                  <c:v>41198</c:v>
                </c:pt>
                <c:pt idx="795">
                  <c:v>41198</c:v>
                </c:pt>
                <c:pt idx="796">
                  <c:v>41198</c:v>
                </c:pt>
                <c:pt idx="797">
                  <c:v>41198</c:v>
                </c:pt>
                <c:pt idx="798">
                  <c:v>41199</c:v>
                </c:pt>
                <c:pt idx="799">
                  <c:v>41199</c:v>
                </c:pt>
                <c:pt idx="800">
                  <c:v>41199</c:v>
                </c:pt>
                <c:pt idx="801">
                  <c:v>41199</c:v>
                </c:pt>
                <c:pt idx="802">
                  <c:v>41199</c:v>
                </c:pt>
                <c:pt idx="803">
                  <c:v>41199</c:v>
                </c:pt>
                <c:pt idx="804">
                  <c:v>41199</c:v>
                </c:pt>
                <c:pt idx="805">
                  <c:v>41199</c:v>
                </c:pt>
                <c:pt idx="806">
                  <c:v>41199</c:v>
                </c:pt>
                <c:pt idx="807">
                  <c:v>41199</c:v>
                </c:pt>
                <c:pt idx="808">
                  <c:v>41199</c:v>
                </c:pt>
                <c:pt idx="809">
                  <c:v>41199</c:v>
                </c:pt>
                <c:pt idx="810">
                  <c:v>41199</c:v>
                </c:pt>
                <c:pt idx="811">
                  <c:v>41199</c:v>
                </c:pt>
                <c:pt idx="812">
                  <c:v>41199</c:v>
                </c:pt>
                <c:pt idx="813">
                  <c:v>41199</c:v>
                </c:pt>
                <c:pt idx="814">
                  <c:v>41199</c:v>
                </c:pt>
                <c:pt idx="815">
                  <c:v>41199</c:v>
                </c:pt>
                <c:pt idx="816">
                  <c:v>41199</c:v>
                </c:pt>
                <c:pt idx="817">
                  <c:v>41199</c:v>
                </c:pt>
                <c:pt idx="818">
                  <c:v>41199</c:v>
                </c:pt>
                <c:pt idx="819">
                  <c:v>41199</c:v>
                </c:pt>
                <c:pt idx="820">
                  <c:v>41199</c:v>
                </c:pt>
                <c:pt idx="821">
                  <c:v>41199</c:v>
                </c:pt>
                <c:pt idx="822">
                  <c:v>41200</c:v>
                </c:pt>
                <c:pt idx="823">
                  <c:v>41200</c:v>
                </c:pt>
                <c:pt idx="824">
                  <c:v>41200</c:v>
                </c:pt>
                <c:pt idx="825">
                  <c:v>41200</c:v>
                </c:pt>
                <c:pt idx="826">
                  <c:v>41200</c:v>
                </c:pt>
                <c:pt idx="827">
                  <c:v>41200</c:v>
                </c:pt>
                <c:pt idx="828">
                  <c:v>41200</c:v>
                </c:pt>
                <c:pt idx="829">
                  <c:v>41200</c:v>
                </c:pt>
                <c:pt idx="830">
                  <c:v>41200</c:v>
                </c:pt>
                <c:pt idx="831">
                  <c:v>41200</c:v>
                </c:pt>
                <c:pt idx="832">
                  <c:v>41200</c:v>
                </c:pt>
                <c:pt idx="833">
                  <c:v>41200</c:v>
                </c:pt>
                <c:pt idx="834">
                  <c:v>41200</c:v>
                </c:pt>
                <c:pt idx="835">
                  <c:v>41200</c:v>
                </c:pt>
                <c:pt idx="836">
                  <c:v>41200</c:v>
                </c:pt>
                <c:pt idx="837">
                  <c:v>41200</c:v>
                </c:pt>
                <c:pt idx="838">
                  <c:v>41200</c:v>
                </c:pt>
                <c:pt idx="839">
                  <c:v>41200</c:v>
                </c:pt>
                <c:pt idx="840">
                  <c:v>41200</c:v>
                </c:pt>
                <c:pt idx="841">
                  <c:v>41200</c:v>
                </c:pt>
                <c:pt idx="842">
                  <c:v>41200</c:v>
                </c:pt>
                <c:pt idx="843">
                  <c:v>41200</c:v>
                </c:pt>
                <c:pt idx="844">
                  <c:v>41200</c:v>
                </c:pt>
                <c:pt idx="845">
                  <c:v>41200</c:v>
                </c:pt>
                <c:pt idx="846">
                  <c:v>41201</c:v>
                </c:pt>
                <c:pt idx="847">
                  <c:v>41201</c:v>
                </c:pt>
                <c:pt idx="848">
                  <c:v>41201</c:v>
                </c:pt>
                <c:pt idx="849">
                  <c:v>41201</c:v>
                </c:pt>
                <c:pt idx="850">
                  <c:v>41201</c:v>
                </c:pt>
                <c:pt idx="851">
                  <c:v>41201</c:v>
                </c:pt>
                <c:pt idx="852">
                  <c:v>41201</c:v>
                </c:pt>
                <c:pt idx="853">
                  <c:v>41201</c:v>
                </c:pt>
                <c:pt idx="854">
                  <c:v>41201</c:v>
                </c:pt>
                <c:pt idx="855">
                  <c:v>41201</c:v>
                </c:pt>
                <c:pt idx="856">
                  <c:v>41201</c:v>
                </c:pt>
                <c:pt idx="857">
                  <c:v>41201</c:v>
                </c:pt>
                <c:pt idx="858">
                  <c:v>41201</c:v>
                </c:pt>
              </c:numCache>
            </c:numRef>
          </c:cat>
          <c:val>
            <c:numRef>
              <c:f>'All sites'!$S$116:$S$974</c:f>
            </c:numRef>
          </c:val>
          <c:smooth val="0"/>
        </c:ser>
        <c:ser>
          <c:idx val="13"/>
          <c:order val="14"/>
          <c:tx>
            <c:strRef>
              <c:f>'All sites'!$T$98:$T$115</c:f>
              <c:strCache>
                <c:ptCount val="1"/>
                <c:pt idx="0">
                  <c:v>0:00 1:00 2:00 3:00 4:00 5:00 6:00 7:00 8:00 9:00 10:00 11:00 12:00 13:00 14:00 15:00 16:00 17:00</c:v>
                </c:pt>
              </c:strCache>
            </c:strRef>
          </c:tx>
          <c:cat>
            <c:numRef>
              <c:f>'All sites'!$B$116:$B$974</c:f>
              <c:numCache>
                <c:formatCode>m/d/yyyy</c:formatCode>
                <c:ptCount val="859"/>
                <c:pt idx="0">
                  <c:v>41165</c:v>
                </c:pt>
                <c:pt idx="1">
                  <c:v>41165</c:v>
                </c:pt>
                <c:pt idx="2">
                  <c:v>41165</c:v>
                </c:pt>
                <c:pt idx="3">
                  <c:v>41165</c:v>
                </c:pt>
                <c:pt idx="4">
                  <c:v>41165</c:v>
                </c:pt>
                <c:pt idx="5">
                  <c:v>41165</c:v>
                </c:pt>
                <c:pt idx="6">
                  <c:v>41166</c:v>
                </c:pt>
                <c:pt idx="7">
                  <c:v>41166</c:v>
                </c:pt>
                <c:pt idx="8">
                  <c:v>41166</c:v>
                </c:pt>
                <c:pt idx="9">
                  <c:v>41166</c:v>
                </c:pt>
                <c:pt idx="10">
                  <c:v>41166</c:v>
                </c:pt>
                <c:pt idx="11">
                  <c:v>41166</c:v>
                </c:pt>
                <c:pt idx="12">
                  <c:v>41166</c:v>
                </c:pt>
                <c:pt idx="13">
                  <c:v>41166</c:v>
                </c:pt>
                <c:pt idx="14">
                  <c:v>41166</c:v>
                </c:pt>
                <c:pt idx="15">
                  <c:v>41166</c:v>
                </c:pt>
                <c:pt idx="16">
                  <c:v>41166</c:v>
                </c:pt>
                <c:pt idx="17">
                  <c:v>41166</c:v>
                </c:pt>
                <c:pt idx="18">
                  <c:v>41166</c:v>
                </c:pt>
                <c:pt idx="19">
                  <c:v>41166</c:v>
                </c:pt>
                <c:pt idx="20">
                  <c:v>41166</c:v>
                </c:pt>
                <c:pt idx="21">
                  <c:v>41166</c:v>
                </c:pt>
                <c:pt idx="22">
                  <c:v>41166</c:v>
                </c:pt>
                <c:pt idx="23">
                  <c:v>41166</c:v>
                </c:pt>
                <c:pt idx="24">
                  <c:v>41166</c:v>
                </c:pt>
                <c:pt idx="25">
                  <c:v>41166</c:v>
                </c:pt>
                <c:pt idx="26">
                  <c:v>41166</c:v>
                </c:pt>
                <c:pt idx="27">
                  <c:v>41166</c:v>
                </c:pt>
                <c:pt idx="28">
                  <c:v>41166</c:v>
                </c:pt>
                <c:pt idx="29">
                  <c:v>41167</c:v>
                </c:pt>
                <c:pt idx="30">
                  <c:v>41167</c:v>
                </c:pt>
                <c:pt idx="31">
                  <c:v>41167</c:v>
                </c:pt>
                <c:pt idx="32">
                  <c:v>41167</c:v>
                </c:pt>
                <c:pt idx="33">
                  <c:v>41167</c:v>
                </c:pt>
                <c:pt idx="34">
                  <c:v>41167</c:v>
                </c:pt>
                <c:pt idx="35">
                  <c:v>41167</c:v>
                </c:pt>
                <c:pt idx="36">
                  <c:v>41167</c:v>
                </c:pt>
                <c:pt idx="37">
                  <c:v>41167</c:v>
                </c:pt>
                <c:pt idx="38">
                  <c:v>41167</c:v>
                </c:pt>
                <c:pt idx="39">
                  <c:v>41167</c:v>
                </c:pt>
                <c:pt idx="40">
                  <c:v>41167</c:v>
                </c:pt>
                <c:pt idx="41">
                  <c:v>41167</c:v>
                </c:pt>
                <c:pt idx="42">
                  <c:v>41167</c:v>
                </c:pt>
                <c:pt idx="43">
                  <c:v>41167</c:v>
                </c:pt>
                <c:pt idx="44">
                  <c:v>41167</c:v>
                </c:pt>
                <c:pt idx="45">
                  <c:v>41167</c:v>
                </c:pt>
                <c:pt idx="46">
                  <c:v>41167</c:v>
                </c:pt>
                <c:pt idx="47">
                  <c:v>41167</c:v>
                </c:pt>
                <c:pt idx="48">
                  <c:v>41167</c:v>
                </c:pt>
                <c:pt idx="49">
                  <c:v>41167</c:v>
                </c:pt>
                <c:pt idx="50">
                  <c:v>41167</c:v>
                </c:pt>
                <c:pt idx="51">
                  <c:v>41167</c:v>
                </c:pt>
                <c:pt idx="52">
                  <c:v>41167</c:v>
                </c:pt>
                <c:pt idx="53">
                  <c:v>41168</c:v>
                </c:pt>
                <c:pt idx="54">
                  <c:v>41168</c:v>
                </c:pt>
                <c:pt idx="55">
                  <c:v>41168</c:v>
                </c:pt>
                <c:pt idx="56">
                  <c:v>41168</c:v>
                </c:pt>
                <c:pt idx="57">
                  <c:v>41168</c:v>
                </c:pt>
                <c:pt idx="58">
                  <c:v>41168</c:v>
                </c:pt>
                <c:pt idx="59">
                  <c:v>41168</c:v>
                </c:pt>
                <c:pt idx="60">
                  <c:v>41168</c:v>
                </c:pt>
                <c:pt idx="61">
                  <c:v>41168</c:v>
                </c:pt>
                <c:pt idx="62">
                  <c:v>41168</c:v>
                </c:pt>
                <c:pt idx="63">
                  <c:v>41168</c:v>
                </c:pt>
                <c:pt idx="64">
                  <c:v>41168</c:v>
                </c:pt>
                <c:pt idx="65">
                  <c:v>41168</c:v>
                </c:pt>
                <c:pt idx="66">
                  <c:v>41168</c:v>
                </c:pt>
                <c:pt idx="67">
                  <c:v>41168</c:v>
                </c:pt>
                <c:pt idx="68">
                  <c:v>41168</c:v>
                </c:pt>
                <c:pt idx="69">
                  <c:v>41168</c:v>
                </c:pt>
                <c:pt idx="70">
                  <c:v>41168</c:v>
                </c:pt>
                <c:pt idx="71">
                  <c:v>41168</c:v>
                </c:pt>
                <c:pt idx="72">
                  <c:v>41168</c:v>
                </c:pt>
                <c:pt idx="73">
                  <c:v>41168</c:v>
                </c:pt>
                <c:pt idx="74">
                  <c:v>41168</c:v>
                </c:pt>
                <c:pt idx="75">
                  <c:v>41168</c:v>
                </c:pt>
                <c:pt idx="76">
                  <c:v>41168</c:v>
                </c:pt>
                <c:pt idx="77">
                  <c:v>41169</c:v>
                </c:pt>
                <c:pt idx="78">
                  <c:v>41169</c:v>
                </c:pt>
                <c:pt idx="79">
                  <c:v>41169</c:v>
                </c:pt>
                <c:pt idx="80">
                  <c:v>41169</c:v>
                </c:pt>
                <c:pt idx="81">
                  <c:v>41169</c:v>
                </c:pt>
                <c:pt idx="82">
                  <c:v>41169</c:v>
                </c:pt>
                <c:pt idx="83">
                  <c:v>41169</c:v>
                </c:pt>
                <c:pt idx="84">
                  <c:v>41169</c:v>
                </c:pt>
                <c:pt idx="85">
                  <c:v>41169</c:v>
                </c:pt>
                <c:pt idx="86">
                  <c:v>41169</c:v>
                </c:pt>
                <c:pt idx="87">
                  <c:v>41169</c:v>
                </c:pt>
                <c:pt idx="88">
                  <c:v>41169</c:v>
                </c:pt>
                <c:pt idx="89">
                  <c:v>41169</c:v>
                </c:pt>
                <c:pt idx="90">
                  <c:v>41169</c:v>
                </c:pt>
                <c:pt idx="91">
                  <c:v>41169</c:v>
                </c:pt>
                <c:pt idx="92">
                  <c:v>41169</c:v>
                </c:pt>
                <c:pt idx="93">
                  <c:v>41169</c:v>
                </c:pt>
                <c:pt idx="94">
                  <c:v>41169</c:v>
                </c:pt>
                <c:pt idx="95">
                  <c:v>41169</c:v>
                </c:pt>
                <c:pt idx="96">
                  <c:v>41169</c:v>
                </c:pt>
                <c:pt idx="97">
                  <c:v>41169</c:v>
                </c:pt>
                <c:pt idx="98">
                  <c:v>41169</c:v>
                </c:pt>
                <c:pt idx="99">
                  <c:v>41169</c:v>
                </c:pt>
                <c:pt idx="100">
                  <c:v>41169</c:v>
                </c:pt>
                <c:pt idx="101">
                  <c:v>41170</c:v>
                </c:pt>
                <c:pt idx="102">
                  <c:v>41170</c:v>
                </c:pt>
                <c:pt idx="103">
                  <c:v>41170</c:v>
                </c:pt>
                <c:pt idx="104">
                  <c:v>41170</c:v>
                </c:pt>
                <c:pt idx="105">
                  <c:v>41170</c:v>
                </c:pt>
                <c:pt idx="106">
                  <c:v>41170</c:v>
                </c:pt>
                <c:pt idx="107">
                  <c:v>41170</c:v>
                </c:pt>
                <c:pt idx="108">
                  <c:v>41170</c:v>
                </c:pt>
                <c:pt idx="109">
                  <c:v>41170</c:v>
                </c:pt>
                <c:pt idx="110">
                  <c:v>41170</c:v>
                </c:pt>
                <c:pt idx="111">
                  <c:v>41170</c:v>
                </c:pt>
                <c:pt idx="112">
                  <c:v>41170</c:v>
                </c:pt>
                <c:pt idx="113">
                  <c:v>41170</c:v>
                </c:pt>
                <c:pt idx="114">
                  <c:v>41170</c:v>
                </c:pt>
                <c:pt idx="115">
                  <c:v>41170</c:v>
                </c:pt>
                <c:pt idx="116">
                  <c:v>41170</c:v>
                </c:pt>
                <c:pt idx="117">
                  <c:v>41170</c:v>
                </c:pt>
                <c:pt idx="118">
                  <c:v>41170</c:v>
                </c:pt>
                <c:pt idx="119">
                  <c:v>41170</c:v>
                </c:pt>
                <c:pt idx="120">
                  <c:v>41170</c:v>
                </c:pt>
                <c:pt idx="121">
                  <c:v>41170</c:v>
                </c:pt>
                <c:pt idx="122">
                  <c:v>41170</c:v>
                </c:pt>
                <c:pt idx="123">
                  <c:v>41170</c:v>
                </c:pt>
                <c:pt idx="124">
                  <c:v>41170</c:v>
                </c:pt>
                <c:pt idx="125">
                  <c:v>41171</c:v>
                </c:pt>
                <c:pt idx="126">
                  <c:v>41171</c:v>
                </c:pt>
                <c:pt idx="127">
                  <c:v>41171</c:v>
                </c:pt>
                <c:pt idx="128">
                  <c:v>41171</c:v>
                </c:pt>
                <c:pt idx="129">
                  <c:v>41171</c:v>
                </c:pt>
                <c:pt idx="130">
                  <c:v>41171</c:v>
                </c:pt>
                <c:pt idx="131">
                  <c:v>41171</c:v>
                </c:pt>
                <c:pt idx="132">
                  <c:v>41171</c:v>
                </c:pt>
                <c:pt idx="133">
                  <c:v>41171</c:v>
                </c:pt>
                <c:pt idx="134">
                  <c:v>41171</c:v>
                </c:pt>
                <c:pt idx="135">
                  <c:v>41171</c:v>
                </c:pt>
                <c:pt idx="136">
                  <c:v>41171</c:v>
                </c:pt>
                <c:pt idx="137">
                  <c:v>41171</c:v>
                </c:pt>
                <c:pt idx="138">
                  <c:v>41171</c:v>
                </c:pt>
                <c:pt idx="139">
                  <c:v>41171</c:v>
                </c:pt>
                <c:pt idx="140">
                  <c:v>41171</c:v>
                </c:pt>
                <c:pt idx="141">
                  <c:v>41171</c:v>
                </c:pt>
                <c:pt idx="142">
                  <c:v>41171</c:v>
                </c:pt>
                <c:pt idx="143">
                  <c:v>41171</c:v>
                </c:pt>
                <c:pt idx="144">
                  <c:v>41171</c:v>
                </c:pt>
                <c:pt idx="145">
                  <c:v>41171</c:v>
                </c:pt>
                <c:pt idx="146">
                  <c:v>41171</c:v>
                </c:pt>
                <c:pt idx="147">
                  <c:v>41171</c:v>
                </c:pt>
                <c:pt idx="148">
                  <c:v>41171</c:v>
                </c:pt>
                <c:pt idx="149">
                  <c:v>41172</c:v>
                </c:pt>
                <c:pt idx="150">
                  <c:v>41172</c:v>
                </c:pt>
                <c:pt idx="151">
                  <c:v>41172</c:v>
                </c:pt>
                <c:pt idx="152">
                  <c:v>41172</c:v>
                </c:pt>
                <c:pt idx="153">
                  <c:v>41172</c:v>
                </c:pt>
                <c:pt idx="154">
                  <c:v>41172</c:v>
                </c:pt>
                <c:pt idx="155">
                  <c:v>41172</c:v>
                </c:pt>
                <c:pt idx="156">
                  <c:v>41172</c:v>
                </c:pt>
                <c:pt idx="157">
                  <c:v>41172</c:v>
                </c:pt>
                <c:pt idx="158">
                  <c:v>41172</c:v>
                </c:pt>
                <c:pt idx="159">
                  <c:v>41172</c:v>
                </c:pt>
                <c:pt idx="160">
                  <c:v>41172</c:v>
                </c:pt>
                <c:pt idx="161">
                  <c:v>41172</c:v>
                </c:pt>
                <c:pt idx="162">
                  <c:v>41172</c:v>
                </c:pt>
                <c:pt idx="163">
                  <c:v>41172</c:v>
                </c:pt>
                <c:pt idx="164">
                  <c:v>41172</c:v>
                </c:pt>
                <c:pt idx="165">
                  <c:v>41172</c:v>
                </c:pt>
                <c:pt idx="166">
                  <c:v>41172</c:v>
                </c:pt>
                <c:pt idx="167">
                  <c:v>41172</c:v>
                </c:pt>
                <c:pt idx="168">
                  <c:v>41172</c:v>
                </c:pt>
                <c:pt idx="169">
                  <c:v>41172</c:v>
                </c:pt>
                <c:pt idx="170">
                  <c:v>41172</c:v>
                </c:pt>
                <c:pt idx="171">
                  <c:v>41172</c:v>
                </c:pt>
                <c:pt idx="172">
                  <c:v>41172</c:v>
                </c:pt>
                <c:pt idx="173">
                  <c:v>41173</c:v>
                </c:pt>
                <c:pt idx="174">
                  <c:v>41173</c:v>
                </c:pt>
                <c:pt idx="175">
                  <c:v>41173</c:v>
                </c:pt>
                <c:pt idx="176">
                  <c:v>41173</c:v>
                </c:pt>
                <c:pt idx="177">
                  <c:v>41173</c:v>
                </c:pt>
                <c:pt idx="178">
                  <c:v>41173</c:v>
                </c:pt>
                <c:pt idx="179">
                  <c:v>41173</c:v>
                </c:pt>
                <c:pt idx="180">
                  <c:v>41173</c:v>
                </c:pt>
                <c:pt idx="181">
                  <c:v>41173</c:v>
                </c:pt>
                <c:pt idx="182">
                  <c:v>41173</c:v>
                </c:pt>
                <c:pt idx="183">
                  <c:v>41173</c:v>
                </c:pt>
                <c:pt idx="184">
                  <c:v>41173</c:v>
                </c:pt>
                <c:pt idx="185">
                  <c:v>41173</c:v>
                </c:pt>
                <c:pt idx="186">
                  <c:v>41173</c:v>
                </c:pt>
                <c:pt idx="187">
                  <c:v>41173</c:v>
                </c:pt>
                <c:pt idx="188">
                  <c:v>41173</c:v>
                </c:pt>
                <c:pt idx="189">
                  <c:v>41173</c:v>
                </c:pt>
                <c:pt idx="190">
                  <c:v>41173</c:v>
                </c:pt>
                <c:pt idx="191">
                  <c:v>41173</c:v>
                </c:pt>
                <c:pt idx="192">
                  <c:v>41173</c:v>
                </c:pt>
                <c:pt idx="193">
                  <c:v>41173</c:v>
                </c:pt>
                <c:pt idx="194">
                  <c:v>41173</c:v>
                </c:pt>
                <c:pt idx="195">
                  <c:v>41173</c:v>
                </c:pt>
                <c:pt idx="196">
                  <c:v>41173</c:v>
                </c:pt>
                <c:pt idx="197">
                  <c:v>41174</c:v>
                </c:pt>
                <c:pt idx="198">
                  <c:v>41174</c:v>
                </c:pt>
                <c:pt idx="199">
                  <c:v>41174</c:v>
                </c:pt>
                <c:pt idx="200">
                  <c:v>41174</c:v>
                </c:pt>
                <c:pt idx="201">
                  <c:v>41174</c:v>
                </c:pt>
                <c:pt idx="202">
                  <c:v>41174</c:v>
                </c:pt>
                <c:pt idx="203">
                  <c:v>41174</c:v>
                </c:pt>
                <c:pt idx="204">
                  <c:v>41174</c:v>
                </c:pt>
                <c:pt idx="205">
                  <c:v>41174</c:v>
                </c:pt>
                <c:pt idx="206">
                  <c:v>41174</c:v>
                </c:pt>
                <c:pt idx="207">
                  <c:v>41174</c:v>
                </c:pt>
                <c:pt idx="208">
                  <c:v>41174</c:v>
                </c:pt>
                <c:pt idx="209">
                  <c:v>41174</c:v>
                </c:pt>
                <c:pt idx="210">
                  <c:v>41174</c:v>
                </c:pt>
                <c:pt idx="211">
                  <c:v>41174</c:v>
                </c:pt>
                <c:pt idx="212">
                  <c:v>41174</c:v>
                </c:pt>
                <c:pt idx="213">
                  <c:v>41174</c:v>
                </c:pt>
                <c:pt idx="214">
                  <c:v>41174</c:v>
                </c:pt>
                <c:pt idx="215">
                  <c:v>41174</c:v>
                </c:pt>
                <c:pt idx="216">
                  <c:v>41174</c:v>
                </c:pt>
                <c:pt idx="217">
                  <c:v>41174</c:v>
                </c:pt>
                <c:pt idx="218">
                  <c:v>41174</c:v>
                </c:pt>
                <c:pt idx="219">
                  <c:v>41174</c:v>
                </c:pt>
                <c:pt idx="220">
                  <c:v>41174</c:v>
                </c:pt>
                <c:pt idx="221">
                  <c:v>41175</c:v>
                </c:pt>
                <c:pt idx="222">
                  <c:v>41175</c:v>
                </c:pt>
                <c:pt idx="223">
                  <c:v>41175</c:v>
                </c:pt>
                <c:pt idx="224">
                  <c:v>41175</c:v>
                </c:pt>
                <c:pt idx="225">
                  <c:v>41175</c:v>
                </c:pt>
                <c:pt idx="226">
                  <c:v>41175</c:v>
                </c:pt>
                <c:pt idx="227">
                  <c:v>41175</c:v>
                </c:pt>
                <c:pt idx="228">
                  <c:v>41175</c:v>
                </c:pt>
                <c:pt idx="229">
                  <c:v>41175</c:v>
                </c:pt>
                <c:pt idx="230">
                  <c:v>41175</c:v>
                </c:pt>
                <c:pt idx="231">
                  <c:v>41175</c:v>
                </c:pt>
                <c:pt idx="232">
                  <c:v>41175</c:v>
                </c:pt>
                <c:pt idx="233">
                  <c:v>41175</c:v>
                </c:pt>
                <c:pt idx="234">
                  <c:v>41175</c:v>
                </c:pt>
                <c:pt idx="235">
                  <c:v>41175</c:v>
                </c:pt>
                <c:pt idx="236">
                  <c:v>41175</c:v>
                </c:pt>
                <c:pt idx="237">
                  <c:v>41175</c:v>
                </c:pt>
                <c:pt idx="238">
                  <c:v>41175</c:v>
                </c:pt>
                <c:pt idx="239">
                  <c:v>41175</c:v>
                </c:pt>
                <c:pt idx="240">
                  <c:v>41175</c:v>
                </c:pt>
                <c:pt idx="241">
                  <c:v>41175</c:v>
                </c:pt>
                <c:pt idx="242">
                  <c:v>41175</c:v>
                </c:pt>
                <c:pt idx="243">
                  <c:v>41175</c:v>
                </c:pt>
                <c:pt idx="244">
                  <c:v>41175</c:v>
                </c:pt>
                <c:pt idx="245">
                  <c:v>41176</c:v>
                </c:pt>
                <c:pt idx="246">
                  <c:v>41176</c:v>
                </c:pt>
                <c:pt idx="247">
                  <c:v>41176</c:v>
                </c:pt>
                <c:pt idx="248">
                  <c:v>41176</c:v>
                </c:pt>
                <c:pt idx="249">
                  <c:v>41176</c:v>
                </c:pt>
                <c:pt idx="250">
                  <c:v>41176</c:v>
                </c:pt>
                <c:pt idx="251">
                  <c:v>41176</c:v>
                </c:pt>
                <c:pt idx="252">
                  <c:v>41176</c:v>
                </c:pt>
                <c:pt idx="253">
                  <c:v>41176</c:v>
                </c:pt>
                <c:pt idx="254">
                  <c:v>41176</c:v>
                </c:pt>
                <c:pt idx="255">
                  <c:v>41176</c:v>
                </c:pt>
                <c:pt idx="256">
                  <c:v>41176</c:v>
                </c:pt>
                <c:pt idx="257">
                  <c:v>41176</c:v>
                </c:pt>
                <c:pt idx="258">
                  <c:v>41176</c:v>
                </c:pt>
                <c:pt idx="259">
                  <c:v>41176</c:v>
                </c:pt>
                <c:pt idx="260">
                  <c:v>41176</c:v>
                </c:pt>
                <c:pt idx="261">
                  <c:v>41176</c:v>
                </c:pt>
                <c:pt idx="262">
                  <c:v>41176</c:v>
                </c:pt>
                <c:pt idx="263">
                  <c:v>41176</c:v>
                </c:pt>
                <c:pt idx="264">
                  <c:v>41176</c:v>
                </c:pt>
                <c:pt idx="265">
                  <c:v>41176</c:v>
                </c:pt>
                <c:pt idx="266">
                  <c:v>41176</c:v>
                </c:pt>
                <c:pt idx="267">
                  <c:v>41176</c:v>
                </c:pt>
                <c:pt idx="268">
                  <c:v>41176</c:v>
                </c:pt>
                <c:pt idx="269">
                  <c:v>41177</c:v>
                </c:pt>
                <c:pt idx="270">
                  <c:v>41177</c:v>
                </c:pt>
                <c:pt idx="271">
                  <c:v>41177</c:v>
                </c:pt>
                <c:pt idx="272">
                  <c:v>41177</c:v>
                </c:pt>
                <c:pt idx="273">
                  <c:v>41177</c:v>
                </c:pt>
                <c:pt idx="274">
                  <c:v>41177</c:v>
                </c:pt>
                <c:pt idx="275">
                  <c:v>41177</c:v>
                </c:pt>
                <c:pt idx="276">
                  <c:v>41177</c:v>
                </c:pt>
                <c:pt idx="277">
                  <c:v>41177</c:v>
                </c:pt>
                <c:pt idx="278">
                  <c:v>41177</c:v>
                </c:pt>
                <c:pt idx="279">
                  <c:v>41177</c:v>
                </c:pt>
                <c:pt idx="280">
                  <c:v>41177</c:v>
                </c:pt>
                <c:pt idx="281">
                  <c:v>41177</c:v>
                </c:pt>
                <c:pt idx="282">
                  <c:v>41177</c:v>
                </c:pt>
                <c:pt idx="283">
                  <c:v>41177</c:v>
                </c:pt>
                <c:pt idx="284">
                  <c:v>41177</c:v>
                </c:pt>
                <c:pt idx="285">
                  <c:v>41177</c:v>
                </c:pt>
                <c:pt idx="286">
                  <c:v>41177</c:v>
                </c:pt>
                <c:pt idx="287">
                  <c:v>41177</c:v>
                </c:pt>
                <c:pt idx="288">
                  <c:v>41177</c:v>
                </c:pt>
                <c:pt idx="289">
                  <c:v>41177</c:v>
                </c:pt>
                <c:pt idx="290">
                  <c:v>41177</c:v>
                </c:pt>
                <c:pt idx="291">
                  <c:v>41177</c:v>
                </c:pt>
                <c:pt idx="292">
                  <c:v>41177</c:v>
                </c:pt>
                <c:pt idx="293">
                  <c:v>41178</c:v>
                </c:pt>
                <c:pt idx="294">
                  <c:v>41178</c:v>
                </c:pt>
                <c:pt idx="295">
                  <c:v>41178</c:v>
                </c:pt>
                <c:pt idx="296">
                  <c:v>41178</c:v>
                </c:pt>
                <c:pt idx="297">
                  <c:v>41178</c:v>
                </c:pt>
                <c:pt idx="298">
                  <c:v>41178</c:v>
                </c:pt>
                <c:pt idx="299">
                  <c:v>41178</c:v>
                </c:pt>
                <c:pt idx="300">
                  <c:v>41178</c:v>
                </c:pt>
                <c:pt idx="301">
                  <c:v>41178</c:v>
                </c:pt>
                <c:pt idx="302">
                  <c:v>41178</c:v>
                </c:pt>
                <c:pt idx="303">
                  <c:v>41178</c:v>
                </c:pt>
                <c:pt idx="304">
                  <c:v>41178</c:v>
                </c:pt>
                <c:pt idx="305">
                  <c:v>41178</c:v>
                </c:pt>
                <c:pt idx="306">
                  <c:v>41178</c:v>
                </c:pt>
                <c:pt idx="307">
                  <c:v>41178</c:v>
                </c:pt>
                <c:pt idx="308">
                  <c:v>41178</c:v>
                </c:pt>
                <c:pt idx="309">
                  <c:v>41178</c:v>
                </c:pt>
                <c:pt idx="310">
                  <c:v>41178</c:v>
                </c:pt>
                <c:pt idx="311">
                  <c:v>41178</c:v>
                </c:pt>
                <c:pt idx="312">
                  <c:v>41178</c:v>
                </c:pt>
                <c:pt idx="313">
                  <c:v>41178</c:v>
                </c:pt>
                <c:pt idx="314">
                  <c:v>41178</c:v>
                </c:pt>
                <c:pt idx="315">
                  <c:v>41178</c:v>
                </c:pt>
                <c:pt idx="316">
                  <c:v>41178</c:v>
                </c:pt>
                <c:pt idx="317">
                  <c:v>41179</c:v>
                </c:pt>
                <c:pt idx="318">
                  <c:v>41179</c:v>
                </c:pt>
                <c:pt idx="319">
                  <c:v>41179</c:v>
                </c:pt>
                <c:pt idx="320">
                  <c:v>41179</c:v>
                </c:pt>
                <c:pt idx="321">
                  <c:v>41179</c:v>
                </c:pt>
                <c:pt idx="322">
                  <c:v>41179</c:v>
                </c:pt>
                <c:pt idx="323">
                  <c:v>41179</c:v>
                </c:pt>
                <c:pt idx="324">
                  <c:v>41179</c:v>
                </c:pt>
                <c:pt idx="325">
                  <c:v>41179</c:v>
                </c:pt>
                <c:pt idx="326">
                  <c:v>41179</c:v>
                </c:pt>
                <c:pt idx="327">
                  <c:v>41179</c:v>
                </c:pt>
                <c:pt idx="328">
                  <c:v>41179</c:v>
                </c:pt>
                <c:pt idx="329">
                  <c:v>41179</c:v>
                </c:pt>
                <c:pt idx="330">
                  <c:v>41179</c:v>
                </c:pt>
                <c:pt idx="331">
                  <c:v>41179</c:v>
                </c:pt>
                <c:pt idx="332">
                  <c:v>41179</c:v>
                </c:pt>
                <c:pt idx="333">
                  <c:v>41179</c:v>
                </c:pt>
                <c:pt idx="334">
                  <c:v>41179</c:v>
                </c:pt>
                <c:pt idx="335">
                  <c:v>41179</c:v>
                </c:pt>
                <c:pt idx="336">
                  <c:v>41179</c:v>
                </c:pt>
                <c:pt idx="337">
                  <c:v>41179</c:v>
                </c:pt>
                <c:pt idx="338">
                  <c:v>41179</c:v>
                </c:pt>
                <c:pt idx="339">
                  <c:v>41179</c:v>
                </c:pt>
                <c:pt idx="340">
                  <c:v>41179</c:v>
                </c:pt>
                <c:pt idx="341">
                  <c:v>41180</c:v>
                </c:pt>
                <c:pt idx="342">
                  <c:v>41180</c:v>
                </c:pt>
                <c:pt idx="343">
                  <c:v>41180</c:v>
                </c:pt>
                <c:pt idx="344">
                  <c:v>41180</c:v>
                </c:pt>
                <c:pt idx="345">
                  <c:v>41180</c:v>
                </c:pt>
                <c:pt idx="346">
                  <c:v>41180</c:v>
                </c:pt>
                <c:pt idx="347">
                  <c:v>41180</c:v>
                </c:pt>
                <c:pt idx="348">
                  <c:v>41180</c:v>
                </c:pt>
                <c:pt idx="349">
                  <c:v>41180</c:v>
                </c:pt>
                <c:pt idx="350">
                  <c:v>41180</c:v>
                </c:pt>
                <c:pt idx="351">
                  <c:v>41180</c:v>
                </c:pt>
                <c:pt idx="352">
                  <c:v>41180</c:v>
                </c:pt>
                <c:pt idx="353">
                  <c:v>41180</c:v>
                </c:pt>
                <c:pt idx="354">
                  <c:v>41180</c:v>
                </c:pt>
                <c:pt idx="355">
                  <c:v>41180</c:v>
                </c:pt>
                <c:pt idx="356">
                  <c:v>41180</c:v>
                </c:pt>
                <c:pt idx="357">
                  <c:v>41180</c:v>
                </c:pt>
                <c:pt idx="358">
                  <c:v>41180</c:v>
                </c:pt>
                <c:pt idx="359">
                  <c:v>41180</c:v>
                </c:pt>
                <c:pt idx="360">
                  <c:v>41180</c:v>
                </c:pt>
                <c:pt idx="361">
                  <c:v>41180</c:v>
                </c:pt>
                <c:pt idx="362">
                  <c:v>41180</c:v>
                </c:pt>
                <c:pt idx="363">
                  <c:v>41180</c:v>
                </c:pt>
                <c:pt idx="364">
                  <c:v>41180</c:v>
                </c:pt>
                <c:pt idx="365">
                  <c:v>41181</c:v>
                </c:pt>
                <c:pt idx="366">
                  <c:v>41181</c:v>
                </c:pt>
                <c:pt idx="367">
                  <c:v>41181</c:v>
                </c:pt>
                <c:pt idx="368">
                  <c:v>0</c:v>
                </c:pt>
                <c:pt idx="369">
                  <c:v>41181</c:v>
                </c:pt>
                <c:pt idx="370">
                  <c:v>41181</c:v>
                </c:pt>
                <c:pt idx="371">
                  <c:v>41181</c:v>
                </c:pt>
                <c:pt idx="372">
                  <c:v>41181</c:v>
                </c:pt>
                <c:pt idx="373">
                  <c:v>41181</c:v>
                </c:pt>
                <c:pt idx="374">
                  <c:v>41181</c:v>
                </c:pt>
                <c:pt idx="375">
                  <c:v>41181</c:v>
                </c:pt>
                <c:pt idx="376">
                  <c:v>41181</c:v>
                </c:pt>
                <c:pt idx="377">
                  <c:v>41181</c:v>
                </c:pt>
                <c:pt idx="378">
                  <c:v>41181</c:v>
                </c:pt>
                <c:pt idx="379">
                  <c:v>41181</c:v>
                </c:pt>
                <c:pt idx="380">
                  <c:v>41181</c:v>
                </c:pt>
                <c:pt idx="381">
                  <c:v>41181</c:v>
                </c:pt>
                <c:pt idx="382">
                  <c:v>41181</c:v>
                </c:pt>
                <c:pt idx="383">
                  <c:v>41181</c:v>
                </c:pt>
                <c:pt idx="384">
                  <c:v>41181</c:v>
                </c:pt>
                <c:pt idx="385">
                  <c:v>41181</c:v>
                </c:pt>
                <c:pt idx="386">
                  <c:v>41181</c:v>
                </c:pt>
                <c:pt idx="387">
                  <c:v>41181</c:v>
                </c:pt>
                <c:pt idx="388">
                  <c:v>41181</c:v>
                </c:pt>
                <c:pt idx="389">
                  <c:v>41182</c:v>
                </c:pt>
                <c:pt idx="390">
                  <c:v>41182</c:v>
                </c:pt>
                <c:pt idx="391">
                  <c:v>41182</c:v>
                </c:pt>
                <c:pt idx="392">
                  <c:v>41182</c:v>
                </c:pt>
                <c:pt idx="393">
                  <c:v>41182</c:v>
                </c:pt>
                <c:pt idx="394">
                  <c:v>41182</c:v>
                </c:pt>
                <c:pt idx="395">
                  <c:v>41182</c:v>
                </c:pt>
                <c:pt idx="396">
                  <c:v>41182</c:v>
                </c:pt>
                <c:pt idx="397">
                  <c:v>41182</c:v>
                </c:pt>
                <c:pt idx="398">
                  <c:v>41182</c:v>
                </c:pt>
                <c:pt idx="399">
                  <c:v>41182</c:v>
                </c:pt>
                <c:pt idx="400">
                  <c:v>41182</c:v>
                </c:pt>
                <c:pt idx="401">
                  <c:v>41182</c:v>
                </c:pt>
                <c:pt idx="402">
                  <c:v>41182</c:v>
                </c:pt>
                <c:pt idx="403">
                  <c:v>41182</c:v>
                </c:pt>
                <c:pt idx="404">
                  <c:v>41182</c:v>
                </c:pt>
                <c:pt idx="405">
                  <c:v>41182</c:v>
                </c:pt>
                <c:pt idx="406">
                  <c:v>41182</c:v>
                </c:pt>
                <c:pt idx="407">
                  <c:v>41182</c:v>
                </c:pt>
                <c:pt idx="408">
                  <c:v>41182</c:v>
                </c:pt>
                <c:pt idx="409">
                  <c:v>41182</c:v>
                </c:pt>
                <c:pt idx="410">
                  <c:v>41182</c:v>
                </c:pt>
                <c:pt idx="411">
                  <c:v>41182</c:v>
                </c:pt>
                <c:pt idx="412">
                  <c:v>41182</c:v>
                </c:pt>
                <c:pt idx="413">
                  <c:v>41183</c:v>
                </c:pt>
                <c:pt idx="414">
                  <c:v>41183</c:v>
                </c:pt>
                <c:pt idx="415">
                  <c:v>41183</c:v>
                </c:pt>
                <c:pt idx="416">
                  <c:v>41183</c:v>
                </c:pt>
                <c:pt idx="417">
                  <c:v>41183</c:v>
                </c:pt>
                <c:pt idx="418">
                  <c:v>41183</c:v>
                </c:pt>
                <c:pt idx="419">
                  <c:v>41183</c:v>
                </c:pt>
                <c:pt idx="420">
                  <c:v>41183</c:v>
                </c:pt>
                <c:pt idx="421">
                  <c:v>41183</c:v>
                </c:pt>
                <c:pt idx="422">
                  <c:v>41183</c:v>
                </c:pt>
                <c:pt idx="423">
                  <c:v>41183</c:v>
                </c:pt>
                <c:pt idx="424">
                  <c:v>41183</c:v>
                </c:pt>
                <c:pt idx="425">
                  <c:v>41183</c:v>
                </c:pt>
                <c:pt idx="426">
                  <c:v>41183</c:v>
                </c:pt>
                <c:pt idx="427">
                  <c:v>41183</c:v>
                </c:pt>
                <c:pt idx="428">
                  <c:v>41183</c:v>
                </c:pt>
                <c:pt idx="429">
                  <c:v>41183</c:v>
                </c:pt>
                <c:pt idx="430">
                  <c:v>41183</c:v>
                </c:pt>
                <c:pt idx="431">
                  <c:v>41183</c:v>
                </c:pt>
                <c:pt idx="432">
                  <c:v>41183</c:v>
                </c:pt>
                <c:pt idx="433">
                  <c:v>41183</c:v>
                </c:pt>
                <c:pt idx="434">
                  <c:v>41183</c:v>
                </c:pt>
                <c:pt idx="435">
                  <c:v>41183</c:v>
                </c:pt>
                <c:pt idx="436">
                  <c:v>41183</c:v>
                </c:pt>
                <c:pt idx="437">
                  <c:v>41184</c:v>
                </c:pt>
                <c:pt idx="438">
                  <c:v>41184</c:v>
                </c:pt>
                <c:pt idx="439">
                  <c:v>41184</c:v>
                </c:pt>
                <c:pt idx="440">
                  <c:v>41184</c:v>
                </c:pt>
                <c:pt idx="441">
                  <c:v>41184</c:v>
                </c:pt>
                <c:pt idx="442">
                  <c:v>41184</c:v>
                </c:pt>
                <c:pt idx="443">
                  <c:v>41184</c:v>
                </c:pt>
                <c:pt idx="444">
                  <c:v>41184</c:v>
                </c:pt>
                <c:pt idx="445">
                  <c:v>41184</c:v>
                </c:pt>
                <c:pt idx="446">
                  <c:v>41184</c:v>
                </c:pt>
                <c:pt idx="447">
                  <c:v>41184</c:v>
                </c:pt>
                <c:pt idx="448">
                  <c:v>41184</c:v>
                </c:pt>
                <c:pt idx="449">
                  <c:v>41184</c:v>
                </c:pt>
                <c:pt idx="450">
                  <c:v>41184</c:v>
                </c:pt>
                <c:pt idx="451">
                  <c:v>41184</c:v>
                </c:pt>
                <c:pt idx="452">
                  <c:v>41184</c:v>
                </c:pt>
                <c:pt idx="453">
                  <c:v>41184</c:v>
                </c:pt>
                <c:pt idx="454">
                  <c:v>41184</c:v>
                </c:pt>
                <c:pt idx="455">
                  <c:v>41184</c:v>
                </c:pt>
                <c:pt idx="456">
                  <c:v>41184</c:v>
                </c:pt>
                <c:pt idx="457">
                  <c:v>41184</c:v>
                </c:pt>
                <c:pt idx="458">
                  <c:v>41184</c:v>
                </c:pt>
                <c:pt idx="459">
                  <c:v>41184</c:v>
                </c:pt>
                <c:pt idx="460">
                  <c:v>41184</c:v>
                </c:pt>
                <c:pt idx="461">
                  <c:v>41185</c:v>
                </c:pt>
                <c:pt idx="462">
                  <c:v>41185</c:v>
                </c:pt>
                <c:pt idx="463">
                  <c:v>41185</c:v>
                </c:pt>
                <c:pt idx="464">
                  <c:v>41185</c:v>
                </c:pt>
                <c:pt idx="465">
                  <c:v>41185</c:v>
                </c:pt>
                <c:pt idx="466">
                  <c:v>41185</c:v>
                </c:pt>
                <c:pt idx="467">
                  <c:v>41185</c:v>
                </c:pt>
                <c:pt idx="468">
                  <c:v>41185</c:v>
                </c:pt>
                <c:pt idx="469">
                  <c:v>41185</c:v>
                </c:pt>
                <c:pt idx="470">
                  <c:v>41185</c:v>
                </c:pt>
                <c:pt idx="471">
                  <c:v>41185</c:v>
                </c:pt>
                <c:pt idx="472">
                  <c:v>41185</c:v>
                </c:pt>
                <c:pt idx="473">
                  <c:v>41185</c:v>
                </c:pt>
                <c:pt idx="474">
                  <c:v>41185</c:v>
                </c:pt>
                <c:pt idx="475">
                  <c:v>41185</c:v>
                </c:pt>
                <c:pt idx="476">
                  <c:v>41185</c:v>
                </c:pt>
                <c:pt idx="477">
                  <c:v>41185</c:v>
                </c:pt>
                <c:pt idx="478">
                  <c:v>41185</c:v>
                </c:pt>
                <c:pt idx="479">
                  <c:v>41185</c:v>
                </c:pt>
                <c:pt idx="480">
                  <c:v>41185</c:v>
                </c:pt>
                <c:pt idx="481">
                  <c:v>41185</c:v>
                </c:pt>
                <c:pt idx="482">
                  <c:v>41185</c:v>
                </c:pt>
                <c:pt idx="483">
                  <c:v>41185</c:v>
                </c:pt>
                <c:pt idx="484">
                  <c:v>41185</c:v>
                </c:pt>
                <c:pt idx="485">
                  <c:v>41186</c:v>
                </c:pt>
                <c:pt idx="486">
                  <c:v>41186</c:v>
                </c:pt>
                <c:pt idx="487">
                  <c:v>41186</c:v>
                </c:pt>
                <c:pt idx="488">
                  <c:v>41186</c:v>
                </c:pt>
                <c:pt idx="489">
                  <c:v>41186</c:v>
                </c:pt>
                <c:pt idx="490">
                  <c:v>41186</c:v>
                </c:pt>
                <c:pt idx="491">
                  <c:v>41186</c:v>
                </c:pt>
                <c:pt idx="492">
                  <c:v>41186</c:v>
                </c:pt>
                <c:pt idx="493">
                  <c:v>41186</c:v>
                </c:pt>
                <c:pt idx="494">
                  <c:v>41186</c:v>
                </c:pt>
                <c:pt idx="495">
                  <c:v>41186</c:v>
                </c:pt>
                <c:pt idx="496">
                  <c:v>41186</c:v>
                </c:pt>
                <c:pt idx="497">
                  <c:v>41186</c:v>
                </c:pt>
                <c:pt idx="498">
                  <c:v>41186</c:v>
                </c:pt>
                <c:pt idx="499">
                  <c:v>41186</c:v>
                </c:pt>
                <c:pt idx="500">
                  <c:v>41186</c:v>
                </c:pt>
                <c:pt idx="501">
                  <c:v>41186</c:v>
                </c:pt>
                <c:pt idx="502">
                  <c:v>41186</c:v>
                </c:pt>
                <c:pt idx="503">
                  <c:v>41186</c:v>
                </c:pt>
                <c:pt idx="504">
                  <c:v>41186</c:v>
                </c:pt>
                <c:pt idx="505">
                  <c:v>41186</c:v>
                </c:pt>
                <c:pt idx="506">
                  <c:v>41186</c:v>
                </c:pt>
                <c:pt idx="507">
                  <c:v>41186</c:v>
                </c:pt>
                <c:pt idx="508">
                  <c:v>41186</c:v>
                </c:pt>
                <c:pt idx="509">
                  <c:v>41186</c:v>
                </c:pt>
                <c:pt idx="510">
                  <c:v>41187</c:v>
                </c:pt>
                <c:pt idx="511">
                  <c:v>41187</c:v>
                </c:pt>
                <c:pt idx="512">
                  <c:v>41187</c:v>
                </c:pt>
                <c:pt idx="513">
                  <c:v>41187</c:v>
                </c:pt>
                <c:pt idx="514">
                  <c:v>41187</c:v>
                </c:pt>
                <c:pt idx="515">
                  <c:v>41187</c:v>
                </c:pt>
                <c:pt idx="516">
                  <c:v>41187</c:v>
                </c:pt>
                <c:pt idx="517">
                  <c:v>41187</c:v>
                </c:pt>
                <c:pt idx="518">
                  <c:v>41187</c:v>
                </c:pt>
                <c:pt idx="519">
                  <c:v>41187</c:v>
                </c:pt>
                <c:pt idx="520">
                  <c:v>41187</c:v>
                </c:pt>
                <c:pt idx="521">
                  <c:v>41187</c:v>
                </c:pt>
                <c:pt idx="522">
                  <c:v>41187</c:v>
                </c:pt>
                <c:pt idx="523">
                  <c:v>41187</c:v>
                </c:pt>
                <c:pt idx="524">
                  <c:v>41187</c:v>
                </c:pt>
                <c:pt idx="525">
                  <c:v>41187</c:v>
                </c:pt>
                <c:pt idx="526">
                  <c:v>41187</c:v>
                </c:pt>
                <c:pt idx="527">
                  <c:v>41187</c:v>
                </c:pt>
                <c:pt idx="528">
                  <c:v>41187</c:v>
                </c:pt>
                <c:pt idx="529">
                  <c:v>41187</c:v>
                </c:pt>
                <c:pt idx="530">
                  <c:v>41187</c:v>
                </c:pt>
                <c:pt idx="531">
                  <c:v>41187</c:v>
                </c:pt>
                <c:pt idx="532">
                  <c:v>41187</c:v>
                </c:pt>
                <c:pt idx="533">
                  <c:v>41187</c:v>
                </c:pt>
                <c:pt idx="534">
                  <c:v>41188</c:v>
                </c:pt>
                <c:pt idx="535">
                  <c:v>41188</c:v>
                </c:pt>
                <c:pt idx="536">
                  <c:v>41188</c:v>
                </c:pt>
                <c:pt idx="537">
                  <c:v>41188</c:v>
                </c:pt>
                <c:pt idx="538">
                  <c:v>41188</c:v>
                </c:pt>
                <c:pt idx="539">
                  <c:v>41188</c:v>
                </c:pt>
                <c:pt idx="540">
                  <c:v>41188</c:v>
                </c:pt>
                <c:pt idx="541">
                  <c:v>41188</c:v>
                </c:pt>
                <c:pt idx="542">
                  <c:v>41188</c:v>
                </c:pt>
                <c:pt idx="543">
                  <c:v>41188</c:v>
                </c:pt>
                <c:pt idx="544">
                  <c:v>41188</c:v>
                </c:pt>
                <c:pt idx="545">
                  <c:v>41188</c:v>
                </c:pt>
                <c:pt idx="546">
                  <c:v>41188</c:v>
                </c:pt>
                <c:pt idx="547">
                  <c:v>41188</c:v>
                </c:pt>
                <c:pt idx="548">
                  <c:v>41188</c:v>
                </c:pt>
                <c:pt idx="549">
                  <c:v>41188</c:v>
                </c:pt>
                <c:pt idx="550">
                  <c:v>41188</c:v>
                </c:pt>
                <c:pt idx="551">
                  <c:v>41188</c:v>
                </c:pt>
                <c:pt idx="552">
                  <c:v>41188</c:v>
                </c:pt>
                <c:pt idx="553">
                  <c:v>41188</c:v>
                </c:pt>
                <c:pt idx="554">
                  <c:v>41188</c:v>
                </c:pt>
                <c:pt idx="555">
                  <c:v>41188</c:v>
                </c:pt>
                <c:pt idx="556">
                  <c:v>41188</c:v>
                </c:pt>
                <c:pt idx="557">
                  <c:v>41188</c:v>
                </c:pt>
                <c:pt idx="558">
                  <c:v>41189</c:v>
                </c:pt>
                <c:pt idx="559">
                  <c:v>41189</c:v>
                </c:pt>
                <c:pt idx="560">
                  <c:v>41189</c:v>
                </c:pt>
                <c:pt idx="561">
                  <c:v>41189</c:v>
                </c:pt>
                <c:pt idx="562">
                  <c:v>41189</c:v>
                </c:pt>
                <c:pt idx="563">
                  <c:v>41189</c:v>
                </c:pt>
                <c:pt idx="564">
                  <c:v>41189</c:v>
                </c:pt>
                <c:pt idx="565">
                  <c:v>41189</c:v>
                </c:pt>
                <c:pt idx="566">
                  <c:v>41189</c:v>
                </c:pt>
                <c:pt idx="567">
                  <c:v>41189</c:v>
                </c:pt>
                <c:pt idx="568">
                  <c:v>41189</c:v>
                </c:pt>
                <c:pt idx="569">
                  <c:v>41189</c:v>
                </c:pt>
                <c:pt idx="570">
                  <c:v>41189</c:v>
                </c:pt>
                <c:pt idx="571">
                  <c:v>41189</c:v>
                </c:pt>
                <c:pt idx="572">
                  <c:v>41189</c:v>
                </c:pt>
                <c:pt idx="573">
                  <c:v>41189</c:v>
                </c:pt>
                <c:pt idx="574">
                  <c:v>41189</c:v>
                </c:pt>
                <c:pt idx="575">
                  <c:v>41189</c:v>
                </c:pt>
                <c:pt idx="576">
                  <c:v>41189</c:v>
                </c:pt>
                <c:pt idx="577">
                  <c:v>41189</c:v>
                </c:pt>
                <c:pt idx="578">
                  <c:v>41189</c:v>
                </c:pt>
                <c:pt idx="579">
                  <c:v>41189</c:v>
                </c:pt>
                <c:pt idx="580">
                  <c:v>41189</c:v>
                </c:pt>
                <c:pt idx="581">
                  <c:v>41189</c:v>
                </c:pt>
                <c:pt idx="582">
                  <c:v>41190</c:v>
                </c:pt>
                <c:pt idx="583">
                  <c:v>41190</c:v>
                </c:pt>
                <c:pt idx="584">
                  <c:v>41190</c:v>
                </c:pt>
                <c:pt idx="585">
                  <c:v>41190</c:v>
                </c:pt>
                <c:pt idx="586">
                  <c:v>41190</c:v>
                </c:pt>
                <c:pt idx="587">
                  <c:v>41190</c:v>
                </c:pt>
                <c:pt idx="588">
                  <c:v>41190</c:v>
                </c:pt>
                <c:pt idx="589">
                  <c:v>41190</c:v>
                </c:pt>
                <c:pt idx="590">
                  <c:v>41190</c:v>
                </c:pt>
                <c:pt idx="591">
                  <c:v>41190</c:v>
                </c:pt>
                <c:pt idx="592">
                  <c:v>41190</c:v>
                </c:pt>
                <c:pt idx="593">
                  <c:v>41190</c:v>
                </c:pt>
                <c:pt idx="594">
                  <c:v>41190</c:v>
                </c:pt>
                <c:pt idx="595">
                  <c:v>41190</c:v>
                </c:pt>
                <c:pt idx="596">
                  <c:v>41190</c:v>
                </c:pt>
                <c:pt idx="597">
                  <c:v>41190</c:v>
                </c:pt>
                <c:pt idx="598">
                  <c:v>41190</c:v>
                </c:pt>
                <c:pt idx="599">
                  <c:v>41190</c:v>
                </c:pt>
                <c:pt idx="600">
                  <c:v>41190</c:v>
                </c:pt>
                <c:pt idx="601">
                  <c:v>41190</c:v>
                </c:pt>
                <c:pt idx="602">
                  <c:v>41190</c:v>
                </c:pt>
                <c:pt idx="603">
                  <c:v>41190</c:v>
                </c:pt>
                <c:pt idx="604">
                  <c:v>41190</c:v>
                </c:pt>
                <c:pt idx="605">
                  <c:v>41190</c:v>
                </c:pt>
                <c:pt idx="606">
                  <c:v>41191</c:v>
                </c:pt>
                <c:pt idx="607">
                  <c:v>41191</c:v>
                </c:pt>
                <c:pt idx="608">
                  <c:v>41191</c:v>
                </c:pt>
                <c:pt idx="609">
                  <c:v>41191</c:v>
                </c:pt>
                <c:pt idx="610">
                  <c:v>41191</c:v>
                </c:pt>
                <c:pt idx="611">
                  <c:v>41191</c:v>
                </c:pt>
                <c:pt idx="612">
                  <c:v>41191</c:v>
                </c:pt>
                <c:pt idx="613">
                  <c:v>41191</c:v>
                </c:pt>
                <c:pt idx="614">
                  <c:v>41191</c:v>
                </c:pt>
                <c:pt idx="615">
                  <c:v>41191</c:v>
                </c:pt>
                <c:pt idx="616">
                  <c:v>41191</c:v>
                </c:pt>
                <c:pt idx="617">
                  <c:v>41191</c:v>
                </c:pt>
                <c:pt idx="618">
                  <c:v>41191</c:v>
                </c:pt>
                <c:pt idx="619">
                  <c:v>41191</c:v>
                </c:pt>
                <c:pt idx="620">
                  <c:v>41191</c:v>
                </c:pt>
                <c:pt idx="621">
                  <c:v>41191</c:v>
                </c:pt>
                <c:pt idx="622">
                  <c:v>41191</c:v>
                </c:pt>
                <c:pt idx="623">
                  <c:v>41191</c:v>
                </c:pt>
                <c:pt idx="624">
                  <c:v>41191</c:v>
                </c:pt>
                <c:pt idx="625">
                  <c:v>41191</c:v>
                </c:pt>
                <c:pt idx="626">
                  <c:v>41191</c:v>
                </c:pt>
                <c:pt idx="627">
                  <c:v>41191</c:v>
                </c:pt>
                <c:pt idx="628">
                  <c:v>41191</c:v>
                </c:pt>
                <c:pt idx="629">
                  <c:v>41191</c:v>
                </c:pt>
                <c:pt idx="630">
                  <c:v>41192</c:v>
                </c:pt>
                <c:pt idx="631">
                  <c:v>41192</c:v>
                </c:pt>
                <c:pt idx="632">
                  <c:v>41192</c:v>
                </c:pt>
                <c:pt idx="633">
                  <c:v>41192</c:v>
                </c:pt>
                <c:pt idx="634">
                  <c:v>41192</c:v>
                </c:pt>
                <c:pt idx="635">
                  <c:v>41192</c:v>
                </c:pt>
                <c:pt idx="636">
                  <c:v>41192</c:v>
                </c:pt>
                <c:pt idx="637">
                  <c:v>41192</c:v>
                </c:pt>
                <c:pt idx="638">
                  <c:v>41192</c:v>
                </c:pt>
                <c:pt idx="639">
                  <c:v>41192</c:v>
                </c:pt>
                <c:pt idx="640">
                  <c:v>41192</c:v>
                </c:pt>
                <c:pt idx="641">
                  <c:v>41192</c:v>
                </c:pt>
                <c:pt idx="642">
                  <c:v>41192</c:v>
                </c:pt>
                <c:pt idx="643">
                  <c:v>41192</c:v>
                </c:pt>
                <c:pt idx="644">
                  <c:v>41192</c:v>
                </c:pt>
                <c:pt idx="645">
                  <c:v>41192</c:v>
                </c:pt>
                <c:pt idx="646">
                  <c:v>41192</c:v>
                </c:pt>
                <c:pt idx="647">
                  <c:v>41192</c:v>
                </c:pt>
                <c:pt idx="648">
                  <c:v>41192</c:v>
                </c:pt>
                <c:pt idx="649">
                  <c:v>41192</c:v>
                </c:pt>
                <c:pt idx="650">
                  <c:v>41192</c:v>
                </c:pt>
                <c:pt idx="651">
                  <c:v>41192</c:v>
                </c:pt>
                <c:pt idx="652">
                  <c:v>41192</c:v>
                </c:pt>
                <c:pt idx="653">
                  <c:v>41192</c:v>
                </c:pt>
                <c:pt idx="654">
                  <c:v>41193</c:v>
                </c:pt>
                <c:pt idx="655">
                  <c:v>41193</c:v>
                </c:pt>
                <c:pt idx="656">
                  <c:v>41193</c:v>
                </c:pt>
                <c:pt idx="657">
                  <c:v>41193</c:v>
                </c:pt>
                <c:pt idx="658">
                  <c:v>41193</c:v>
                </c:pt>
                <c:pt idx="659">
                  <c:v>41193</c:v>
                </c:pt>
                <c:pt idx="660">
                  <c:v>41193</c:v>
                </c:pt>
                <c:pt idx="661">
                  <c:v>41193</c:v>
                </c:pt>
                <c:pt idx="662">
                  <c:v>41193</c:v>
                </c:pt>
                <c:pt idx="663">
                  <c:v>41193</c:v>
                </c:pt>
                <c:pt idx="664">
                  <c:v>41193</c:v>
                </c:pt>
                <c:pt idx="665">
                  <c:v>41193</c:v>
                </c:pt>
                <c:pt idx="666">
                  <c:v>41193</c:v>
                </c:pt>
                <c:pt idx="667">
                  <c:v>41193</c:v>
                </c:pt>
                <c:pt idx="668">
                  <c:v>41193</c:v>
                </c:pt>
                <c:pt idx="669">
                  <c:v>41193</c:v>
                </c:pt>
                <c:pt idx="670">
                  <c:v>41193</c:v>
                </c:pt>
                <c:pt idx="671">
                  <c:v>41193</c:v>
                </c:pt>
                <c:pt idx="672">
                  <c:v>41193</c:v>
                </c:pt>
                <c:pt idx="673">
                  <c:v>41193</c:v>
                </c:pt>
                <c:pt idx="674">
                  <c:v>41193</c:v>
                </c:pt>
                <c:pt idx="675">
                  <c:v>41193</c:v>
                </c:pt>
                <c:pt idx="676">
                  <c:v>41193</c:v>
                </c:pt>
                <c:pt idx="677">
                  <c:v>41193</c:v>
                </c:pt>
                <c:pt idx="678">
                  <c:v>41194</c:v>
                </c:pt>
                <c:pt idx="679">
                  <c:v>41194</c:v>
                </c:pt>
                <c:pt idx="680">
                  <c:v>41194</c:v>
                </c:pt>
                <c:pt idx="681">
                  <c:v>41194</c:v>
                </c:pt>
                <c:pt idx="682">
                  <c:v>41194</c:v>
                </c:pt>
                <c:pt idx="683">
                  <c:v>41194</c:v>
                </c:pt>
                <c:pt idx="684">
                  <c:v>41194</c:v>
                </c:pt>
                <c:pt idx="685">
                  <c:v>41194</c:v>
                </c:pt>
                <c:pt idx="686">
                  <c:v>41194</c:v>
                </c:pt>
                <c:pt idx="687">
                  <c:v>41194</c:v>
                </c:pt>
                <c:pt idx="688">
                  <c:v>41194</c:v>
                </c:pt>
                <c:pt idx="689">
                  <c:v>41194</c:v>
                </c:pt>
                <c:pt idx="690">
                  <c:v>41194</c:v>
                </c:pt>
                <c:pt idx="691">
                  <c:v>41194</c:v>
                </c:pt>
                <c:pt idx="692">
                  <c:v>41194</c:v>
                </c:pt>
                <c:pt idx="693">
                  <c:v>41194</c:v>
                </c:pt>
                <c:pt idx="694">
                  <c:v>41194</c:v>
                </c:pt>
                <c:pt idx="695">
                  <c:v>41194</c:v>
                </c:pt>
                <c:pt idx="696">
                  <c:v>41194</c:v>
                </c:pt>
                <c:pt idx="697">
                  <c:v>41194</c:v>
                </c:pt>
                <c:pt idx="698">
                  <c:v>41194</c:v>
                </c:pt>
                <c:pt idx="699">
                  <c:v>41194</c:v>
                </c:pt>
                <c:pt idx="700">
                  <c:v>41194</c:v>
                </c:pt>
                <c:pt idx="701">
                  <c:v>41194</c:v>
                </c:pt>
                <c:pt idx="702">
                  <c:v>41195</c:v>
                </c:pt>
                <c:pt idx="703">
                  <c:v>41195</c:v>
                </c:pt>
                <c:pt idx="704">
                  <c:v>41195</c:v>
                </c:pt>
                <c:pt idx="705">
                  <c:v>41195</c:v>
                </c:pt>
                <c:pt idx="706">
                  <c:v>41195</c:v>
                </c:pt>
                <c:pt idx="707">
                  <c:v>41195</c:v>
                </c:pt>
                <c:pt idx="708">
                  <c:v>41195</c:v>
                </c:pt>
                <c:pt idx="709">
                  <c:v>41195</c:v>
                </c:pt>
                <c:pt idx="710">
                  <c:v>41195</c:v>
                </c:pt>
                <c:pt idx="711">
                  <c:v>41195</c:v>
                </c:pt>
                <c:pt idx="712">
                  <c:v>41195</c:v>
                </c:pt>
                <c:pt idx="713">
                  <c:v>41195</c:v>
                </c:pt>
                <c:pt idx="714">
                  <c:v>41195</c:v>
                </c:pt>
                <c:pt idx="715">
                  <c:v>41195</c:v>
                </c:pt>
                <c:pt idx="716">
                  <c:v>41195</c:v>
                </c:pt>
                <c:pt idx="717">
                  <c:v>41195</c:v>
                </c:pt>
                <c:pt idx="718">
                  <c:v>41195</c:v>
                </c:pt>
                <c:pt idx="719">
                  <c:v>41195</c:v>
                </c:pt>
                <c:pt idx="720">
                  <c:v>41195</c:v>
                </c:pt>
                <c:pt idx="721">
                  <c:v>41195</c:v>
                </c:pt>
                <c:pt idx="722">
                  <c:v>41195</c:v>
                </c:pt>
                <c:pt idx="723">
                  <c:v>41195</c:v>
                </c:pt>
                <c:pt idx="724">
                  <c:v>41195</c:v>
                </c:pt>
                <c:pt idx="725">
                  <c:v>41195</c:v>
                </c:pt>
                <c:pt idx="726">
                  <c:v>41196</c:v>
                </c:pt>
                <c:pt idx="727">
                  <c:v>41196</c:v>
                </c:pt>
                <c:pt idx="728">
                  <c:v>41196</c:v>
                </c:pt>
                <c:pt idx="729">
                  <c:v>41196</c:v>
                </c:pt>
                <c:pt idx="730">
                  <c:v>41196</c:v>
                </c:pt>
                <c:pt idx="731">
                  <c:v>41196</c:v>
                </c:pt>
                <c:pt idx="732">
                  <c:v>41196</c:v>
                </c:pt>
                <c:pt idx="733">
                  <c:v>41196</c:v>
                </c:pt>
                <c:pt idx="734">
                  <c:v>41196</c:v>
                </c:pt>
                <c:pt idx="735">
                  <c:v>41196</c:v>
                </c:pt>
                <c:pt idx="736">
                  <c:v>41196</c:v>
                </c:pt>
                <c:pt idx="737">
                  <c:v>41196</c:v>
                </c:pt>
                <c:pt idx="738">
                  <c:v>41196</c:v>
                </c:pt>
                <c:pt idx="739">
                  <c:v>41196</c:v>
                </c:pt>
                <c:pt idx="740">
                  <c:v>41196</c:v>
                </c:pt>
                <c:pt idx="741">
                  <c:v>41196</c:v>
                </c:pt>
                <c:pt idx="742">
                  <c:v>41196</c:v>
                </c:pt>
                <c:pt idx="743">
                  <c:v>41196</c:v>
                </c:pt>
                <c:pt idx="744">
                  <c:v>41196</c:v>
                </c:pt>
                <c:pt idx="745">
                  <c:v>41196</c:v>
                </c:pt>
                <c:pt idx="746">
                  <c:v>41196</c:v>
                </c:pt>
                <c:pt idx="747">
                  <c:v>41196</c:v>
                </c:pt>
                <c:pt idx="748">
                  <c:v>41196</c:v>
                </c:pt>
                <c:pt idx="749">
                  <c:v>41196</c:v>
                </c:pt>
                <c:pt idx="750">
                  <c:v>41197</c:v>
                </c:pt>
                <c:pt idx="751">
                  <c:v>41197</c:v>
                </c:pt>
                <c:pt idx="752">
                  <c:v>41197</c:v>
                </c:pt>
                <c:pt idx="753">
                  <c:v>41197</c:v>
                </c:pt>
                <c:pt idx="754">
                  <c:v>41197</c:v>
                </c:pt>
                <c:pt idx="755">
                  <c:v>41197</c:v>
                </c:pt>
                <c:pt idx="756">
                  <c:v>41197</c:v>
                </c:pt>
                <c:pt idx="757">
                  <c:v>41197</c:v>
                </c:pt>
                <c:pt idx="758">
                  <c:v>41197</c:v>
                </c:pt>
                <c:pt idx="759">
                  <c:v>41197</c:v>
                </c:pt>
                <c:pt idx="760">
                  <c:v>41197</c:v>
                </c:pt>
                <c:pt idx="761">
                  <c:v>41197</c:v>
                </c:pt>
                <c:pt idx="762">
                  <c:v>41197</c:v>
                </c:pt>
                <c:pt idx="763">
                  <c:v>41197</c:v>
                </c:pt>
                <c:pt idx="764">
                  <c:v>41197</c:v>
                </c:pt>
                <c:pt idx="765">
                  <c:v>41197</c:v>
                </c:pt>
                <c:pt idx="766">
                  <c:v>41197</c:v>
                </c:pt>
                <c:pt idx="767">
                  <c:v>41197</c:v>
                </c:pt>
                <c:pt idx="768">
                  <c:v>41197</c:v>
                </c:pt>
                <c:pt idx="769">
                  <c:v>41197</c:v>
                </c:pt>
                <c:pt idx="770">
                  <c:v>41197</c:v>
                </c:pt>
                <c:pt idx="771">
                  <c:v>41197</c:v>
                </c:pt>
                <c:pt idx="772">
                  <c:v>41197</c:v>
                </c:pt>
                <c:pt idx="773">
                  <c:v>41197</c:v>
                </c:pt>
                <c:pt idx="774">
                  <c:v>41198</c:v>
                </c:pt>
                <c:pt idx="775">
                  <c:v>41198</c:v>
                </c:pt>
                <c:pt idx="776">
                  <c:v>41198</c:v>
                </c:pt>
                <c:pt idx="777">
                  <c:v>41198</c:v>
                </c:pt>
                <c:pt idx="778">
                  <c:v>41198</c:v>
                </c:pt>
                <c:pt idx="779">
                  <c:v>41198</c:v>
                </c:pt>
                <c:pt idx="780">
                  <c:v>41198</c:v>
                </c:pt>
                <c:pt idx="781">
                  <c:v>41198</c:v>
                </c:pt>
                <c:pt idx="782">
                  <c:v>41198</c:v>
                </c:pt>
                <c:pt idx="783">
                  <c:v>41198</c:v>
                </c:pt>
                <c:pt idx="784">
                  <c:v>41198</c:v>
                </c:pt>
                <c:pt idx="785">
                  <c:v>41198</c:v>
                </c:pt>
                <c:pt idx="786">
                  <c:v>41198</c:v>
                </c:pt>
                <c:pt idx="787">
                  <c:v>41198</c:v>
                </c:pt>
                <c:pt idx="788">
                  <c:v>41198</c:v>
                </c:pt>
                <c:pt idx="789">
                  <c:v>41198</c:v>
                </c:pt>
                <c:pt idx="790">
                  <c:v>41198</c:v>
                </c:pt>
                <c:pt idx="791">
                  <c:v>41198</c:v>
                </c:pt>
                <c:pt idx="792">
                  <c:v>41198</c:v>
                </c:pt>
                <c:pt idx="793">
                  <c:v>41198</c:v>
                </c:pt>
                <c:pt idx="794">
                  <c:v>41198</c:v>
                </c:pt>
                <c:pt idx="795">
                  <c:v>41198</c:v>
                </c:pt>
                <c:pt idx="796">
                  <c:v>41198</c:v>
                </c:pt>
                <c:pt idx="797">
                  <c:v>41198</c:v>
                </c:pt>
                <c:pt idx="798">
                  <c:v>41199</c:v>
                </c:pt>
                <c:pt idx="799">
                  <c:v>41199</c:v>
                </c:pt>
                <c:pt idx="800">
                  <c:v>41199</c:v>
                </c:pt>
                <c:pt idx="801">
                  <c:v>41199</c:v>
                </c:pt>
                <c:pt idx="802">
                  <c:v>41199</c:v>
                </c:pt>
                <c:pt idx="803">
                  <c:v>41199</c:v>
                </c:pt>
                <c:pt idx="804">
                  <c:v>41199</c:v>
                </c:pt>
                <c:pt idx="805">
                  <c:v>41199</c:v>
                </c:pt>
                <c:pt idx="806">
                  <c:v>41199</c:v>
                </c:pt>
                <c:pt idx="807">
                  <c:v>41199</c:v>
                </c:pt>
                <c:pt idx="808">
                  <c:v>41199</c:v>
                </c:pt>
                <c:pt idx="809">
                  <c:v>41199</c:v>
                </c:pt>
                <c:pt idx="810">
                  <c:v>41199</c:v>
                </c:pt>
                <c:pt idx="811">
                  <c:v>41199</c:v>
                </c:pt>
                <c:pt idx="812">
                  <c:v>41199</c:v>
                </c:pt>
                <c:pt idx="813">
                  <c:v>41199</c:v>
                </c:pt>
                <c:pt idx="814">
                  <c:v>41199</c:v>
                </c:pt>
                <c:pt idx="815">
                  <c:v>41199</c:v>
                </c:pt>
                <c:pt idx="816">
                  <c:v>41199</c:v>
                </c:pt>
                <c:pt idx="817">
                  <c:v>41199</c:v>
                </c:pt>
                <c:pt idx="818">
                  <c:v>41199</c:v>
                </c:pt>
                <c:pt idx="819">
                  <c:v>41199</c:v>
                </c:pt>
                <c:pt idx="820">
                  <c:v>41199</c:v>
                </c:pt>
                <c:pt idx="821">
                  <c:v>41199</c:v>
                </c:pt>
                <c:pt idx="822">
                  <c:v>41200</c:v>
                </c:pt>
                <c:pt idx="823">
                  <c:v>41200</c:v>
                </c:pt>
                <c:pt idx="824">
                  <c:v>41200</c:v>
                </c:pt>
                <c:pt idx="825">
                  <c:v>41200</c:v>
                </c:pt>
                <c:pt idx="826">
                  <c:v>41200</c:v>
                </c:pt>
                <c:pt idx="827">
                  <c:v>41200</c:v>
                </c:pt>
                <c:pt idx="828">
                  <c:v>41200</c:v>
                </c:pt>
                <c:pt idx="829">
                  <c:v>41200</c:v>
                </c:pt>
                <c:pt idx="830">
                  <c:v>41200</c:v>
                </c:pt>
                <c:pt idx="831">
                  <c:v>41200</c:v>
                </c:pt>
                <c:pt idx="832">
                  <c:v>41200</c:v>
                </c:pt>
                <c:pt idx="833">
                  <c:v>41200</c:v>
                </c:pt>
                <c:pt idx="834">
                  <c:v>41200</c:v>
                </c:pt>
                <c:pt idx="835">
                  <c:v>41200</c:v>
                </c:pt>
                <c:pt idx="836">
                  <c:v>41200</c:v>
                </c:pt>
                <c:pt idx="837">
                  <c:v>41200</c:v>
                </c:pt>
                <c:pt idx="838">
                  <c:v>41200</c:v>
                </c:pt>
                <c:pt idx="839">
                  <c:v>41200</c:v>
                </c:pt>
                <c:pt idx="840">
                  <c:v>41200</c:v>
                </c:pt>
                <c:pt idx="841">
                  <c:v>41200</c:v>
                </c:pt>
                <c:pt idx="842">
                  <c:v>41200</c:v>
                </c:pt>
                <c:pt idx="843">
                  <c:v>41200</c:v>
                </c:pt>
                <c:pt idx="844">
                  <c:v>41200</c:v>
                </c:pt>
                <c:pt idx="845">
                  <c:v>41200</c:v>
                </c:pt>
                <c:pt idx="846">
                  <c:v>41201</c:v>
                </c:pt>
                <c:pt idx="847">
                  <c:v>41201</c:v>
                </c:pt>
                <c:pt idx="848">
                  <c:v>41201</c:v>
                </c:pt>
                <c:pt idx="849">
                  <c:v>41201</c:v>
                </c:pt>
                <c:pt idx="850">
                  <c:v>41201</c:v>
                </c:pt>
                <c:pt idx="851">
                  <c:v>41201</c:v>
                </c:pt>
                <c:pt idx="852">
                  <c:v>41201</c:v>
                </c:pt>
                <c:pt idx="853">
                  <c:v>41201</c:v>
                </c:pt>
                <c:pt idx="854">
                  <c:v>41201</c:v>
                </c:pt>
                <c:pt idx="855">
                  <c:v>41201</c:v>
                </c:pt>
                <c:pt idx="856">
                  <c:v>41201</c:v>
                </c:pt>
                <c:pt idx="857">
                  <c:v>41201</c:v>
                </c:pt>
                <c:pt idx="858">
                  <c:v>41201</c:v>
                </c:pt>
              </c:numCache>
            </c:numRef>
          </c:cat>
          <c:val>
            <c:numRef>
              <c:f>'All sites'!$T$116:$T$974</c:f>
            </c:numRef>
          </c:val>
          <c:smooth val="0"/>
        </c:ser>
        <c:ser>
          <c:idx val="14"/>
          <c:order val="15"/>
          <c:tx>
            <c:v>Pateros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'All sites'!$B$116:$B$974</c:f>
              <c:numCache>
                <c:formatCode>m/d/yyyy</c:formatCode>
                <c:ptCount val="859"/>
                <c:pt idx="0">
                  <c:v>41165</c:v>
                </c:pt>
                <c:pt idx="1">
                  <c:v>41165</c:v>
                </c:pt>
                <c:pt idx="2">
                  <c:v>41165</c:v>
                </c:pt>
                <c:pt idx="3">
                  <c:v>41165</c:v>
                </c:pt>
                <c:pt idx="4">
                  <c:v>41165</c:v>
                </c:pt>
                <c:pt idx="5">
                  <c:v>41165</c:v>
                </c:pt>
                <c:pt idx="6">
                  <c:v>41166</c:v>
                </c:pt>
                <c:pt idx="7">
                  <c:v>41166</c:v>
                </c:pt>
                <c:pt idx="8">
                  <c:v>41166</c:v>
                </c:pt>
                <c:pt idx="9">
                  <c:v>41166</c:v>
                </c:pt>
                <c:pt idx="10">
                  <c:v>41166</c:v>
                </c:pt>
                <c:pt idx="11">
                  <c:v>41166</c:v>
                </c:pt>
                <c:pt idx="12">
                  <c:v>41166</c:v>
                </c:pt>
                <c:pt idx="13">
                  <c:v>41166</c:v>
                </c:pt>
                <c:pt idx="14">
                  <c:v>41166</c:v>
                </c:pt>
                <c:pt idx="15">
                  <c:v>41166</c:v>
                </c:pt>
                <c:pt idx="16">
                  <c:v>41166</c:v>
                </c:pt>
                <c:pt idx="17">
                  <c:v>41166</c:v>
                </c:pt>
                <c:pt idx="18">
                  <c:v>41166</c:v>
                </c:pt>
                <c:pt idx="19">
                  <c:v>41166</c:v>
                </c:pt>
                <c:pt idx="20">
                  <c:v>41166</c:v>
                </c:pt>
                <c:pt idx="21">
                  <c:v>41166</c:v>
                </c:pt>
                <c:pt idx="22">
                  <c:v>41166</c:v>
                </c:pt>
                <c:pt idx="23">
                  <c:v>41166</c:v>
                </c:pt>
                <c:pt idx="24">
                  <c:v>41166</c:v>
                </c:pt>
                <c:pt idx="25">
                  <c:v>41166</c:v>
                </c:pt>
                <c:pt idx="26">
                  <c:v>41166</c:v>
                </c:pt>
                <c:pt idx="27">
                  <c:v>41166</c:v>
                </c:pt>
                <c:pt idx="28">
                  <c:v>41166</c:v>
                </c:pt>
                <c:pt idx="29">
                  <c:v>41167</c:v>
                </c:pt>
                <c:pt idx="30">
                  <c:v>41167</c:v>
                </c:pt>
                <c:pt idx="31">
                  <c:v>41167</c:v>
                </c:pt>
                <c:pt idx="32">
                  <c:v>41167</c:v>
                </c:pt>
                <c:pt idx="33">
                  <c:v>41167</c:v>
                </c:pt>
                <c:pt idx="34">
                  <c:v>41167</c:v>
                </c:pt>
                <c:pt idx="35">
                  <c:v>41167</c:v>
                </c:pt>
                <c:pt idx="36">
                  <c:v>41167</c:v>
                </c:pt>
                <c:pt idx="37">
                  <c:v>41167</c:v>
                </c:pt>
                <c:pt idx="38">
                  <c:v>41167</c:v>
                </c:pt>
                <c:pt idx="39">
                  <c:v>41167</c:v>
                </c:pt>
                <c:pt idx="40">
                  <c:v>41167</c:v>
                </c:pt>
                <c:pt idx="41">
                  <c:v>41167</c:v>
                </c:pt>
                <c:pt idx="42">
                  <c:v>41167</c:v>
                </c:pt>
                <c:pt idx="43">
                  <c:v>41167</c:v>
                </c:pt>
                <c:pt idx="44">
                  <c:v>41167</c:v>
                </c:pt>
                <c:pt idx="45">
                  <c:v>41167</c:v>
                </c:pt>
                <c:pt idx="46">
                  <c:v>41167</c:v>
                </c:pt>
                <c:pt idx="47">
                  <c:v>41167</c:v>
                </c:pt>
                <c:pt idx="48">
                  <c:v>41167</c:v>
                </c:pt>
                <c:pt idx="49">
                  <c:v>41167</c:v>
                </c:pt>
                <c:pt idx="50">
                  <c:v>41167</c:v>
                </c:pt>
                <c:pt idx="51">
                  <c:v>41167</c:v>
                </c:pt>
                <c:pt idx="52">
                  <c:v>41167</c:v>
                </c:pt>
                <c:pt idx="53">
                  <c:v>41168</c:v>
                </c:pt>
                <c:pt idx="54">
                  <c:v>41168</c:v>
                </c:pt>
                <c:pt idx="55">
                  <c:v>41168</c:v>
                </c:pt>
                <c:pt idx="56">
                  <c:v>41168</c:v>
                </c:pt>
                <c:pt idx="57">
                  <c:v>41168</c:v>
                </c:pt>
                <c:pt idx="58">
                  <c:v>41168</c:v>
                </c:pt>
                <c:pt idx="59">
                  <c:v>41168</c:v>
                </c:pt>
                <c:pt idx="60">
                  <c:v>41168</c:v>
                </c:pt>
                <c:pt idx="61">
                  <c:v>41168</c:v>
                </c:pt>
                <c:pt idx="62">
                  <c:v>41168</c:v>
                </c:pt>
                <c:pt idx="63">
                  <c:v>41168</c:v>
                </c:pt>
                <c:pt idx="64">
                  <c:v>41168</c:v>
                </c:pt>
                <c:pt idx="65">
                  <c:v>41168</c:v>
                </c:pt>
                <c:pt idx="66">
                  <c:v>41168</c:v>
                </c:pt>
                <c:pt idx="67">
                  <c:v>41168</c:v>
                </c:pt>
                <c:pt idx="68">
                  <c:v>41168</c:v>
                </c:pt>
                <c:pt idx="69">
                  <c:v>41168</c:v>
                </c:pt>
                <c:pt idx="70">
                  <c:v>41168</c:v>
                </c:pt>
                <c:pt idx="71">
                  <c:v>41168</c:v>
                </c:pt>
                <c:pt idx="72">
                  <c:v>41168</c:v>
                </c:pt>
                <c:pt idx="73">
                  <c:v>41168</c:v>
                </c:pt>
                <c:pt idx="74">
                  <c:v>41168</c:v>
                </c:pt>
                <c:pt idx="75">
                  <c:v>41168</c:v>
                </c:pt>
                <c:pt idx="76">
                  <c:v>41168</c:v>
                </c:pt>
                <c:pt idx="77">
                  <c:v>41169</c:v>
                </c:pt>
                <c:pt idx="78">
                  <c:v>41169</c:v>
                </c:pt>
                <c:pt idx="79">
                  <c:v>41169</c:v>
                </c:pt>
                <c:pt idx="80">
                  <c:v>41169</c:v>
                </c:pt>
                <c:pt idx="81">
                  <c:v>41169</c:v>
                </c:pt>
                <c:pt idx="82">
                  <c:v>41169</c:v>
                </c:pt>
                <c:pt idx="83">
                  <c:v>41169</c:v>
                </c:pt>
                <c:pt idx="84">
                  <c:v>41169</c:v>
                </c:pt>
                <c:pt idx="85">
                  <c:v>41169</c:v>
                </c:pt>
                <c:pt idx="86">
                  <c:v>41169</c:v>
                </c:pt>
                <c:pt idx="87">
                  <c:v>41169</c:v>
                </c:pt>
                <c:pt idx="88">
                  <c:v>41169</c:v>
                </c:pt>
                <c:pt idx="89">
                  <c:v>41169</c:v>
                </c:pt>
                <c:pt idx="90">
                  <c:v>41169</c:v>
                </c:pt>
                <c:pt idx="91">
                  <c:v>41169</c:v>
                </c:pt>
                <c:pt idx="92">
                  <c:v>41169</c:v>
                </c:pt>
                <c:pt idx="93">
                  <c:v>41169</c:v>
                </c:pt>
                <c:pt idx="94">
                  <c:v>41169</c:v>
                </c:pt>
                <c:pt idx="95">
                  <c:v>41169</c:v>
                </c:pt>
                <c:pt idx="96">
                  <c:v>41169</c:v>
                </c:pt>
                <c:pt idx="97">
                  <c:v>41169</c:v>
                </c:pt>
                <c:pt idx="98">
                  <c:v>41169</c:v>
                </c:pt>
                <c:pt idx="99">
                  <c:v>41169</c:v>
                </c:pt>
                <c:pt idx="100">
                  <c:v>41169</c:v>
                </c:pt>
                <c:pt idx="101">
                  <c:v>41170</c:v>
                </c:pt>
                <c:pt idx="102">
                  <c:v>41170</c:v>
                </c:pt>
                <c:pt idx="103">
                  <c:v>41170</c:v>
                </c:pt>
                <c:pt idx="104">
                  <c:v>41170</c:v>
                </c:pt>
                <c:pt idx="105">
                  <c:v>41170</c:v>
                </c:pt>
                <c:pt idx="106">
                  <c:v>41170</c:v>
                </c:pt>
                <c:pt idx="107">
                  <c:v>41170</c:v>
                </c:pt>
                <c:pt idx="108">
                  <c:v>41170</c:v>
                </c:pt>
                <c:pt idx="109">
                  <c:v>41170</c:v>
                </c:pt>
                <c:pt idx="110">
                  <c:v>41170</c:v>
                </c:pt>
                <c:pt idx="111">
                  <c:v>41170</c:v>
                </c:pt>
                <c:pt idx="112">
                  <c:v>41170</c:v>
                </c:pt>
                <c:pt idx="113">
                  <c:v>41170</c:v>
                </c:pt>
                <c:pt idx="114">
                  <c:v>41170</c:v>
                </c:pt>
                <c:pt idx="115">
                  <c:v>41170</c:v>
                </c:pt>
                <c:pt idx="116">
                  <c:v>41170</c:v>
                </c:pt>
                <c:pt idx="117">
                  <c:v>41170</c:v>
                </c:pt>
                <c:pt idx="118">
                  <c:v>41170</c:v>
                </c:pt>
                <c:pt idx="119">
                  <c:v>41170</c:v>
                </c:pt>
                <c:pt idx="120">
                  <c:v>41170</c:v>
                </c:pt>
                <c:pt idx="121">
                  <c:v>41170</c:v>
                </c:pt>
                <c:pt idx="122">
                  <c:v>41170</c:v>
                </c:pt>
                <c:pt idx="123">
                  <c:v>41170</c:v>
                </c:pt>
                <c:pt idx="124">
                  <c:v>41170</c:v>
                </c:pt>
                <c:pt idx="125">
                  <c:v>41171</c:v>
                </c:pt>
                <c:pt idx="126">
                  <c:v>41171</c:v>
                </c:pt>
                <c:pt idx="127">
                  <c:v>41171</c:v>
                </c:pt>
                <c:pt idx="128">
                  <c:v>41171</c:v>
                </c:pt>
                <c:pt idx="129">
                  <c:v>41171</c:v>
                </c:pt>
                <c:pt idx="130">
                  <c:v>41171</c:v>
                </c:pt>
                <c:pt idx="131">
                  <c:v>41171</c:v>
                </c:pt>
                <c:pt idx="132">
                  <c:v>41171</c:v>
                </c:pt>
                <c:pt idx="133">
                  <c:v>41171</c:v>
                </c:pt>
                <c:pt idx="134">
                  <c:v>41171</c:v>
                </c:pt>
                <c:pt idx="135">
                  <c:v>41171</c:v>
                </c:pt>
                <c:pt idx="136">
                  <c:v>41171</c:v>
                </c:pt>
                <c:pt idx="137">
                  <c:v>41171</c:v>
                </c:pt>
                <c:pt idx="138">
                  <c:v>41171</c:v>
                </c:pt>
                <c:pt idx="139">
                  <c:v>41171</c:v>
                </c:pt>
                <c:pt idx="140">
                  <c:v>41171</c:v>
                </c:pt>
                <c:pt idx="141">
                  <c:v>41171</c:v>
                </c:pt>
                <c:pt idx="142">
                  <c:v>41171</c:v>
                </c:pt>
                <c:pt idx="143">
                  <c:v>41171</c:v>
                </c:pt>
                <c:pt idx="144">
                  <c:v>41171</c:v>
                </c:pt>
                <c:pt idx="145">
                  <c:v>41171</c:v>
                </c:pt>
                <c:pt idx="146">
                  <c:v>41171</c:v>
                </c:pt>
                <c:pt idx="147">
                  <c:v>41171</c:v>
                </c:pt>
                <c:pt idx="148">
                  <c:v>41171</c:v>
                </c:pt>
                <c:pt idx="149">
                  <c:v>41172</c:v>
                </c:pt>
                <c:pt idx="150">
                  <c:v>41172</c:v>
                </c:pt>
                <c:pt idx="151">
                  <c:v>41172</c:v>
                </c:pt>
                <c:pt idx="152">
                  <c:v>41172</c:v>
                </c:pt>
                <c:pt idx="153">
                  <c:v>41172</c:v>
                </c:pt>
                <c:pt idx="154">
                  <c:v>41172</c:v>
                </c:pt>
                <c:pt idx="155">
                  <c:v>41172</c:v>
                </c:pt>
                <c:pt idx="156">
                  <c:v>41172</c:v>
                </c:pt>
                <c:pt idx="157">
                  <c:v>41172</c:v>
                </c:pt>
                <c:pt idx="158">
                  <c:v>41172</c:v>
                </c:pt>
                <c:pt idx="159">
                  <c:v>41172</c:v>
                </c:pt>
                <c:pt idx="160">
                  <c:v>41172</c:v>
                </c:pt>
                <c:pt idx="161">
                  <c:v>41172</c:v>
                </c:pt>
                <c:pt idx="162">
                  <c:v>41172</c:v>
                </c:pt>
                <c:pt idx="163">
                  <c:v>41172</c:v>
                </c:pt>
                <c:pt idx="164">
                  <c:v>41172</c:v>
                </c:pt>
                <c:pt idx="165">
                  <c:v>41172</c:v>
                </c:pt>
                <c:pt idx="166">
                  <c:v>41172</c:v>
                </c:pt>
                <c:pt idx="167">
                  <c:v>41172</c:v>
                </c:pt>
                <c:pt idx="168">
                  <c:v>41172</c:v>
                </c:pt>
                <c:pt idx="169">
                  <c:v>41172</c:v>
                </c:pt>
                <c:pt idx="170">
                  <c:v>41172</c:v>
                </c:pt>
                <c:pt idx="171">
                  <c:v>41172</c:v>
                </c:pt>
                <c:pt idx="172">
                  <c:v>41172</c:v>
                </c:pt>
                <c:pt idx="173">
                  <c:v>41173</c:v>
                </c:pt>
                <c:pt idx="174">
                  <c:v>41173</c:v>
                </c:pt>
                <c:pt idx="175">
                  <c:v>41173</c:v>
                </c:pt>
                <c:pt idx="176">
                  <c:v>41173</c:v>
                </c:pt>
                <c:pt idx="177">
                  <c:v>41173</c:v>
                </c:pt>
                <c:pt idx="178">
                  <c:v>41173</c:v>
                </c:pt>
                <c:pt idx="179">
                  <c:v>41173</c:v>
                </c:pt>
                <c:pt idx="180">
                  <c:v>41173</c:v>
                </c:pt>
                <c:pt idx="181">
                  <c:v>41173</c:v>
                </c:pt>
                <c:pt idx="182">
                  <c:v>41173</c:v>
                </c:pt>
                <c:pt idx="183">
                  <c:v>41173</c:v>
                </c:pt>
                <c:pt idx="184">
                  <c:v>41173</c:v>
                </c:pt>
                <c:pt idx="185">
                  <c:v>41173</c:v>
                </c:pt>
                <c:pt idx="186">
                  <c:v>41173</c:v>
                </c:pt>
                <c:pt idx="187">
                  <c:v>41173</c:v>
                </c:pt>
                <c:pt idx="188">
                  <c:v>41173</c:v>
                </c:pt>
                <c:pt idx="189">
                  <c:v>41173</c:v>
                </c:pt>
                <c:pt idx="190">
                  <c:v>41173</c:v>
                </c:pt>
                <c:pt idx="191">
                  <c:v>41173</c:v>
                </c:pt>
                <c:pt idx="192">
                  <c:v>41173</c:v>
                </c:pt>
                <c:pt idx="193">
                  <c:v>41173</c:v>
                </c:pt>
                <c:pt idx="194">
                  <c:v>41173</c:v>
                </c:pt>
                <c:pt idx="195">
                  <c:v>41173</c:v>
                </c:pt>
                <c:pt idx="196">
                  <c:v>41173</c:v>
                </c:pt>
                <c:pt idx="197">
                  <c:v>41174</c:v>
                </c:pt>
                <c:pt idx="198">
                  <c:v>41174</c:v>
                </c:pt>
                <c:pt idx="199">
                  <c:v>41174</c:v>
                </c:pt>
                <c:pt idx="200">
                  <c:v>41174</c:v>
                </c:pt>
                <c:pt idx="201">
                  <c:v>41174</c:v>
                </c:pt>
                <c:pt idx="202">
                  <c:v>41174</c:v>
                </c:pt>
                <c:pt idx="203">
                  <c:v>41174</c:v>
                </c:pt>
                <c:pt idx="204">
                  <c:v>41174</c:v>
                </c:pt>
                <c:pt idx="205">
                  <c:v>41174</c:v>
                </c:pt>
                <c:pt idx="206">
                  <c:v>41174</c:v>
                </c:pt>
                <c:pt idx="207">
                  <c:v>41174</c:v>
                </c:pt>
                <c:pt idx="208">
                  <c:v>41174</c:v>
                </c:pt>
                <c:pt idx="209">
                  <c:v>41174</c:v>
                </c:pt>
                <c:pt idx="210">
                  <c:v>41174</c:v>
                </c:pt>
                <c:pt idx="211">
                  <c:v>41174</c:v>
                </c:pt>
                <c:pt idx="212">
                  <c:v>41174</c:v>
                </c:pt>
                <c:pt idx="213">
                  <c:v>41174</c:v>
                </c:pt>
                <c:pt idx="214">
                  <c:v>41174</c:v>
                </c:pt>
                <c:pt idx="215">
                  <c:v>41174</c:v>
                </c:pt>
                <c:pt idx="216">
                  <c:v>41174</c:v>
                </c:pt>
                <c:pt idx="217">
                  <c:v>41174</c:v>
                </c:pt>
                <c:pt idx="218">
                  <c:v>41174</c:v>
                </c:pt>
                <c:pt idx="219">
                  <c:v>41174</c:v>
                </c:pt>
                <c:pt idx="220">
                  <c:v>41174</c:v>
                </c:pt>
                <c:pt idx="221">
                  <c:v>41175</c:v>
                </c:pt>
                <c:pt idx="222">
                  <c:v>41175</c:v>
                </c:pt>
                <c:pt idx="223">
                  <c:v>41175</c:v>
                </c:pt>
                <c:pt idx="224">
                  <c:v>41175</c:v>
                </c:pt>
                <c:pt idx="225">
                  <c:v>41175</c:v>
                </c:pt>
                <c:pt idx="226">
                  <c:v>41175</c:v>
                </c:pt>
                <c:pt idx="227">
                  <c:v>41175</c:v>
                </c:pt>
                <c:pt idx="228">
                  <c:v>41175</c:v>
                </c:pt>
                <c:pt idx="229">
                  <c:v>41175</c:v>
                </c:pt>
                <c:pt idx="230">
                  <c:v>41175</c:v>
                </c:pt>
                <c:pt idx="231">
                  <c:v>41175</c:v>
                </c:pt>
                <c:pt idx="232">
                  <c:v>41175</c:v>
                </c:pt>
                <c:pt idx="233">
                  <c:v>41175</c:v>
                </c:pt>
                <c:pt idx="234">
                  <c:v>41175</c:v>
                </c:pt>
                <c:pt idx="235">
                  <c:v>41175</c:v>
                </c:pt>
                <c:pt idx="236">
                  <c:v>41175</c:v>
                </c:pt>
                <c:pt idx="237">
                  <c:v>41175</c:v>
                </c:pt>
                <c:pt idx="238">
                  <c:v>41175</c:v>
                </c:pt>
                <c:pt idx="239">
                  <c:v>41175</c:v>
                </c:pt>
                <c:pt idx="240">
                  <c:v>41175</c:v>
                </c:pt>
                <c:pt idx="241">
                  <c:v>41175</c:v>
                </c:pt>
                <c:pt idx="242">
                  <c:v>41175</c:v>
                </c:pt>
                <c:pt idx="243">
                  <c:v>41175</c:v>
                </c:pt>
                <c:pt idx="244">
                  <c:v>41175</c:v>
                </c:pt>
                <c:pt idx="245">
                  <c:v>41176</c:v>
                </c:pt>
                <c:pt idx="246">
                  <c:v>41176</c:v>
                </c:pt>
                <c:pt idx="247">
                  <c:v>41176</c:v>
                </c:pt>
                <c:pt idx="248">
                  <c:v>41176</c:v>
                </c:pt>
                <c:pt idx="249">
                  <c:v>41176</c:v>
                </c:pt>
                <c:pt idx="250">
                  <c:v>41176</c:v>
                </c:pt>
                <c:pt idx="251">
                  <c:v>41176</c:v>
                </c:pt>
                <c:pt idx="252">
                  <c:v>41176</c:v>
                </c:pt>
                <c:pt idx="253">
                  <c:v>41176</c:v>
                </c:pt>
                <c:pt idx="254">
                  <c:v>41176</c:v>
                </c:pt>
                <c:pt idx="255">
                  <c:v>41176</c:v>
                </c:pt>
                <c:pt idx="256">
                  <c:v>41176</c:v>
                </c:pt>
                <c:pt idx="257">
                  <c:v>41176</c:v>
                </c:pt>
                <c:pt idx="258">
                  <c:v>41176</c:v>
                </c:pt>
                <c:pt idx="259">
                  <c:v>41176</c:v>
                </c:pt>
                <c:pt idx="260">
                  <c:v>41176</c:v>
                </c:pt>
                <c:pt idx="261">
                  <c:v>41176</c:v>
                </c:pt>
                <c:pt idx="262">
                  <c:v>41176</c:v>
                </c:pt>
                <c:pt idx="263">
                  <c:v>41176</c:v>
                </c:pt>
                <c:pt idx="264">
                  <c:v>41176</c:v>
                </c:pt>
                <c:pt idx="265">
                  <c:v>41176</c:v>
                </c:pt>
                <c:pt idx="266">
                  <c:v>41176</c:v>
                </c:pt>
                <c:pt idx="267">
                  <c:v>41176</c:v>
                </c:pt>
                <c:pt idx="268">
                  <c:v>41176</c:v>
                </c:pt>
                <c:pt idx="269">
                  <c:v>41177</c:v>
                </c:pt>
                <c:pt idx="270">
                  <c:v>41177</c:v>
                </c:pt>
                <c:pt idx="271">
                  <c:v>41177</c:v>
                </c:pt>
                <c:pt idx="272">
                  <c:v>41177</c:v>
                </c:pt>
                <c:pt idx="273">
                  <c:v>41177</c:v>
                </c:pt>
                <c:pt idx="274">
                  <c:v>41177</c:v>
                </c:pt>
                <c:pt idx="275">
                  <c:v>41177</c:v>
                </c:pt>
                <c:pt idx="276">
                  <c:v>41177</c:v>
                </c:pt>
                <c:pt idx="277">
                  <c:v>41177</c:v>
                </c:pt>
                <c:pt idx="278">
                  <c:v>41177</c:v>
                </c:pt>
                <c:pt idx="279">
                  <c:v>41177</c:v>
                </c:pt>
                <c:pt idx="280">
                  <c:v>41177</c:v>
                </c:pt>
                <c:pt idx="281">
                  <c:v>41177</c:v>
                </c:pt>
                <c:pt idx="282">
                  <c:v>41177</c:v>
                </c:pt>
                <c:pt idx="283">
                  <c:v>41177</c:v>
                </c:pt>
                <c:pt idx="284">
                  <c:v>41177</c:v>
                </c:pt>
                <c:pt idx="285">
                  <c:v>41177</c:v>
                </c:pt>
                <c:pt idx="286">
                  <c:v>41177</c:v>
                </c:pt>
                <c:pt idx="287">
                  <c:v>41177</c:v>
                </c:pt>
                <c:pt idx="288">
                  <c:v>41177</c:v>
                </c:pt>
                <c:pt idx="289">
                  <c:v>41177</c:v>
                </c:pt>
                <c:pt idx="290">
                  <c:v>41177</c:v>
                </c:pt>
                <c:pt idx="291">
                  <c:v>41177</c:v>
                </c:pt>
                <c:pt idx="292">
                  <c:v>41177</c:v>
                </c:pt>
                <c:pt idx="293">
                  <c:v>41178</c:v>
                </c:pt>
                <c:pt idx="294">
                  <c:v>41178</c:v>
                </c:pt>
                <c:pt idx="295">
                  <c:v>41178</c:v>
                </c:pt>
                <c:pt idx="296">
                  <c:v>41178</c:v>
                </c:pt>
                <c:pt idx="297">
                  <c:v>41178</c:v>
                </c:pt>
                <c:pt idx="298">
                  <c:v>41178</c:v>
                </c:pt>
                <c:pt idx="299">
                  <c:v>41178</c:v>
                </c:pt>
                <c:pt idx="300">
                  <c:v>41178</c:v>
                </c:pt>
                <c:pt idx="301">
                  <c:v>41178</c:v>
                </c:pt>
                <c:pt idx="302">
                  <c:v>41178</c:v>
                </c:pt>
                <c:pt idx="303">
                  <c:v>41178</c:v>
                </c:pt>
                <c:pt idx="304">
                  <c:v>41178</c:v>
                </c:pt>
                <c:pt idx="305">
                  <c:v>41178</c:v>
                </c:pt>
                <c:pt idx="306">
                  <c:v>41178</c:v>
                </c:pt>
                <c:pt idx="307">
                  <c:v>41178</c:v>
                </c:pt>
                <c:pt idx="308">
                  <c:v>41178</c:v>
                </c:pt>
                <c:pt idx="309">
                  <c:v>41178</c:v>
                </c:pt>
                <c:pt idx="310">
                  <c:v>41178</c:v>
                </c:pt>
                <c:pt idx="311">
                  <c:v>41178</c:v>
                </c:pt>
                <c:pt idx="312">
                  <c:v>41178</c:v>
                </c:pt>
                <c:pt idx="313">
                  <c:v>41178</c:v>
                </c:pt>
                <c:pt idx="314">
                  <c:v>41178</c:v>
                </c:pt>
                <c:pt idx="315">
                  <c:v>41178</c:v>
                </c:pt>
                <c:pt idx="316">
                  <c:v>41178</c:v>
                </c:pt>
                <c:pt idx="317">
                  <c:v>41179</c:v>
                </c:pt>
                <c:pt idx="318">
                  <c:v>41179</c:v>
                </c:pt>
                <c:pt idx="319">
                  <c:v>41179</c:v>
                </c:pt>
                <c:pt idx="320">
                  <c:v>41179</c:v>
                </c:pt>
                <c:pt idx="321">
                  <c:v>41179</c:v>
                </c:pt>
                <c:pt idx="322">
                  <c:v>41179</c:v>
                </c:pt>
                <c:pt idx="323">
                  <c:v>41179</c:v>
                </c:pt>
                <c:pt idx="324">
                  <c:v>41179</c:v>
                </c:pt>
                <c:pt idx="325">
                  <c:v>41179</c:v>
                </c:pt>
                <c:pt idx="326">
                  <c:v>41179</c:v>
                </c:pt>
                <c:pt idx="327">
                  <c:v>41179</c:v>
                </c:pt>
                <c:pt idx="328">
                  <c:v>41179</c:v>
                </c:pt>
                <c:pt idx="329">
                  <c:v>41179</c:v>
                </c:pt>
                <c:pt idx="330">
                  <c:v>41179</c:v>
                </c:pt>
                <c:pt idx="331">
                  <c:v>41179</c:v>
                </c:pt>
                <c:pt idx="332">
                  <c:v>41179</c:v>
                </c:pt>
                <c:pt idx="333">
                  <c:v>41179</c:v>
                </c:pt>
                <c:pt idx="334">
                  <c:v>41179</c:v>
                </c:pt>
                <c:pt idx="335">
                  <c:v>41179</c:v>
                </c:pt>
                <c:pt idx="336">
                  <c:v>41179</c:v>
                </c:pt>
                <c:pt idx="337">
                  <c:v>41179</c:v>
                </c:pt>
                <c:pt idx="338">
                  <c:v>41179</c:v>
                </c:pt>
                <c:pt idx="339">
                  <c:v>41179</c:v>
                </c:pt>
                <c:pt idx="340">
                  <c:v>41179</c:v>
                </c:pt>
                <c:pt idx="341">
                  <c:v>41180</c:v>
                </c:pt>
                <c:pt idx="342">
                  <c:v>41180</c:v>
                </c:pt>
                <c:pt idx="343">
                  <c:v>41180</c:v>
                </c:pt>
                <c:pt idx="344">
                  <c:v>41180</c:v>
                </c:pt>
                <c:pt idx="345">
                  <c:v>41180</c:v>
                </c:pt>
                <c:pt idx="346">
                  <c:v>41180</c:v>
                </c:pt>
                <c:pt idx="347">
                  <c:v>41180</c:v>
                </c:pt>
                <c:pt idx="348">
                  <c:v>41180</c:v>
                </c:pt>
                <c:pt idx="349">
                  <c:v>41180</c:v>
                </c:pt>
                <c:pt idx="350">
                  <c:v>41180</c:v>
                </c:pt>
                <c:pt idx="351">
                  <c:v>41180</c:v>
                </c:pt>
                <c:pt idx="352">
                  <c:v>41180</c:v>
                </c:pt>
                <c:pt idx="353">
                  <c:v>41180</c:v>
                </c:pt>
                <c:pt idx="354">
                  <c:v>41180</c:v>
                </c:pt>
                <c:pt idx="355">
                  <c:v>41180</c:v>
                </c:pt>
                <c:pt idx="356">
                  <c:v>41180</c:v>
                </c:pt>
                <c:pt idx="357">
                  <c:v>41180</c:v>
                </c:pt>
                <c:pt idx="358">
                  <c:v>41180</c:v>
                </c:pt>
                <c:pt idx="359">
                  <c:v>41180</c:v>
                </c:pt>
                <c:pt idx="360">
                  <c:v>41180</c:v>
                </c:pt>
                <c:pt idx="361">
                  <c:v>41180</c:v>
                </c:pt>
                <c:pt idx="362">
                  <c:v>41180</c:v>
                </c:pt>
                <c:pt idx="363">
                  <c:v>41180</c:v>
                </c:pt>
                <c:pt idx="364">
                  <c:v>41180</c:v>
                </c:pt>
                <c:pt idx="365">
                  <c:v>41181</c:v>
                </c:pt>
                <c:pt idx="366">
                  <c:v>41181</c:v>
                </c:pt>
                <c:pt idx="367">
                  <c:v>41181</c:v>
                </c:pt>
                <c:pt idx="368">
                  <c:v>0</c:v>
                </c:pt>
                <c:pt idx="369">
                  <c:v>41181</c:v>
                </c:pt>
                <c:pt idx="370">
                  <c:v>41181</c:v>
                </c:pt>
                <c:pt idx="371">
                  <c:v>41181</c:v>
                </c:pt>
                <c:pt idx="372">
                  <c:v>41181</c:v>
                </c:pt>
                <c:pt idx="373">
                  <c:v>41181</c:v>
                </c:pt>
                <c:pt idx="374">
                  <c:v>41181</c:v>
                </c:pt>
                <c:pt idx="375">
                  <c:v>41181</c:v>
                </c:pt>
                <c:pt idx="376">
                  <c:v>41181</c:v>
                </c:pt>
                <c:pt idx="377">
                  <c:v>41181</c:v>
                </c:pt>
                <c:pt idx="378">
                  <c:v>41181</c:v>
                </c:pt>
                <c:pt idx="379">
                  <c:v>41181</c:v>
                </c:pt>
                <c:pt idx="380">
                  <c:v>41181</c:v>
                </c:pt>
                <c:pt idx="381">
                  <c:v>41181</c:v>
                </c:pt>
                <c:pt idx="382">
                  <c:v>41181</c:v>
                </c:pt>
                <c:pt idx="383">
                  <c:v>41181</c:v>
                </c:pt>
                <c:pt idx="384">
                  <c:v>41181</c:v>
                </c:pt>
                <c:pt idx="385">
                  <c:v>41181</c:v>
                </c:pt>
                <c:pt idx="386">
                  <c:v>41181</c:v>
                </c:pt>
                <c:pt idx="387">
                  <c:v>41181</c:v>
                </c:pt>
                <c:pt idx="388">
                  <c:v>41181</c:v>
                </c:pt>
                <c:pt idx="389">
                  <c:v>41182</c:v>
                </c:pt>
                <c:pt idx="390">
                  <c:v>41182</c:v>
                </c:pt>
                <c:pt idx="391">
                  <c:v>41182</c:v>
                </c:pt>
                <c:pt idx="392">
                  <c:v>41182</c:v>
                </c:pt>
                <c:pt idx="393">
                  <c:v>41182</c:v>
                </c:pt>
                <c:pt idx="394">
                  <c:v>41182</c:v>
                </c:pt>
                <c:pt idx="395">
                  <c:v>41182</c:v>
                </c:pt>
                <c:pt idx="396">
                  <c:v>41182</c:v>
                </c:pt>
                <c:pt idx="397">
                  <c:v>41182</c:v>
                </c:pt>
                <c:pt idx="398">
                  <c:v>41182</c:v>
                </c:pt>
                <c:pt idx="399">
                  <c:v>41182</c:v>
                </c:pt>
                <c:pt idx="400">
                  <c:v>41182</c:v>
                </c:pt>
                <c:pt idx="401">
                  <c:v>41182</c:v>
                </c:pt>
                <c:pt idx="402">
                  <c:v>41182</c:v>
                </c:pt>
                <c:pt idx="403">
                  <c:v>41182</c:v>
                </c:pt>
                <c:pt idx="404">
                  <c:v>41182</c:v>
                </c:pt>
                <c:pt idx="405">
                  <c:v>41182</c:v>
                </c:pt>
                <c:pt idx="406">
                  <c:v>41182</c:v>
                </c:pt>
                <c:pt idx="407">
                  <c:v>41182</c:v>
                </c:pt>
                <c:pt idx="408">
                  <c:v>41182</c:v>
                </c:pt>
                <c:pt idx="409">
                  <c:v>41182</c:v>
                </c:pt>
                <c:pt idx="410">
                  <c:v>41182</c:v>
                </c:pt>
                <c:pt idx="411">
                  <c:v>41182</c:v>
                </c:pt>
                <c:pt idx="412">
                  <c:v>41182</c:v>
                </c:pt>
                <c:pt idx="413">
                  <c:v>41183</c:v>
                </c:pt>
                <c:pt idx="414">
                  <c:v>41183</c:v>
                </c:pt>
                <c:pt idx="415">
                  <c:v>41183</c:v>
                </c:pt>
                <c:pt idx="416">
                  <c:v>41183</c:v>
                </c:pt>
                <c:pt idx="417">
                  <c:v>41183</c:v>
                </c:pt>
                <c:pt idx="418">
                  <c:v>41183</c:v>
                </c:pt>
                <c:pt idx="419">
                  <c:v>41183</c:v>
                </c:pt>
                <c:pt idx="420">
                  <c:v>41183</c:v>
                </c:pt>
                <c:pt idx="421">
                  <c:v>41183</c:v>
                </c:pt>
                <c:pt idx="422">
                  <c:v>41183</c:v>
                </c:pt>
                <c:pt idx="423">
                  <c:v>41183</c:v>
                </c:pt>
                <c:pt idx="424">
                  <c:v>41183</c:v>
                </c:pt>
                <c:pt idx="425">
                  <c:v>41183</c:v>
                </c:pt>
                <c:pt idx="426">
                  <c:v>41183</c:v>
                </c:pt>
                <c:pt idx="427">
                  <c:v>41183</c:v>
                </c:pt>
                <c:pt idx="428">
                  <c:v>41183</c:v>
                </c:pt>
                <c:pt idx="429">
                  <c:v>41183</c:v>
                </c:pt>
                <c:pt idx="430">
                  <c:v>41183</c:v>
                </c:pt>
                <c:pt idx="431">
                  <c:v>41183</c:v>
                </c:pt>
                <c:pt idx="432">
                  <c:v>41183</c:v>
                </c:pt>
                <c:pt idx="433">
                  <c:v>41183</c:v>
                </c:pt>
                <c:pt idx="434">
                  <c:v>41183</c:v>
                </c:pt>
                <c:pt idx="435">
                  <c:v>41183</c:v>
                </c:pt>
                <c:pt idx="436">
                  <c:v>41183</c:v>
                </c:pt>
                <c:pt idx="437">
                  <c:v>41184</c:v>
                </c:pt>
                <c:pt idx="438">
                  <c:v>41184</c:v>
                </c:pt>
                <c:pt idx="439">
                  <c:v>41184</c:v>
                </c:pt>
                <c:pt idx="440">
                  <c:v>41184</c:v>
                </c:pt>
                <c:pt idx="441">
                  <c:v>41184</c:v>
                </c:pt>
                <c:pt idx="442">
                  <c:v>41184</c:v>
                </c:pt>
                <c:pt idx="443">
                  <c:v>41184</c:v>
                </c:pt>
                <c:pt idx="444">
                  <c:v>41184</c:v>
                </c:pt>
                <c:pt idx="445">
                  <c:v>41184</c:v>
                </c:pt>
                <c:pt idx="446">
                  <c:v>41184</c:v>
                </c:pt>
                <c:pt idx="447">
                  <c:v>41184</c:v>
                </c:pt>
                <c:pt idx="448">
                  <c:v>41184</c:v>
                </c:pt>
                <c:pt idx="449">
                  <c:v>41184</c:v>
                </c:pt>
                <c:pt idx="450">
                  <c:v>41184</c:v>
                </c:pt>
                <c:pt idx="451">
                  <c:v>41184</c:v>
                </c:pt>
                <c:pt idx="452">
                  <c:v>41184</c:v>
                </c:pt>
                <c:pt idx="453">
                  <c:v>41184</c:v>
                </c:pt>
                <c:pt idx="454">
                  <c:v>41184</c:v>
                </c:pt>
                <c:pt idx="455">
                  <c:v>41184</c:v>
                </c:pt>
                <c:pt idx="456">
                  <c:v>41184</c:v>
                </c:pt>
                <c:pt idx="457">
                  <c:v>41184</c:v>
                </c:pt>
                <c:pt idx="458">
                  <c:v>41184</c:v>
                </c:pt>
                <c:pt idx="459">
                  <c:v>41184</c:v>
                </c:pt>
                <c:pt idx="460">
                  <c:v>41184</c:v>
                </c:pt>
                <c:pt idx="461">
                  <c:v>41185</c:v>
                </c:pt>
                <c:pt idx="462">
                  <c:v>41185</c:v>
                </c:pt>
                <c:pt idx="463">
                  <c:v>41185</c:v>
                </c:pt>
                <c:pt idx="464">
                  <c:v>41185</c:v>
                </c:pt>
                <c:pt idx="465">
                  <c:v>41185</c:v>
                </c:pt>
                <c:pt idx="466">
                  <c:v>41185</c:v>
                </c:pt>
                <c:pt idx="467">
                  <c:v>41185</c:v>
                </c:pt>
                <c:pt idx="468">
                  <c:v>41185</c:v>
                </c:pt>
                <c:pt idx="469">
                  <c:v>41185</c:v>
                </c:pt>
                <c:pt idx="470">
                  <c:v>41185</c:v>
                </c:pt>
                <c:pt idx="471">
                  <c:v>41185</c:v>
                </c:pt>
                <c:pt idx="472">
                  <c:v>41185</c:v>
                </c:pt>
                <c:pt idx="473">
                  <c:v>41185</c:v>
                </c:pt>
                <c:pt idx="474">
                  <c:v>41185</c:v>
                </c:pt>
                <c:pt idx="475">
                  <c:v>41185</c:v>
                </c:pt>
                <c:pt idx="476">
                  <c:v>41185</c:v>
                </c:pt>
                <c:pt idx="477">
                  <c:v>41185</c:v>
                </c:pt>
                <c:pt idx="478">
                  <c:v>41185</c:v>
                </c:pt>
                <c:pt idx="479">
                  <c:v>41185</c:v>
                </c:pt>
                <c:pt idx="480">
                  <c:v>41185</c:v>
                </c:pt>
                <c:pt idx="481">
                  <c:v>41185</c:v>
                </c:pt>
                <c:pt idx="482">
                  <c:v>41185</c:v>
                </c:pt>
                <c:pt idx="483">
                  <c:v>41185</c:v>
                </c:pt>
                <c:pt idx="484">
                  <c:v>41185</c:v>
                </c:pt>
                <c:pt idx="485">
                  <c:v>41186</c:v>
                </c:pt>
                <c:pt idx="486">
                  <c:v>41186</c:v>
                </c:pt>
                <c:pt idx="487">
                  <c:v>41186</c:v>
                </c:pt>
                <c:pt idx="488">
                  <c:v>41186</c:v>
                </c:pt>
                <c:pt idx="489">
                  <c:v>41186</c:v>
                </c:pt>
                <c:pt idx="490">
                  <c:v>41186</c:v>
                </c:pt>
                <c:pt idx="491">
                  <c:v>41186</c:v>
                </c:pt>
                <c:pt idx="492">
                  <c:v>41186</c:v>
                </c:pt>
                <c:pt idx="493">
                  <c:v>41186</c:v>
                </c:pt>
                <c:pt idx="494">
                  <c:v>41186</c:v>
                </c:pt>
                <c:pt idx="495">
                  <c:v>41186</c:v>
                </c:pt>
                <c:pt idx="496">
                  <c:v>41186</c:v>
                </c:pt>
                <c:pt idx="497">
                  <c:v>41186</c:v>
                </c:pt>
                <c:pt idx="498">
                  <c:v>41186</c:v>
                </c:pt>
                <c:pt idx="499">
                  <c:v>41186</c:v>
                </c:pt>
                <c:pt idx="500">
                  <c:v>41186</c:v>
                </c:pt>
                <c:pt idx="501">
                  <c:v>41186</c:v>
                </c:pt>
                <c:pt idx="502">
                  <c:v>41186</c:v>
                </c:pt>
                <c:pt idx="503">
                  <c:v>41186</c:v>
                </c:pt>
                <c:pt idx="504">
                  <c:v>41186</c:v>
                </c:pt>
                <c:pt idx="505">
                  <c:v>41186</c:v>
                </c:pt>
                <c:pt idx="506">
                  <c:v>41186</c:v>
                </c:pt>
                <c:pt idx="507">
                  <c:v>41186</c:v>
                </c:pt>
                <c:pt idx="508">
                  <c:v>41186</c:v>
                </c:pt>
                <c:pt idx="509">
                  <c:v>41186</c:v>
                </c:pt>
                <c:pt idx="510">
                  <c:v>41187</c:v>
                </c:pt>
                <c:pt idx="511">
                  <c:v>41187</c:v>
                </c:pt>
                <c:pt idx="512">
                  <c:v>41187</c:v>
                </c:pt>
                <c:pt idx="513">
                  <c:v>41187</c:v>
                </c:pt>
                <c:pt idx="514">
                  <c:v>41187</c:v>
                </c:pt>
                <c:pt idx="515">
                  <c:v>41187</c:v>
                </c:pt>
                <c:pt idx="516">
                  <c:v>41187</c:v>
                </c:pt>
                <c:pt idx="517">
                  <c:v>41187</c:v>
                </c:pt>
                <c:pt idx="518">
                  <c:v>41187</c:v>
                </c:pt>
                <c:pt idx="519">
                  <c:v>41187</c:v>
                </c:pt>
                <c:pt idx="520">
                  <c:v>41187</c:v>
                </c:pt>
                <c:pt idx="521">
                  <c:v>41187</c:v>
                </c:pt>
                <c:pt idx="522">
                  <c:v>41187</c:v>
                </c:pt>
                <c:pt idx="523">
                  <c:v>41187</c:v>
                </c:pt>
                <c:pt idx="524">
                  <c:v>41187</c:v>
                </c:pt>
                <c:pt idx="525">
                  <c:v>41187</c:v>
                </c:pt>
                <c:pt idx="526">
                  <c:v>41187</c:v>
                </c:pt>
                <c:pt idx="527">
                  <c:v>41187</c:v>
                </c:pt>
                <c:pt idx="528">
                  <c:v>41187</c:v>
                </c:pt>
                <c:pt idx="529">
                  <c:v>41187</c:v>
                </c:pt>
                <c:pt idx="530">
                  <c:v>41187</c:v>
                </c:pt>
                <c:pt idx="531">
                  <c:v>41187</c:v>
                </c:pt>
                <c:pt idx="532">
                  <c:v>41187</c:v>
                </c:pt>
                <c:pt idx="533">
                  <c:v>41187</c:v>
                </c:pt>
                <c:pt idx="534">
                  <c:v>41188</c:v>
                </c:pt>
                <c:pt idx="535">
                  <c:v>41188</c:v>
                </c:pt>
                <c:pt idx="536">
                  <c:v>41188</c:v>
                </c:pt>
                <c:pt idx="537">
                  <c:v>41188</c:v>
                </c:pt>
                <c:pt idx="538">
                  <c:v>41188</c:v>
                </c:pt>
                <c:pt idx="539">
                  <c:v>41188</c:v>
                </c:pt>
                <c:pt idx="540">
                  <c:v>41188</c:v>
                </c:pt>
                <c:pt idx="541">
                  <c:v>41188</c:v>
                </c:pt>
                <c:pt idx="542">
                  <c:v>41188</c:v>
                </c:pt>
                <c:pt idx="543">
                  <c:v>41188</c:v>
                </c:pt>
                <c:pt idx="544">
                  <c:v>41188</c:v>
                </c:pt>
                <c:pt idx="545">
                  <c:v>41188</c:v>
                </c:pt>
                <c:pt idx="546">
                  <c:v>41188</c:v>
                </c:pt>
                <c:pt idx="547">
                  <c:v>41188</c:v>
                </c:pt>
                <c:pt idx="548">
                  <c:v>41188</c:v>
                </c:pt>
                <c:pt idx="549">
                  <c:v>41188</c:v>
                </c:pt>
                <c:pt idx="550">
                  <c:v>41188</c:v>
                </c:pt>
                <c:pt idx="551">
                  <c:v>41188</c:v>
                </c:pt>
                <c:pt idx="552">
                  <c:v>41188</c:v>
                </c:pt>
                <c:pt idx="553">
                  <c:v>41188</c:v>
                </c:pt>
                <c:pt idx="554">
                  <c:v>41188</c:v>
                </c:pt>
                <c:pt idx="555">
                  <c:v>41188</c:v>
                </c:pt>
                <c:pt idx="556">
                  <c:v>41188</c:v>
                </c:pt>
                <c:pt idx="557">
                  <c:v>41188</c:v>
                </c:pt>
                <c:pt idx="558">
                  <c:v>41189</c:v>
                </c:pt>
                <c:pt idx="559">
                  <c:v>41189</c:v>
                </c:pt>
                <c:pt idx="560">
                  <c:v>41189</c:v>
                </c:pt>
                <c:pt idx="561">
                  <c:v>41189</c:v>
                </c:pt>
                <c:pt idx="562">
                  <c:v>41189</c:v>
                </c:pt>
                <c:pt idx="563">
                  <c:v>41189</c:v>
                </c:pt>
                <c:pt idx="564">
                  <c:v>41189</c:v>
                </c:pt>
                <c:pt idx="565">
                  <c:v>41189</c:v>
                </c:pt>
                <c:pt idx="566">
                  <c:v>41189</c:v>
                </c:pt>
                <c:pt idx="567">
                  <c:v>41189</c:v>
                </c:pt>
                <c:pt idx="568">
                  <c:v>41189</c:v>
                </c:pt>
                <c:pt idx="569">
                  <c:v>41189</c:v>
                </c:pt>
                <c:pt idx="570">
                  <c:v>41189</c:v>
                </c:pt>
                <c:pt idx="571">
                  <c:v>41189</c:v>
                </c:pt>
                <c:pt idx="572">
                  <c:v>41189</c:v>
                </c:pt>
                <c:pt idx="573">
                  <c:v>41189</c:v>
                </c:pt>
                <c:pt idx="574">
                  <c:v>41189</c:v>
                </c:pt>
                <c:pt idx="575">
                  <c:v>41189</c:v>
                </c:pt>
                <c:pt idx="576">
                  <c:v>41189</c:v>
                </c:pt>
                <c:pt idx="577">
                  <c:v>41189</c:v>
                </c:pt>
                <c:pt idx="578">
                  <c:v>41189</c:v>
                </c:pt>
                <c:pt idx="579">
                  <c:v>41189</c:v>
                </c:pt>
                <c:pt idx="580">
                  <c:v>41189</c:v>
                </c:pt>
                <c:pt idx="581">
                  <c:v>41189</c:v>
                </c:pt>
                <c:pt idx="582">
                  <c:v>41190</c:v>
                </c:pt>
                <c:pt idx="583">
                  <c:v>41190</c:v>
                </c:pt>
                <c:pt idx="584">
                  <c:v>41190</c:v>
                </c:pt>
                <c:pt idx="585">
                  <c:v>41190</c:v>
                </c:pt>
                <c:pt idx="586">
                  <c:v>41190</c:v>
                </c:pt>
                <c:pt idx="587">
                  <c:v>41190</c:v>
                </c:pt>
                <c:pt idx="588">
                  <c:v>41190</c:v>
                </c:pt>
                <c:pt idx="589">
                  <c:v>41190</c:v>
                </c:pt>
                <c:pt idx="590">
                  <c:v>41190</c:v>
                </c:pt>
                <c:pt idx="591">
                  <c:v>41190</c:v>
                </c:pt>
                <c:pt idx="592">
                  <c:v>41190</c:v>
                </c:pt>
                <c:pt idx="593">
                  <c:v>41190</c:v>
                </c:pt>
                <c:pt idx="594">
                  <c:v>41190</c:v>
                </c:pt>
                <c:pt idx="595">
                  <c:v>41190</c:v>
                </c:pt>
                <c:pt idx="596">
                  <c:v>41190</c:v>
                </c:pt>
                <c:pt idx="597">
                  <c:v>41190</c:v>
                </c:pt>
                <c:pt idx="598">
                  <c:v>41190</c:v>
                </c:pt>
                <c:pt idx="599">
                  <c:v>41190</c:v>
                </c:pt>
                <c:pt idx="600">
                  <c:v>41190</c:v>
                </c:pt>
                <c:pt idx="601">
                  <c:v>41190</c:v>
                </c:pt>
                <c:pt idx="602">
                  <c:v>41190</c:v>
                </c:pt>
                <c:pt idx="603">
                  <c:v>41190</c:v>
                </c:pt>
                <c:pt idx="604">
                  <c:v>41190</c:v>
                </c:pt>
                <c:pt idx="605">
                  <c:v>41190</c:v>
                </c:pt>
                <c:pt idx="606">
                  <c:v>41191</c:v>
                </c:pt>
                <c:pt idx="607">
                  <c:v>41191</c:v>
                </c:pt>
                <c:pt idx="608">
                  <c:v>41191</c:v>
                </c:pt>
                <c:pt idx="609">
                  <c:v>41191</c:v>
                </c:pt>
                <c:pt idx="610">
                  <c:v>41191</c:v>
                </c:pt>
                <c:pt idx="611">
                  <c:v>41191</c:v>
                </c:pt>
                <c:pt idx="612">
                  <c:v>41191</c:v>
                </c:pt>
                <c:pt idx="613">
                  <c:v>41191</c:v>
                </c:pt>
                <c:pt idx="614">
                  <c:v>41191</c:v>
                </c:pt>
                <c:pt idx="615">
                  <c:v>41191</c:v>
                </c:pt>
                <c:pt idx="616">
                  <c:v>41191</c:v>
                </c:pt>
                <c:pt idx="617">
                  <c:v>41191</c:v>
                </c:pt>
                <c:pt idx="618">
                  <c:v>41191</c:v>
                </c:pt>
                <c:pt idx="619">
                  <c:v>41191</c:v>
                </c:pt>
                <c:pt idx="620">
                  <c:v>41191</c:v>
                </c:pt>
                <c:pt idx="621">
                  <c:v>41191</c:v>
                </c:pt>
                <c:pt idx="622">
                  <c:v>41191</c:v>
                </c:pt>
                <c:pt idx="623">
                  <c:v>41191</c:v>
                </c:pt>
                <c:pt idx="624">
                  <c:v>41191</c:v>
                </c:pt>
                <c:pt idx="625">
                  <c:v>41191</c:v>
                </c:pt>
                <c:pt idx="626">
                  <c:v>41191</c:v>
                </c:pt>
                <c:pt idx="627">
                  <c:v>41191</c:v>
                </c:pt>
                <c:pt idx="628">
                  <c:v>41191</c:v>
                </c:pt>
                <c:pt idx="629">
                  <c:v>41191</c:v>
                </c:pt>
                <c:pt idx="630">
                  <c:v>41192</c:v>
                </c:pt>
                <c:pt idx="631">
                  <c:v>41192</c:v>
                </c:pt>
                <c:pt idx="632">
                  <c:v>41192</c:v>
                </c:pt>
                <c:pt idx="633">
                  <c:v>41192</c:v>
                </c:pt>
                <c:pt idx="634">
                  <c:v>41192</c:v>
                </c:pt>
                <c:pt idx="635">
                  <c:v>41192</c:v>
                </c:pt>
                <c:pt idx="636">
                  <c:v>41192</c:v>
                </c:pt>
                <c:pt idx="637">
                  <c:v>41192</c:v>
                </c:pt>
                <c:pt idx="638">
                  <c:v>41192</c:v>
                </c:pt>
                <c:pt idx="639">
                  <c:v>41192</c:v>
                </c:pt>
                <c:pt idx="640">
                  <c:v>41192</c:v>
                </c:pt>
                <c:pt idx="641">
                  <c:v>41192</c:v>
                </c:pt>
                <c:pt idx="642">
                  <c:v>41192</c:v>
                </c:pt>
                <c:pt idx="643">
                  <c:v>41192</c:v>
                </c:pt>
                <c:pt idx="644">
                  <c:v>41192</c:v>
                </c:pt>
                <c:pt idx="645">
                  <c:v>41192</c:v>
                </c:pt>
                <c:pt idx="646">
                  <c:v>41192</c:v>
                </c:pt>
                <c:pt idx="647">
                  <c:v>41192</c:v>
                </c:pt>
                <c:pt idx="648">
                  <c:v>41192</c:v>
                </c:pt>
                <c:pt idx="649">
                  <c:v>41192</c:v>
                </c:pt>
                <c:pt idx="650">
                  <c:v>41192</c:v>
                </c:pt>
                <c:pt idx="651">
                  <c:v>41192</c:v>
                </c:pt>
                <c:pt idx="652">
                  <c:v>41192</c:v>
                </c:pt>
                <c:pt idx="653">
                  <c:v>41192</c:v>
                </c:pt>
                <c:pt idx="654">
                  <c:v>41193</c:v>
                </c:pt>
                <c:pt idx="655">
                  <c:v>41193</c:v>
                </c:pt>
                <c:pt idx="656">
                  <c:v>41193</c:v>
                </c:pt>
                <c:pt idx="657">
                  <c:v>41193</c:v>
                </c:pt>
                <c:pt idx="658">
                  <c:v>41193</c:v>
                </c:pt>
                <c:pt idx="659">
                  <c:v>41193</c:v>
                </c:pt>
                <c:pt idx="660">
                  <c:v>41193</c:v>
                </c:pt>
                <c:pt idx="661">
                  <c:v>41193</c:v>
                </c:pt>
                <c:pt idx="662">
                  <c:v>41193</c:v>
                </c:pt>
                <c:pt idx="663">
                  <c:v>41193</c:v>
                </c:pt>
                <c:pt idx="664">
                  <c:v>41193</c:v>
                </c:pt>
                <c:pt idx="665">
                  <c:v>41193</c:v>
                </c:pt>
                <c:pt idx="666">
                  <c:v>41193</c:v>
                </c:pt>
                <c:pt idx="667">
                  <c:v>41193</c:v>
                </c:pt>
                <c:pt idx="668">
                  <c:v>41193</c:v>
                </c:pt>
                <c:pt idx="669">
                  <c:v>41193</c:v>
                </c:pt>
                <c:pt idx="670">
                  <c:v>41193</c:v>
                </c:pt>
                <c:pt idx="671">
                  <c:v>41193</c:v>
                </c:pt>
                <c:pt idx="672">
                  <c:v>41193</c:v>
                </c:pt>
                <c:pt idx="673">
                  <c:v>41193</c:v>
                </c:pt>
                <c:pt idx="674">
                  <c:v>41193</c:v>
                </c:pt>
                <c:pt idx="675">
                  <c:v>41193</c:v>
                </c:pt>
                <c:pt idx="676">
                  <c:v>41193</c:v>
                </c:pt>
                <c:pt idx="677">
                  <c:v>41193</c:v>
                </c:pt>
                <c:pt idx="678">
                  <c:v>41194</c:v>
                </c:pt>
                <c:pt idx="679">
                  <c:v>41194</c:v>
                </c:pt>
                <c:pt idx="680">
                  <c:v>41194</c:v>
                </c:pt>
                <c:pt idx="681">
                  <c:v>41194</c:v>
                </c:pt>
                <c:pt idx="682">
                  <c:v>41194</c:v>
                </c:pt>
                <c:pt idx="683">
                  <c:v>41194</c:v>
                </c:pt>
                <c:pt idx="684">
                  <c:v>41194</c:v>
                </c:pt>
                <c:pt idx="685">
                  <c:v>41194</c:v>
                </c:pt>
                <c:pt idx="686">
                  <c:v>41194</c:v>
                </c:pt>
                <c:pt idx="687">
                  <c:v>41194</c:v>
                </c:pt>
                <c:pt idx="688">
                  <c:v>41194</c:v>
                </c:pt>
                <c:pt idx="689">
                  <c:v>41194</c:v>
                </c:pt>
                <c:pt idx="690">
                  <c:v>41194</c:v>
                </c:pt>
                <c:pt idx="691">
                  <c:v>41194</c:v>
                </c:pt>
                <c:pt idx="692">
                  <c:v>41194</c:v>
                </c:pt>
                <c:pt idx="693">
                  <c:v>41194</c:v>
                </c:pt>
                <c:pt idx="694">
                  <c:v>41194</c:v>
                </c:pt>
                <c:pt idx="695">
                  <c:v>41194</c:v>
                </c:pt>
                <c:pt idx="696">
                  <c:v>41194</c:v>
                </c:pt>
                <c:pt idx="697">
                  <c:v>41194</c:v>
                </c:pt>
                <c:pt idx="698">
                  <c:v>41194</c:v>
                </c:pt>
                <c:pt idx="699">
                  <c:v>41194</c:v>
                </c:pt>
                <c:pt idx="700">
                  <c:v>41194</c:v>
                </c:pt>
                <c:pt idx="701">
                  <c:v>41194</c:v>
                </c:pt>
                <c:pt idx="702">
                  <c:v>41195</c:v>
                </c:pt>
                <c:pt idx="703">
                  <c:v>41195</c:v>
                </c:pt>
                <c:pt idx="704">
                  <c:v>41195</c:v>
                </c:pt>
                <c:pt idx="705">
                  <c:v>41195</c:v>
                </c:pt>
                <c:pt idx="706">
                  <c:v>41195</c:v>
                </c:pt>
                <c:pt idx="707">
                  <c:v>41195</c:v>
                </c:pt>
                <c:pt idx="708">
                  <c:v>41195</c:v>
                </c:pt>
                <c:pt idx="709">
                  <c:v>41195</c:v>
                </c:pt>
                <c:pt idx="710">
                  <c:v>41195</c:v>
                </c:pt>
                <c:pt idx="711">
                  <c:v>41195</c:v>
                </c:pt>
                <c:pt idx="712">
                  <c:v>41195</c:v>
                </c:pt>
                <c:pt idx="713">
                  <c:v>41195</c:v>
                </c:pt>
                <c:pt idx="714">
                  <c:v>41195</c:v>
                </c:pt>
                <c:pt idx="715">
                  <c:v>41195</c:v>
                </c:pt>
                <c:pt idx="716">
                  <c:v>41195</c:v>
                </c:pt>
                <c:pt idx="717">
                  <c:v>41195</c:v>
                </c:pt>
                <c:pt idx="718">
                  <c:v>41195</c:v>
                </c:pt>
                <c:pt idx="719">
                  <c:v>41195</c:v>
                </c:pt>
                <c:pt idx="720">
                  <c:v>41195</c:v>
                </c:pt>
                <c:pt idx="721">
                  <c:v>41195</c:v>
                </c:pt>
                <c:pt idx="722">
                  <c:v>41195</c:v>
                </c:pt>
                <c:pt idx="723">
                  <c:v>41195</c:v>
                </c:pt>
                <c:pt idx="724">
                  <c:v>41195</c:v>
                </c:pt>
                <c:pt idx="725">
                  <c:v>41195</c:v>
                </c:pt>
                <c:pt idx="726">
                  <c:v>41196</c:v>
                </c:pt>
                <c:pt idx="727">
                  <c:v>41196</c:v>
                </c:pt>
                <c:pt idx="728">
                  <c:v>41196</c:v>
                </c:pt>
                <c:pt idx="729">
                  <c:v>41196</c:v>
                </c:pt>
                <c:pt idx="730">
                  <c:v>41196</c:v>
                </c:pt>
                <c:pt idx="731">
                  <c:v>41196</c:v>
                </c:pt>
                <c:pt idx="732">
                  <c:v>41196</c:v>
                </c:pt>
                <c:pt idx="733">
                  <c:v>41196</c:v>
                </c:pt>
                <c:pt idx="734">
                  <c:v>41196</c:v>
                </c:pt>
                <c:pt idx="735">
                  <c:v>41196</c:v>
                </c:pt>
                <c:pt idx="736">
                  <c:v>41196</c:v>
                </c:pt>
                <c:pt idx="737">
                  <c:v>41196</c:v>
                </c:pt>
                <c:pt idx="738">
                  <c:v>41196</c:v>
                </c:pt>
                <c:pt idx="739">
                  <c:v>41196</c:v>
                </c:pt>
                <c:pt idx="740">
                  <c:v>41196</c:v>
                </c:pt>
                <c:pt idx="741">
                  <c:v>41196</c:v>
                </c:pt>
                <c:pt idx="742">
                  <c:v>41196</c:v>
                </c:pt>
                <c:pt idx="743">
                  <c:v>41196</c:v>
                </c:pt>
                <c:pt idx="744">
                  <c:v>41196</c:v>
                </c:pt>
                <c:pt idx="745">
                  <c:v>41196</c:v>
                </c:pt>
                <c:pt idx="746">
                  <c:v>41196</c:v>
                </c:pt>
                <c:pt idx="747">
                  <c:v>41196</c:v>
                </c:pt>
                <c:pt idx="748">
                  <c:v>41196</c:v>
                </c:pt>
                <c:pt idx="749">
                  <c:v>41196</c:v>
                </c:pt>
                <c:pt idx="750">
                  <c:v>41197</c:v>
                </c:pt>
                <c:pt idx="751">
                  <c:v>41197</c:v>
                </c:pt>
                <c:pt idx="752">
                  <c:v>41197</c:v>
                </c:pt>
                <c:pt idx="753">
                  <c:v>41197</c:v>
                </c:pt>
                <c:pt idx="754">
                  <c:v>41197</c:v>
                </c:pt>
                <c:pt idx="755">
                  <c:v>41197</c:v>
                </c:pt>
                <c:pt idx="756">
                  <c:v>41197</c:v>
                </c:pt>
                <c:pt idx="757">
                  <c:v>41197</c:v>
                </c:pt>
                <c:pt idx="758">
                  <c:v>41197</c:v>
                </c:pt>
                <c:pt idx="759">
                  <c:v>41197</c:v>
                </c:pt>
                <c:pt idx="760">
                  <c:v>41197</c:v>
                </c:pt>
                <c:pt idx="761">
                  <c:v>41197</c:v>
                </c:pt>
                <c:pt idx="762">
                  <c:v>41197</c:v>
                </c:pt>
                <c:pt idx="763">
                  <c:v>41197</c:v>
                </c:pt>
                <c:pt idx="764">
                  <c:v>41197</c:v>
                </c:pt>
                <c:pt idx="765">
                  <c:v>41197</c:v>
                </c:pt>
                <c:pt idx="766">
                  <c:v>41197</c:v>
                </c:pt>
                <c:pt idx="767">
                  <c:v>41197</c:v>
                </c:pt>
                <c:pt idx="768">
                  <c:v>41197</c:v>
                </c:pt>
                <c:pt idx="769">
                  <c:v>41197</c:v>
                </c:pt>
                <c:pt idx="770">
                  <c:v>41197</c:v>
                </c:pt>
                <c:pt idx="771">
                  <c:v>41197</c:v>
                </c:pt>
                <c:pt idx="772">
                  <c:v>41197</c:v>
                </c:pt>
                <c:pt idx="773">
                  <c:v>41197</c:v>
                </c:pt>
                <c:pt idx="774">
                  <c:v>41198</c:v>
                </c:pt>
                <c:pt idx="775">
                  <c:v>41198</c:v>
                </c:pt>
                <c:pt idx="776">
                  <c:v>41198</c:v>
                </c:pt>
                <c:pt idx="777">
                  <c:v>41198</c:v>
                </c:pt>
                <c:pt idx="778">
                  <c:v>41198</c:v>
                </c:pt>
                <c:pt idx="779">
                  <c:v>41198</c:v>
                </c:pt>
                <c:pt idx="780">
                  <c:v>41198</c:v>
                </c:pt>
                <c:pt idx="781">
                  <c:v>41198</c:v>
                </c:pt>
                <c:pt idx="782">
                  <c:v>41198</c:v>
                </c:pt>
                <c:pt idx="783">
                  <c:v>41198</c:v>
                </c:pt>
                <c:pt idx="784">
                  <c:v>41198</c:v>
                </c:pt>
                <c:pt idx="785">
                  <c:v>41198</c:v>
                </c:pt>
                <c:pt idx="786">
                  <c:v>41198</c:v>
                </c:pt>
                <c:pt idx="787">
                  <c:v>41198</c:v>
                </c:pt>
                <c:pt idx="788">
                  <c:v>41198</c:v>
                </c:pt>
                <c:pt idx="789">
                  <c:v>41198</c:v>
                </c:pt>
                <c:pt idx="790">
                  <c:v>41198</c:v>
                </c:pt>
                <c:pt idx="791">
                  <c:v>41198</c:v>
                </c:pt>
                <c:pt idx="792">
                  <c:v>41198</c:v>
                </c:pt>
                <c:pt idx="793">
                  <c:v>41198</c:v>
                </c:pt>
                <c:pt idx="794">
                  <c:v>41198</c:v>
                </c:pt>
                <c:pt idx="795">
                  <c:v>41198</c:v>
                </c:pt>
                <c:pt idx="796">
                  <c:v>41198</c:v>
                </c:pt>
                <c:pt idx="797">
                  <c:v>41198</c:v>
                </c:pt>
                <c:pt idx="798">
                  <c:v>41199</c:v>
                </c:pt>
                <c:pt idx="799">
                  <c:v>41199</c:v>
                </c:pt>
                <c:pt idx="800">
                  <c:v>41199</c:v>
                </c:pt>
                <c:pt idx="801">
                  <c:v>41199</c:v>
                </c:pt>
                <c:pt idx="802">
                  <c:v>41199</c:v>
                </c:pt>
                <c:pt idx="803">
                  <c:v>41199</c:v>
                </c:pt>
                <c:pt idx="804">
                  <c:v>41199</c:v>
                </c:pt>
                <c:pt idx="805">
                  <c:v>41199</c:v>
                </c:pt>
                <c:pt idx="806">
                  <c:v>41199</c:v>
                </c:pt>
                <c:pt idx="807">
                  <c:v>41199</c:v>
                </c:pt>
                <c:pt idx="808">
                  <c:v>41199</c:v>
                </c:pt>
                <c:pt idx="809">
                  <c:v>41199</c:v>
                </c:pt>
                <c:pt idx="810">
                  <c:v>41199</c:v>
                </c:pt>
                <c:pt idx="811">
                  <c:v>41199</c:v>
                </c:pt>
                <c:pt idx="812">
                  <c:v>41199</c:v>
                </c:pt>
                <c:pt idx="813">
                  <c:v>41199</c:v>
                </c:pt>
                <c:pt idx="814">
                  <c:v>41199</c:v>
                </c:pt>
                <c:pt idx="815">
                  <c:v>41199</c:v>
                </c:pt>
                <c:pt idx="816">
                  <c:v>41199</c:v>
                </c:pt>
                <c:pt idx="817">
                  <c:v>41199</c:v>
                </c:pt>
                <c:pt idx="818">
                  <c:v>41199</c:v>
                </c:pt>
                <c:pt idx="819">
                  <c:v>41199</c:v>
                </c:pt>
                <c:pt idx="820">
                  <c:v>41199</c:v>
                </c:pt>
                <c:pt idx="821">
                  <c:v>41199</c:v>
                </c:pt>
                <c:pt idx="822">
                  <c:v>41200</c:v>
                </c:pt>
                <c:pt idx="823">
                  <c:v>41200</c:v>
                </c:pt>
                <c:pt idx="824">
                  <c:v>41200</c:v>
                </c:pt>
                <c:pt idx="825">
                  <c:v>41200</c:v>
                </c:pt>
                <c:pt idx="826">
                  <c:v>41200</c:v>
                </c:pt>
                <c:pt idx="827">
                  <c:v>41200</c:v>
                </c:pt>
                <c:pt idx="828">
                  <c:v>41200</c:v>
                </c:pt>
                <c:pt idx="829">
                  <c:v>41200</c:v>
                </c:pt>
                <c:pt idx="830">
                  <c:v>41200</c:v>
                </c:pt>
                <c:pt idx="831">
                  <c:v>41200</c:v>
                </c:pt>
                <c:pt idx="832">
                  <c:v>41200</c:v>
                </c:pt>
                <c:pt idx="833">
                  <c:v>41200</c:v>
                </c:pt>
                <c:pt idx="834">
                  <c:v>41200</c:v>
                </c:pt>
                <c:pt idx="835">
                  <c:v>41200</c:v>
                </c:pt>
                <c:pt idx="836">
                  <c:v>41200</c:v>
                </c:pt>
                <c:pt idx="837">
                  <c:v>41200</c:v>
                </c:pt>
                <c:pt idx="838">
                  <c:v>41200</c:v>
                </c:pt>
                <c:pt idx="839">
                  <c:v>41200</c:v>
                </c:pt>
                <c:pt idx="840">
                  <c:v>41200</c:v>
                </c:pt>
                <c:pt idx="841">
                  <c:v>41200</c:v>
                </c:pt>
                <c:pt idx="842">
                  <c:v>41200</c:v>
                </c:pt>
                <c:pt idx="843">
                  <c:v>41200</c:v>
                </c:pt>
                <c:pt idx="844">
                  <c:v>41200</c:v>
                </c:pt>
                <c:pt idx="845">
                  <c:v>41200</c:v>
                </c:pt>
                <c:pt idx="846">
                  <c:v>41201</c:v>
                </c:pt>
                <c:pt idx="847">
                  <c:v>41201</c:v>
                </c:pt>
                <c:pt idx="848">
                  <c:v>41201</c:v>
                </c:pt>
                <c:pt idx="849">
                  <c:v>41201</c:v>
                </c:pt>
                <c:pt idx="850">
                  <c:v>41201</c:v>
                </c:pt>
                <c:pt idx="851">
                  <c:v>41201</c:v>
                </c:pt>
                <c:pt idx="852">
                  <c:v>41201</c:v>
                </c:pt>
                <c:pt idx="853">
                  <c:v>41201</c:v>
                </c:pt>
                <c:pt idx="854">
                  <c:v>41201</c:v>
                </c:pt>
                <c:pt idx="855">
                  <c:v>41201</c:v>
                </c:pt>
                <c:pt idx="856">
                  <c:v>41201</c:v>
                </c:pt>
                <c:pt idx="857">
                  <c:v>41201</c:v>
                </c:pt>
                <c:pt idx="858">
                  <c:v>41201</c:v>
                </c:pt>
              </c:numCache>
            </c:numRef>
          </c:cat>
          <c:val>
            <c:numRef>
              <c:f>'All sites'!$U$116:$U$974</c:f>
              <c:numCache>
                <c:formatCode>General</c:formatCode>
                <c:ptCount val="859"/>
                <c:pt idx="189">
                  <c:v>30</c:v>
                </c:pt>
                <c:pt idx="190">
                  <c:v>115</c:v>
                </c:pt>
                <c:pt idx="191">
                  <c:v>156</c:v>
                </c:pt>
                <c:pt idx="192">
                  <c:v>160</c:v>
                </c:pt>
                <c:pt idx="193">
                  <c:v>125</c:v>
                </c:pt>
                <c:pt idx="194">
                  <c:v>82</c:v>
                </c:pt>
                <c:pt idx="195">
                  <c:v>200</c:v>
                </c:pt>
                <c:pt idx="196">
                  <c:v>196</c:v>
                </c:pt>
                <c:pt idx="197">
                  <c:v>159</c:v>
                </c:pt>
                <c:pt idx="198">
                  <c:v>165</c:v>
                </c:pt>
                <c:pt idx="199">
                  <c:v>161</c:v>
                </c:pt>
                <c:pt idx="200">
                  <c:v>146</c:v>
                </c:pt>
                <c:pt idx="201">
                  <c:v>138</c:v>
                </c:pt>
                <c:pt idx="202">
                  <c:v>133</c:v>
                </c:pt>
                <c:pt idx="203">
                  <c:v>129</c:v>
                </c:pt>
                <c:pt idx="204">
                  <c:v>132</c:v>
                </c:pt>
                <c:pt idx="205">
                  <c:v>130</c:v>
                </c:pt>
                <c:pt idx="206">
                  <c:v>122</c:v>
                </c:pt>
                <c:pt idx="207">
                  <c:v>129</c:v>
                </c:pt>
                <c:pt idx="208">
                  <c:v>122</c:v>
                </c:pt>
                <c:pt idx="209">
                  <c:v>113</c:v>
                </c:pt>
                <c:pt idx="210">
                  <c:v>145</c:v>
                </c:pt>
                <c:pt idx="211">
                  <c:v>126</c:v>
                </c:pt>
                <c:pt idx="212">
                  <c:v>130</c:v>
                </c:pt>
                <c:pt idx="213">
                  <c:v>159</c:v>
                </c:pt>
                <c:pt idx="214">
                  <c:v>175</c:v>
                </c:pt>
                <c:pt idx="215">
                  <c:v>139</c:v>
                </c:pt>
                <c:pt idx="216">
                  <c:v>97</c:v>
                </c:pt>
                <c:pt idx="217">
                  <c:v>94</c:v>
                </c:pt>
                <c:pt idx="218">
                  <c:v>102</c:v>
                </c:pt>
                <c:pt idx="219">
                  <c:v>120</c:v>
                </c:pt>
                <c:pt idx="220">
                  <c:v>158</c:v>
                </c:pt>
                <c:pt idx="221">
                  <c:v>203</c:v>
                </c:pt>
                <c:pt idx="222">
                  <c:v>249</c:v>
                </c:pt>
                <c:pt idx="223">
                  <c:v>191</c:v>
                </c:pt>
                <c:pt idx="224">
                  <c:v>128</c:v>
                </c:pt>
                <c:pt idx="225">
                  <c:v>166</c:v>
                </c:pt>
                <c:pt idx="226">
                  <c:v>150</c:v>
                </c:pt>
                <c:pt idx="227">
                  <c:v>139</c:v>
                </c:pt>
                <c:pt idx="228">
                  <c:v>151</c:v>
                </c:pt>
                <c:pt idx="229">
                  <c:v>69</c:v>
                </c:pt>
                <c:pt idx="230">
                  <c:v>64</c:v>
                </c:pt>
                <c:pt idx="231">
                  <c:v>103</c:v>
                </c:pt>
                <c:pt idx="232">
                  <c:v>110</c:v>
                </c:pt>
                <c:pt idx="233">
                  <c:v>74</c:v>
                </c:pt>
                <c:pt idx="234">
                  <c:v>87</c:v>
                </c:pt>
                <c:pt idx="235">
                  <c:v>110</c:v>
                </c:pt>
                <c:pt idx="236">
                  <c:v>98</c:v>
                </c:pt>
                <c:pt idx="237">
                  <c:v>78</c:v>
                </c:pt>
                <c:pt idx="238">
                  <c:v>53</c:v>
                </c:pt>
                <c:pt idx="239">
                  <c:v>25</c:v>
                </c:pt>
                <c:pt idx="240">
                  <c:v>44</c:v>
                </c:pt>
                <c:pt idx="241">
                  <c:v>67</c:v>
                </c:pt>
                <c:pt idx="242">
                  <c:v>83</c:v>
                </c:pt>
                <c:pt idx="243">
                  <c:v>94</c:v>
                </c:pt>
                <c:pt idx="244">
                  <c:v>110</c:v>
                </c:pt>
                <c:pt idx="245">
                  <c:v>137</c:v>
                </c:pt>
                <c:pt idx="246">
                  <c:v>128</c:v>
                </c:pt>
                <c:pt idx="247">
                  <c:v>111</c:v>
                </c:pt>
                <c:pt idx="248">
                  <c:v>106</c:v>
                </c:pt>
                <c:pt idx="249">
                  <c:v>107</c:v>
                </c:pt>
                <c:pt idx="250">
                  <c:v>107</c:v>
                </c:pt>
                <c:pt idx="251">
                  <c:v>117</c:v>
                </c:pt>
                <c:pt idx="252">
                  <c:v>101</c:v>
                </c:pt>
                <c:pt idx="253">
                  <c:v>104</c:v>
                </c:pt>
                <c:pt idx="254">
                  <c:v>136</c:v>
                </c:pt>
                <c:pt idx="255">
                  <c:v>140</c:v>
                </c:pt>
                <c:pt idx="256">
                  <c:v>120</c:v>
                </c:pt>
                <c:pt idx="257">
                  <c:v>100</c:v>
                </c:pt>
                <c:pt idx="258">
                  <c:v>61</c:v>
                </c:pt>
                <c:pt idx="259">
                  <c:v>47</c:v>
                </c:pt>
                <c:pt idx="260">
                  <c:v>42</c:v>
                </c:pt>
                <c:pt idx="261">
                  <c:v>48</c:v>
                </c:pt>
                <c:pt idx="262">
                  <c:v>51</c:v>
                </c:pt>
                <c:pt idx="263">
                  <c:v>55</c:v>
                </c:pt>
                <c:pt idx="264">
                  <c:v>81</c:v>
                </c:pt>
                <c:pt idx="265">
                  <c:v>125</c:v>
                </c:pt>
                <c:pt idx="266">
                  <c:v>103</c:v>
                </c:pt>
                <c:pt idx="267">
                  <c:v>113</c:v>
                </c:pt>
                <c:pt idx="268">
                  <c:v>145</c:v>
                </c:pt>
                <c:pt idx="269">
                  <c:v>197</c:v>
                </c:pt>
                <c:pt idx="270">
                  <c:v>178</c:v>
                </c:pt>
                <c:pt idx="271">
                  <c:v>146</c:v>
                </c:pt>
                <c:pt idx="272">
                  <c:v>153</c:v>
                </c:pt>
                <c:pt idx="273">
                  <c:v>160</c:v>
                </c:pt>
                <c:pt idx="274">
                  <c:v>176</c:v>
                </c:pt>
                <c:pt idx="275">
                  <c:v>176</c:v>
                </c:pt>
                <c:pt idx="276">
                  <c:v>157</c:v>
                </c:pt>
                <c:pt idx="277">
                  <c:v>121</c:v>
                </c:pt>
                <c:pt idx="278">
                  <c:v>111</c:v>
                </c:pt>
                <c:pt idx="279">
                  <c:v>110</c:v>
                </c:pt>
                <c:pt idx="280">
                  <c:v>122</c:v>
                </c:pt>
                <c:pt idx="281">
                  <c:v>109</c:v>
                </c:pt>
                <c:pt idx="282">
                  <c:v>62</c:v>
                </c:pt>
                <c:pt idx="283">
                  <c:v>11</c:v>
                </c:pt>
                <c:pt idx="284">
                  <c:v>8</c:v>
                </c:pt>
                <c:pt idx="285">
                  <c:v>7</c:v>
                </c:pt>
                <c:pt idx="286">
                  <c:v>5</c:v>
                </c:pt>
                <c:pt idx="287">
                  <c:v>5</c:v>
                </c:pt>
                <c:pt idx="288">
                  <c:v>4</c:v>
                </c:pt>
                <c:pt idx="289">
                  <c:v>7</c:v>
                </c:pt>
                <c:pt idx="290">
                  <c:v>34</c:v>
                </c:pt>
                <c:pt idx="291">
                  <c:v>50</c:v>
                </c:pt>
                <c:pt idx="292">
                  <c:v>31</c:v>
                </c:pt>
                <c:pt idx="293">
                  <c:v>34</c:v>
                </c:pt>
                <c:pt idx="294">
                  <c:v>45</c:v>
                </c:pt>
                <c:pt idx="295">
                  <c:v>48</c:v>
                </c:pt>
                <c:pt idx="296">
                  <c:v>47</c:v>
                </c:pt>
                <c:pt idx="297">
                  <c:v>46</c:v>
                </c:pt>
                <c:pt idx="298">
                  <c:v>44</c:v>
                </c:pt>
                <c:pt idx="299">
                  <c:v>28</c:v>
                </c:pt>
                <c:pt idx="300">
                  <c:v>20</c:v>
                </c:pt>
                <c:pt idx="301">
                  <c:v>20</c:v>
                </c:pt>
                <c:pt idx="302">
                  <c:v>14</c:v>
                </c:pt>
                <c:pt idx="303">
                  <c:v>12</c:v>
                </c:pt>
                <c:pt idx="304">
                  <c:v>9</c:v>
                </c:pt>
                <c:pt idx="305">
                  <c:v>21</c:v>
                </c:pt>
                <c:pt idx="306">
                  <c:v>22</c:v>
                </c:pt>
                <c:pt idx="307">
                  <c:v>5</c:v>
                </c:pt>
                <c:pt idx="308">
                  <c:v>3</c:v>
                </c:pt>
                <c:pt idx="309">
                  <c:v>2</c:v>
                </c:pt>
                <c:pt idx="310">
                  <c:v>3</c:v>
                </c:pt>
                <c:pt idx="311">
                  <c:v>4</c:v>
                </c:pt>
                <c:pt idx="312">
                  <c:v>5</c:v>
                </c:pt>
                <c:pt idx="313">
                  <c:v>5</c:v>
                </c:pt>
                <c:pt idx="314">
                  <c:v>19</c:v>
                </c:pt>
                <c:pt idx="315">
                  <c:v>37</c:v>
                </c:pt>
                <c:pt idx="316">
                  <c:v>23</c:v>
                </c:pt>
                <c:pt idx="317">
                  <c:v>28</c:v>
                </c:pt>
                <c:pt idx="318">
                  <c:v>26</c:v>
                </c:pt>
                <c:pt idx="319">
                  <c:v>17</c:v>
                </c:pt>
                <c:pt idx="320">
                  <c:v>16</c:v>
                </c:pt>
                <c:pt idx="321">
                  <c:v>21</c:v>
                </c:pt>
                <c:pt idx="322">
                  <c:v>23</c:v>
                </c:pt>
                <c:pt idx="323">
                  <c:v>21</c:v>
                </c:pt>
                <c:pt idx="324">
                  <c:v>19</c:v>
                </c:pt>
                <c:pt idx="325">
                  <c:v>16</c:v>
                </c:pt>
                <c:pt idx="326">
                  <c:v>14</c:v>
                </c:pt>
                <c:pt idx="327">
                  <c:v>14</c:v>
                </c:pt>
                <c:pt idx="328">
                  <c:v>13</c:v>
                </c:pt>
                <c:pt idx="329">
                  <c:v>16</c:v>
                </c:pt>
                <c:pt idx="330">
                  <c:v>21</c:v>
                </c:pt>
                <c:pt idx="331">
                  <c:v>20</c:v>
                </c:pt>
                <c:pt idx="332">
                  <c:v>9</c:v>
                </c:pt>
                <c:pt idx="333">
                  <c:v>7</c:v>
                </c:pt>
                <c:pt idx="334">
                  <c:v>10</c:v>
                </c:pt>
                <c:pt idx="335">
                  <c:v>11</c:v>
                </c:pt>
                <c:pt idx="336">
                  <c:v>12</c:v>
                </c:pt>
                <c:pt idx="337">
                  <c:v>13</c:v>
                </c:pt>
                <c:pt idx="338">
                  <c:v>25</c:v>
                </c:pt>
                <c:pt idx="339">
                  <c:v>54</c:v>
                </c:pt>
                <c:pt idx="340">
                  <c:v>36</c:v>
                </c:pt>
                <c:pt idx="341">
                  <c:v>30</c:v>
                </c:pt>
                <c:pt idx="342">
                  <c:v>30</c:v>
                </c:pt>
                <c:pt idx="343">
                  <c:v>28</c:v>
                </c:pt>
                <c:pt idx="344">
                  <c:v>24</c:v>
                </c:pt>
                <c:pt idx="345">
                  <c:v>24</c:v>
                </c:pt>
                <c:pt idx="346">
                  <c:v>26</c:v>
                </c:pt>
                <c:pt idx="347">
                  <c:v>24</c:v>
                </c:pt>
                <c:pt idx="348">
                  <c:v>22</c:v>
                </c:pt>
                <c:pt idx="349">
                  <c:v>24</c:v>
                </c:pt>
                <c:pt idx="350">
                  <c:v>24</c:v>
                </c:pt>
                <c:pt idx="351">
                  <c:v>23</c:v>
                </c:pt>
                <c:pt idx="352">
                  <c:v>23</c:v>
                </c:pt>
                <c:pt idx="353">
                  <c:v>24</c:v>
                </c:pt>
                <c:pt idx="354">
                  <c:v>28</c:v>
                </c:pt>
                <c:pt idx="355">
                  <c:v>33</c:v>
                </c:pt>
                <c:pt idx="356">
                  <c:v>33</c:v>
                </c:pt>
                <c:pt idx="357">
                  <c:v>43</c:v>
                </c:pt>
                <c:pt idx="358">
                  <c:v>45</c:v>
                </c:pt>
                <c:pt idx="359">
                  <c:v>44</c:v>
                </c:pt>
                <c:pt idx="360">
                  <c:v>45</c:v>
                </c:pt>
                <c:pt idx="361">
                  <c:v>53</c:v>
                </c:pt>
                <c:pt idx="362">
                  <c:v>57</c:v>
                </c:pt>
                <c:pt idx="363">
                  <c:v>69</c:v>
                </c:pt>
                <c:pt idx="364">
                  <c:v>70</c:v>
                </c:pt>
                <c:pt idx="365">
                  <c:v>56</c:v>
                </c:pt>
                <c:pt idx="366">
                  <c:v>48</c:v>
                </c:pt>
                <c:pt idx="367">
                  <c:v>45</c:v>
                </c:pt>
                <c:pt idx="368">
                  <c:v>39</c:v>
                </c:pt>
                <c:pt idx="369">
                  <c:v>37</c:v>
                </c:pt>
                <c:pt idx="370">
                  <c:v>36</c:v>
                </c:pt>
                <c:pt idx="371">
                  <c:v>34</c:v>
                </c:pt>
                <c:pt idx="372">
                  <c:v>25</c:v>
                </c:pt>
                <c:pt idx="373">
                  <c:v>23</c:v>
                </c:pt>
                <c:pt idx="374">
                  <c:v>21</c:v>
                </c:pt>
                <c:pt idx="375">
                  <c:v>36</c:v>
                </c:pt>
                <c:pt idx="376">
                  <c:v>45</c:v>
                </c:pt>
                <c:pt idx="377">
                  <c:v>39</c:v>
                </c:pt>
                <c:pt idx="378">
                  <c:v>34</c:v>
                </c:pt>
                <c:pt idx="379">
                  <c:v>32</c:v>
                </c:pt>
                <c:pt idx="380">
                  <c:v>25</c:v>
                </c:pt>
                <c:pt idx="381">
                  <c:v>16</c:v>
                </c:pt>
                <c:pt idx="382">
                  <c:v>6</c:v>
                </c:pt>
                <c:pt idx="383">
                  <c:v>5</c:v>
                </c:pt>
                <c:pt idx="384">
                  <c:v>4</c:v>
                </c:pt>
                <c:pt idx="385">
                  <c:v>3</c:v>
                </c:pt>
                <c:pt idx="386">
                  <c:v>2</c:v>
                </c:pt>
                <c:pt idx="387">
                  <c:v>2</c:v>
                </c:pt>
                <c:pt idx="388">
                  <c:v>3</c:v>
                </c:pt>
                <c:pt idx="389">
                  <c:v>3</c:v>
                </c:pt>
                <c:pt idx="390">
                  <c:v>2</c:v>
                </c:pt>
                <c:pt idx="391">
                  <c:v>4</c:v>
                </c:pt>
                <c:pt idx="392">
                  <c:v>4</c:v>
                </c:pt>
                <c:pt idx="393">
                  <c:v>2</c:v>
                </c:pt>
                <c:pt idx="394">
                  <c:v>2</c:v>
                </c:pt>
                <c:pt idx="395">
                  <c:v>2</c:v>
                </c:pt>
                <c:pt idx="396">
                  <c:v>2</c:v>
                </c:pt>
                <c:pt idx="397">
                  <c:v>2</c:v>
                </c:pt>
                <c:pt idx="398">
                  <c:v>3</c:v>
                </c:pt>
                <c:pt idx="399">
                  <c:v>3</c:v>
                </c:pt>
                <c:pt idx="400">
                  <c:v>3</c:v>
                </c:pt>
                <c:pt idx="401">
                  <c:v>3</c:v>
                </c:pt>
                <c:pt idx="402">
                  <c:v>3</c:v>
                </c:pt>
                <c:pt idx="403">
                  <c:v>1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2</c:v>
                </c:pt>
                <c:pt idx="409">
                  <c:v>4</c:v>
                </c:pt>
                <c:pt idx="410">
                  <c:v>29</c:v>
                </c:pt>
                <c:pt idx="411">
                  <c:v>11</c:v>
                </c:pt>
                <c:pt idx="412">
                  <c:v>9</c:v>
                </c:pt>
                <c:pt idx="413">
                  <c:v>8</c:v>
                </c:pt>
                <c:pt idx="414">
                  <c:v>8</c:v>
                </c:pt>
                <c:pt idx="415">
                  <c:v>8</c:v>
                </c:pt>
                <c:pt idx="416">
                  <c:v>7</c:v>
                </c:pt>
                <c:pt idx="417">
                  <c:v>7</c:v>
                </c:pt>
                <c:pt idx="418">
                  <c:v>7</c:v>
                </c:pt>
                <c:pt idx="419">
                  <c:v>7</c:v>
                </c:pt>
                <c:pt idx="420">
                  <c:v>6</c:v>
                </c:pt>
                <c:pt idx="421">
                  <c:v>6</c:v>
                </c:pt>
                <c:pt idx="422">
                  <c:v>10</c:v>
                </c:pt>
                <c:pt idx="423">
                  <c:v>9</c:v>
                </c:pt>
                <c:pt idx="424">
                  <c:v>9</c:v>
                </c:pt>
                <c:pt idx="425">
                  <c:v>9</c:v>
                </c:pt>
                <c:pt idx="426">
                  <c:v>11</c:v>
                </c:pt>
                <c:pt idx="427">
                  <c:v>15</c:v>
                </c:pt>
                <c:pt idx="428">
                  <c:v>17</c:v>
                </c:pt>
                <c:pt idx="429">
                  <c:v>23</c:v>
                </c:pt>
                <c:pt idx="430">
                  <c:v>26</c:v>
                </c:pt>
                <c:pt idx="431">
                  <c:v>26</c:v>
                </c:pt>
                <c:pt idx="432">
                  <c:v>20</c:v>
                </c:pt>
                <c:pt idx="433">
                  <c:v>18</c:v>
                </c:pt>
                <c:pt idx="434">
                  <c:v>11</c:v>
                </c:pt>
                <c:pt idx="435">
                  <c:v>6</c:v>
                </c:pt>
                <c:pt idx="436">
                  <c:v>3</c:v>
                </c:pt>
                <c:pt idx="437">
                  <c:v>2</c:v>
                </c:pt>
                <c:pt idx="438">
                  <c:v>1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1</c:v>
                </c:pt>
                <c:pt idx="448">
                  <c:v>1</c:v>
                </c:pt>
                <c:pt idx="449">
                  <c:v>1</c:v>
                </c:pt>
                <c:pt idx="450">
                  <c:v>1</c:v>
                </c:pt>
                <c:pt idx="451">
                  <c:v>1</c:v>
                </c:pt>
                <c:pt idx="452">
                  <c:v>5</c:v>
                </c:pt>
                <c:pt idx="453">
                  <c:v>4</c:v>
                </c:pt>
                <c:pt idx="454">
                  <c:v>2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7</c:v>
                </c:pt>
                <c:pt idx="477">
                  <c:v>14</c:v>
                </c:pt>
                <c:pt idx="478">
                  <c:v>18</c:v>
                </c:pt>
                <c:pt idx="479">
                  <c:v>20</c:v>
                </c:pt>
                <c:pt idx="480">
                  <c:v>25</c:v>
                </c:pt>
                <c:pt idx="481">
                  <c:v>27</c:v>
                </c:pt>
                <c:pt idx="482">
                  <c:v>33</c:v>
                </c:pt>
                <c:pt idx="483">
                  <c:v>27</c:v>
                </c:pt>
                <c:pt idx="484">
                  <c:v>23</c:v>
                </c:pt>
                <c:pt idx="485">
                  <c:v>22</c:v>
                </c:pt>
                <c:pt idx="486">
                  <c:v>21</c:v>
                </c:pt>
                <c:pt idx="487">
                  <c:v>21</c:v>
                </c:pt>
                <c:pt idx="488">
                  <c:v>20</c:v>
                </c:pt>
                <c:pt idx="489">
                  <c:v>21</c:v>
                </c:pt>
                <c:pt idx="490">
                  <c:v>18</c:v>
                </c:pt>
                <c:pt idx="491">
                  <c:v>19</c:v>
                </c:pt>
                <c:pt idx="492">
                  <c:v>19</c:v>
                </c:pt>
                <c:pt idx="493">
                  <c:v>18</c:v>
                </c:pt>
                <c:pt idx="494">
                  <c:v>18</c:v>
                </c:pt>
                <c:pt idx="495">
                  <c:v>11</c:v>
                </c:pt>
                <c:pt idx="496">
                  <c:v>18</c:v>
                </c:pt>
                <c:pt idx="497">
                  <c:v>15</c:v>
                </c:pt>
                <c:pt idx="498">
                  <c:v>13</c:v>
                </c:pt>
                <c:pt idx="499">
                  <c:v>10</c:v>
                </c:pt>
                <c:pt idx="500">
                  <c:v>7</c:v>
                </c:pt>
                <c:pt idx="501">
                  <c:v>3</c:v>
                </c:pt>
                <c:pt idx="502">
                  <c:v>2</c:v>
                </c:pt>
                <c:pt idx="503">
                  <c:v>1</c:v>
                </c:pt>
                <c:pt idx="504">
                  <c:v>8</c:v>
                </c:pt>
                <c:pt idx="505">
                  <c:v>29</c:v>
                </c:pt>
                <c:pt idx="506">
                  <c:v>8</c:v>
                </c:pt>
                <c:pt idx="507">
                  <c:v>4</c:v>
                </c:pt>
                <c:pt idx="508">
                  <c:v>2</c:v>
                </c:pt>
                <c:pt idx="509">
                  <c:v>2</c:v>
                </c:pt>
                <c:pt idx="510">
                  <c:v>2</c:v>
                </c:pt>
                <c:pt idx="511">
                  <c:v>2</c:v>
                </c:pt>
                <c:pt idx="512">
                  <c:v>2</c:v>
                </c:pt>
                <c:pt idx="513">
                  <c:v>2</c:v>
                </c:pt>
                <c:pt idx="514">
                  <c:v>2</c:v>
                </c:pt>
                <c:pt idx="515">
                  <c:v>2</c:v>
                </c:pt>
                <c:pt idx="516">
                  <c:v>2</c:v>
                </c:pt>
                <c:pt idx="517">
                  <c:v>2</c:v>
                </c:pt>
                <c:pt idx="518">
                  <c:v>2</c:v>
                </c:pt>
                <c:pt idx="519">
                  <c:v>3</c:v>
                </c:pt>
                <c:pt idx="520">
                  <c:v>3</c:v>
                </c:pt>
                <c:pt idx="521">
                  <c:v>3</c:v>
                </c:pt>
                <c:pt idx="522">
                  <c:v>4</c:v>
                </c:pt>
                <c:pt idx="523">
                  <c:v>4</c:v>
                </c:pt>
                <c:pt idx="524">
                  <c:v>5</c:v>
                </c:pt>
                <c:pt idx="525">
                  <c:v>24</c:v>
                </c:pt>
                <c:pt idx="526">
                  <c:v>29</c:v>
                </c:pt>
                <c:pt idx="527">
                  <c:v>12</c:v>
                </c:pt>
                <c:pt idx="528">
                  <c:v>6</c:v>
                </c:pt>
                <c:pt idx="529">
                  <c:v>19</c:v>
                </c:pt>
                <c:pt idx="530">
                  <c:v>23</c:v>
                </c:pt>
                <c:pt idx="531">
                  <c:v>13</c:v>
                </c:pt>
                <c:pt idx="532">
                  <c:v>11</c:v>
                </c:pt>
                <c:pt idx="533">
                  <c:v>8</c:v>
                </c:pt>
                <c:pt idx="534">
                  <c:v>8</c:v>
                </c:pt>
                <c:pt idx="535">
                  <c:v>7</c:v>
                </c:pt>
                <c:pt idx="536">
                  <c:v>5</c:v>
                </c:pt>
                <c:pt idx="537">
                  <c:v>4</c:v>
                </c:pt>
                <c:pt idx="538">
                  <c:v>3</c:v>
                </c:pt>
                <c:pt idx="539">
                  <c:v>4</c:v>
                </c:pt>
                <c:pt idx="540">
                  <c:v>3</c:v>
                </c:pt>
                <c:pt idx="541">
                  <c:v>3</c:v>
                </c:pt>
                <c:pt idx="542">
                  <c:v>4</c:v>
                </c:pt>
                <c:pt idx="543">
                  <c:v>3</c:v>
                </c:pt>
                <c:pt idx="544">
                  <c:v>6</c:v>
                </c:pt>
                <c:pt idx="545">
                  <c:v>7</c:v>
                </c:pt>
                <c:pt idx="546">
                  <c:v>5</c:v>
                </c:pt>
                <c:pt idx="547">
                  <c:v>3</c:v>
                </c:pt>
                <c:pt idx="548">
                  <c:v>3</c:v>
                </c:pt>
                <c:pt idx="549">
                  <c:v>3</c:v>
                </c:pt>
                <c:pt idx="550">
                  <c:v>3</c:v>
                </c:pt>
                <c:pt idx="551">
                  <c:v>8</c:v>
                </c:pt>
                <c:pt idx="552">
                  <c:v>12</c:v>
                </c:pt>
                <c:pt idx="553">
                  <c:v>14</c:v>
                </c:pt>
                <c:pt idx="554">
                  <c:v>15</c:v>
                </c:pt>
                <c:pt idx="555">
                  <c:v>12</c:v>
                </c:pt>
                <c:pt idx="556">
                  <c:v>12</c:v>
                </c:pt>
                <c:pt idx="557">
                  <c:v>8</c:v>
                </c:pt>
                <c:pt idx="558">
                  <c:v>3</c:v>
                </c:pt>
                <c:pt idx="559">
                  <c:v>4</c:v>
                </c:pt>
                <c:pt idx="560">
                  <c:v>4</c:v>
                </c:pt>
                <c:pt idx="561">
                  <c:v>4</c:v>
                </c:pt>
                <c:pt idx="562">
                  <c:v>4</c:v>
                </c:pt>
                <c:pt idx="563">
                  <c:v>3</c:v>
                </c:pt>
                <c:pt idx="564">
                  <c:v>3</c:v>
                </c:pt>
                <c:pt idx="565">
                  <c:v>3</c:v>
                </c:pt>
                <c:pt idx="566">
                  <c:v>3</c:v>
                </c:pt>
                <c:pt idx="567">
                  <c:v>3</c:v>
                </c:pt>
                <c:pt idx="568">
                  <c:v>4</c:v>
                </c:pt>
                <c:pt idx="569">
                  <c:v>5</c:v>
                </c:pt>
                <c:pt idx="570">
                  <c:v>6</c:v>
                </c:pt>
                <c:pt idx="571">
                  <c:v>6</c:v>
                </c:pt>
                <c:pt idx="572">
                  <c:v>5</c:v>
                </c:pt>
                <c:pt idx="573">
                  <c:v>5</c:v>
                </c:pt>
                <c:pt idx="574">
                  <c:v>8</c:v>
                </c:pt>
                <c:pt idx="575">
                  <c:v>9</c:v>
                </c:pt>
                <c:pt idx="576">
                  <c:v>16</c:v>
                </c:pt>
                <c:pt idx="577">
                  <c:v>24</c:v>
                </c:pt>
                <c:pt idx="578">
                  <c:v>15</c:v>
                </c:pt>
                <c:pt idx="579">
                  <c:v>13</c:v>
                </c:pt>
                <c:pt idx="580">
                  <c:v>12</c:v>
                </c:pt>
                <c:pt idx="581">
                  <c:v>13</c:v>
                </c:pt>
                <c:pt idx="582">
                  <c:v>13</c:v>
                </c:pt>
                <c:pt idx="583">
                  <c:v>12</c:v>
                </c:pt>
                <c:pt idx="584">
                  <c:v>11</c:v>
                </c:pt>
                <c:pt idx="585">
                  <c:v>11</c:v>
                </c:pt>
                <c:pt idx="586">
                  <c:v>11</c:v>
                </c:pt>
                <c:pt idx="587">
                  <c:v>10</c:v>
                </c:pt>
                <c:pt idx="588">
                  <c:v>10</c:v>
                </c:pt>
                <c:pt idx="589">
                  <c:v>10</c:v>
                </c:pt>
                <c:pt idx="590">
                  <c:v>10</c:v>
                </c:pt>
                <c:pt idx="591">
                  <c:v>10</c:v>
                </c:pt>
                <c:pt idx="592">
                  <c:v>9</c:v>
                </c:pt>
                <c:pt idx="593">
                  <c:v>10</c:v>
                </c:pt>
                <c:pt idx="594">
                  <c:v>10</c:v>
                </c:pt>
                <c:pt idx="595">
                  <c:v>10</c:v>
                </c:pt>
                <c:pt idx="596">
                  <c:v>9</c:v>
                </c:pt>
                <c:pt idx="597">
                  <c:v>10</c:v>
                </c:pt>
                <c:pt idx="598">
                  <c:v>7</c:v>
                </c:pt>
                <c:pt idx="599">
                  <c:v>4</c:v>
                </c:pt>
                <c:pt idx="600">
                  <c:v>4</c:v>
                </c:pt>
                <c:pt idx="601">
                  <c:v>5</c:v>
                </c:pt>
                <c:pt idx="602">
                  <c:v>7</c:v>
                </c:pt>
                <c:pt idx="603">
                  <c:v>5</c:v>
                </c:pt>
                <c:pt idx="604">
                  <c:v>4</c:v>
                </c:pt>
                <c:pt idx="605">
                  <c:v>3</c:v>
                </c:pt>
                <c:pt idx="606">
                  <c:v>2</c:v>
                </c:pt>
                <c:pt idx="607">
                  <c:v>2</c:v>
                </c:pt>
                <c:pt idx="608">
                  <c:v>2</c:v>
                </c:pt>
                <c:pt idx="609">
                  <c:v>1</c:v>
                </c:pt>
                <c:pt idx="610">
                  <c:v>1</c:v>
                </c:pt>
                <c:pt idx="611">
                  <c:v>1</c:v>
                </c:pt>
                <c:pt idx="612">
                  <c:v>1</c:v>
                </c:pt>
                <c:pt idx="613">
                  <c:v>1</c:v>
                </c:pt>
                <c:pt idx="614">
                  <c:v>1</c:v>
                </c:pt>
                <c:pt idx="615">
                  <c:v>1</c:v>
                </c:pt>
                <c:pt idx="616">
                  <c:v>0</c:v>
                </c:pt>
                <c:pt idx="617">
                  <c:v>1</c:v>
                </c:pt>
                <c:pt idx="618">
                  <c:v>6</c:v>
                </c:pt>
                <c:pt idx="619">
                  <c:v>3</c:v>
                </c:pt>
                <c:pt idx="620">
                  <c:v>1</c:v>
                </c:pt>
                <c:pt idx="621">
                  <c:v>1</c:v>
                </c:pt>
                <c:pt idx="622">
                  <c:v>1</c:v>
                </c:pt>
                <c:pt idx="623">
                  <c:v>1</c:v>
                </c:pt>
                <c:pt idx="624">
                  <c:v>2</c:v>
                </c:pt>
                <c:pt idx="625">
                  <c:v>3</c:v>
                </c:pt>
                <c:pt idx="626">
                  <c:v>5</c:v>
                </c:pt>
                <c:pt idx="627">
                  <c:v>6</c:v>
                </c:pt>
                <c:pt idx="628">
                  <c:v>6</c:v>
                </c:pt>
                <c:pt idx="629">
                  <c:v>6</c:v>
                </c:pt>
                <c:pt idx="630">
                  <c:v>6</c:v>
                </c:pt>
                <c:pt idx="631">
                  <c:v>6</c:v>
                </c:pt>
                <c:pt idx="632">
                  <c:v>6</c:v>
                </c:pt>
                <c:pt idx="633">
                  <c:v>6</c:v>
                </c:pt>
                <c:pt idx="634">
                  <c:v>5</c:v>
                </c:pt>
                <c:pt idx="635">
                  <c:v>5</c:v>
                </c:pt>
                <c:pt idx="636">
                  <c:v>5</c:v>
                </c:pt>
                <c:pt idx="637">
                  <c:v>5</c:v>
                </c:pt>
                <c:pt idx="638">
                  <c:v>6</c:v>
                </c:pt>
                <c:pt idx="639">
                  <c:v>6</c:v>
                </c:pt>
                <c:pt idx="640">
                  <c:v>6</c:v>
                </c:pt>
                <c:pt idx="641">
                  <c:v>5</c:v>
                </c:pt>
                <c:pt idx="642">
                  <c:v>6</c:v>
                </c:pt>
                <c:pt idx="643">
                  <c:v>6</c:v>
                </c:pt>
                <c:pt idx="644">
                  <c:v>7</c:v>
                </c:pt>
                <c:pt idx="645">
                  <c:v>7</c:v>
                </c:pt>
                <c:pt idx="646">
                  <c:v>7</c:v>
                </c:pt>
                <c:pt idx="647">
                  <c:v>6</c:v>
                </c:pt>
                <c:pt idx="648">
                  <c:v>5</c:v>
                </c:pt>
                <c:pt idx="649">
                  <c:v>8</c:v>
                </c:pt>
                <c:pt idx="650">
                  <c:v>7</c:v>
                </c:pt>
                <c:pt idx="651">
                  <c:v>6</c:v>
                </c:pt>
                <c:pt idx="652">
                  <c:v>6</c:v>
                </c:pt>
                <c:pt idx="653">
                  <c:v>6</c:v>
                </c:pt>
                <c:pt idx="654">
                  <c:v>6</c:v>
                </c:pt>
                <c:pt idx="655">
                  <c:v>6</c:v>
                </c:pt>
                <c:pt idx="656">
                  <c:v>5</c:v>
                </c:pt>
                <c:pt idx="657">
                  <c:v>5</c:v>
                </c:pt>
                <c:pt idx="658">
                  <c:v>4</c:v>
                </c:pt>
                <c:pt idx="659">
                  <c:v>4</c:v>
                </c:pt>
                <c:pt idx="660">
                  <c:v>4</c:v>
                </c:pt>
                <c:pt idx="661">
                  <c:v>4</c:v>
                </c:pt>
                <c:pt idx="662">
                  <c:v>4</c:v>
                </c:pt>
                <c:pt idx="663">
                  <c:v>4</c:v>
                </c:pt>
                <c:pt idx="664">
                  <c:v>3</c:v>
                </c:pt>
                <c:pt idx="665">
                  <c:v>4</c:v>
                </c:pt>
                <c:pt idx="666">
                  <c:v>4</c:v>
                </c:pt>
                <c:pt idx="667">
                  <c:v>3</c:v>
                </c:pt>
                <c:pt idx="668">
                  <c:v>3</c:v>
                </c:pt>
                <c:pt idx="669">
                  <c:v>4</c:v>
                </c:pt>
                <c:pt idx="670">
                  <c:v>5</c:v>
                </c:pt>
                <c:pt idx="671">
                  <c:v>5</c:v>
                </c:pt>
                <c:pt idx="672">
                  <c:v>7</c:v>
                </c:pt>
                <c:pt idx="673">
                  <c:v>8</c:v>
                </c:pt>
                <c:pt idx="674">
                  <c:v>8</c:v>
                </c:pt>
                <c:pt idx="675">
                  <c:v>8</c:v>
                </c:pt>
                <c:pt idx="676">
                  <c:v>7</c:v>
                </c:pt>
                <c:pt idx="677">
                  <c:v>7</c:v>
                </c:pt>
                <c:pt idx="678">
                  <c:v>7</c:v>
                </c:pt>
                <c:pt idx="679">
                  <c:v>6</c:v>
                </c:pt>
                <c:pt idx="680">
                  <c:v>7</c:v>
                </c:pt>
                <c:pt idx="681">
                  <c:v>8</c:v>
                </c:pt>
                <c:pt idx="682">
                  <c:v>8</c:v>
                </c:pt>
                <c:pt idx="683">
                  <c:v>8</c:v>
                </c:pt>
                <c:pt idx="684">
                  <c:v>7</c:v>
                </c:pt>
                <c:pt idx="685">
                  <c:v>7</c:v>
                </c:pt>
                <c:pt idx="686">
                  <c:v>7</c:v>
                </c:pt>
                <c:pt idx="687">
                  <c:v>8</c:v>
                </c:pt>
                <c:pt idx="688">
                  <c:v>21</c:v>
                </c:pt>
                <c:pt idx="689">
                  <c:v>9</c:v>
                </c:pt>
                <c:pt idx="690">
                  <c:v>9</c:v>
                </c:pt>
                <c:pt idx="691">
                  <c:v>9</c:v>
                </c:pt>
                <c:pt idx="692">
                  <c:v>9</c:v>
                </c:pt>
                <c:pt idx="693">
                  <c:v>10</c:v>
                </c:pt>
                <c:pt idx="694">
                  <c:v>11</c:v>
                </c:pt>
                <c:pt idx="695">
                  <c:v>12</c:v>
                </c:pt>
                <c:pt idx="696">
                  <c:v>14</c:v>
                </c:pt>
                <c:pt idx="697">
                  <c:v>14</c:v>
                </c:pt>
                <c:pt idx="698">
                  <c:v>14</c:v>
                </c:pt>
                <c:pt idx="699">
                  <c:v>14</c:v>
                </c:pt>
                <c:pt idx="700">
                  <c:v>11</c:v>
                </c:pt>
                <c:pt idx="701">
                  <c:v>11</c:v>
                </c:pt>
                <c:pt idx="702">
                  <c:v>10</c:v>
                </c:pt>
                <c:pt idx="703">
                  <c:v>9</c:v>
                </c:pt>
                <c:pt idx="704">
                  <c:v>8</c:v>
                </c:pt>
                <c:pt idx="705">
                  <c:v>6</c:v>
                </c:pt>
                <c:pt idx="706">
                  <c:v>3</c:v>
                </c:pt>
                <c:pt idx="707">
                  <c:v>2</c:v>
                </c:pt>
                <c:pt idx="708">
                  <c:v>1</c:v>
                </c:pt>
                <c:pt idx="709">
                  <c:v>2</c:v>
                </c:pt>
                <c:pt idx="710">
                  <c:v>1</c:v>
                </c:pt>
                <c:pt idx="711">
                  <c:v>2</c:v>
                </c:pt>
                <c:pt idx="712">
                  <c:v>2</c:v>
                </c:pt>
                <c:pt idx="713">
                  <c:v>3</c:v>
                </c:pt>
                <c:pt idx="714">
                  <c:v>3</c:v>
                </c:pt>
                <c:pt idx="715">
                  <c:v>2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1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1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2</c:v>
                </c:pt>
                <c:pt idx="778">
                  <c:v>0</c:v>
                </c:pt>
                <c:pt idx="779">
                  <c:v>3</c:v>
                </c:pt>
                <c:pt idx="780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192448"/>
        <c:axId val="165193984"/>
      </c:lineChart>
      <c:catAx>
        <c:axId val="16519244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txPr>
          <a:bodyPr/>
          <a:lstStyle/>
          <a:p>
            <a:pPr>
              <a:defRPr sz="900" baseline="0"/>
            </a:pPr>
            <a:endParaRPr lang="en-US"/>
          </a:p>
        </c:txPr>
        <c:crossAx val="165193984"/>
        <c:crosses val="autoZero"/>
        <c:auto val="0"/>
        <c:lblAlgn val="ctr"/>
        <c:lblOffset val="100"/>
        <c:tickLblSkip val="24"/>
        <c:tickMarkSkip val="24"/>
        <c:noMultiLvlLbl val="0"/>
      </c:catAx>
      <c:valAx>
        <c:axId val="1651939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51924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113435093580907"/>
          <c:y val="0.21181343668675079"/>
          <c:w val="0.10982621306507209"/>
          <c:h val="0.27227128787119431"/>
        </c:manualLayout>
      </c:layout>
      <c:overlay val="0"/>
      <c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c:sp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dk1"/>
                </a:solidFill>
                <a:latin typeface="+mn-lt"/>
                <a:ea typeface="+mn-ea"/>
                <a:cs typeface="+mn-cs"/>
              </a:rPr>
              <a:t>Cashmere Air</a:t>
            </a:r>
            <a:r>
              <a:rPr lang="en-US" baseline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Quality</a:t>
            </a:r>
            <a:br>
              <a:rPr lang="en-US" baseline="0">
                <a:solidFill>
                  <a:schemeClr val="dk1"/>
                </a:solidFill>
                <a:latin typeface="+mn-lt"/>
                <a:ea typeface="+mn-ea"/>
                <a:cs typeface="+mn-cs"/>
              </a:rPr>
            </a:br>
            <a:r>
              <a:rPr lang="en-US" baseline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PM vs. CO</a:t>
            </a:r>
          </a:p>
          <a:p>
            <a: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sz="1200" baseline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9/21/2012-9/24/2012</a:t>
            </a:r>
            <a:endParaRPr lang="en-US" sz="1200"/>
          </a:p>
        </c:rich>
      </c:tx>
      <c:layout/>
      <c:overlay val="1"/>
      <c:spPr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Cashmere PM</c:v>
          </c:tx>
          <c:marker>
            <c:symbol val="none"/>
          </c:marker>
          <c:cat>
            <c:strRef>
              <c:f>'CashmHS 9 24 1420'!$B$14:$B$4832</c:f>
              <c:strCache>
                <c:ptCount val="4681"/>
                <c:pt idx="180">
                  <c:v>0900</c:v>
                </c:pt>
                <c:pt idx="360">
                  <c:v>1200</c:v>
                </c:pt>
                <c:pt idx="540">
                  <c:v>1500</c:v>
                </c:pt>
                <c:pt idx="720">
                  <c:v>1800</c:v>
                </c:pt>
                <c:pt idx="900">
                  <c:v>2100</c:v>
                </c:pt>
                <c:pt idx="1080">
                  <c:v>9/22/12</c:v>
                </c:pt>
                <c:pt idx="1260">
                  <c:v>0300</c:v>
                </c:pt>
                <c:pt idx="1440">
                  <c:v>0600</c:v>
                </c:pt>
                <c:pt idx="1620">
                  <c:v>0900</c:v>
                </c:pt>
                <c:pt idx="1800">
                  <c:v>1200</c:v>
                </c:pt>
                <c:pt idx="1980">
                  <c:v>1500</c:v>
                </c:pt>
                <c:pt idx="2160">
                  <c:v>1800</c:v>
                </c:pt>
                <c:pt idx="2340">
                  <c:v>2100</c:v>
                </c:pt>
                <c:pt idx="2520">
                  <c:v>9/23/12</c:v>
                </c:pt>
                <c:pt idx="2700">
                  <c:v>0300</c:v>
                </c:pt>
                <c:pt idx="2880">
                  <c:v>0600</c:v>
                </c:pt>
                <c:pt idx="3060">
                  <c:v>0900</c:v>
                </c:pt>
                <c:pt idx="3240">
                  <c:v>1200</c:v>
                </c:pt>
                <c:pt idx="3420">
                  <c:v>1500</c:v>
                </c:pt>
                <c:pt idx="3600">
                  <c:v>1800</c:v>
                </c:pt>
                <c:pt idx="3780">
                  <c:v>2100</c:v>
                </c:pt>
                <c:pt idx="3960">
                  <c:v>9/24/12</c:v>
                </c:pt>
                <c:pt idx="4140">
                  <c:v>0300</c:v>
                </c:pt>
                <c:pt idx="4320">
                  <c:v>0600</c:v>
                </c:pt>
                <c:pt idx="4500">
                  <c:v>0900</c:v>
                </c:pt>
                <c:pt idx="4680">
                  <c:v>1200</c:v>
                </c:pt>
              </c:strCache>
            </c:strRef>
          </c:cat>
          <c:val>
            <c:numRef>
              <c:f>'CashmHS 9 24 1420'!$A$14:$A$4832</c:f>
              <c:numCache>
                <c:formatCode>General</c:formatCode>
                <c:ptCount val="4819"/>
                <c:pt idx="0">
                  <c:v>868</c:v>
                </c:pt>
                <c:pt idx="60">
                  <c:v>924</c:v>
                </c:pt>
                <c:pt idx="120">
                  <c:v>900</c:v>
                </c:pt>
                <c:pt idx="180">
                  <c:v>919</c:v>
                </c:pt>
                <c:pt idx="240">
                  <c:v>919</c:v>
                </c:pt>
                <c:pt idx="300">
                  <c:v>919</c:v>
                </c:pt>
                <c:pt idx="360">
                  <c:v>899</c:v>
                </c:pt>
                <c:pt idx="420">
                  <c:v>581</c:v>
                </c:pt>
                <c:pt idx="480">
                  <c:v>604</c:v>
                </c:pt>
                <c:pt idx="540">
                  <c:v>347</c:v>
                </c:pt>
                <c:pt idx="600">
                  <c:v>342</c:v>
                </c:pt>
                <c:pt idx="660">
                  <c:v>313</c:v>
                </c:pt>
                <c:pt idx="720">
                  <c:v>507</c:v>
                </c:pt>
                <c:pt idx="780">
                  <c:v>872</c:v>
                </c:pt>
                <c:pt idx="840">
                  <c:v>839</c:v>
                </c:pt>
                <c:pt idx="900">
                  <c:v>854</c:v>
                </c:pt>
                <c:pt idx="960">
                  <c:v>786</c:v>
                </c:pt>
                <c:pt idx="1020">
                  <c:v>827</c:v>
                </c:pt>
                <c:pt idx="1080">
                  <c:v>520</c:v>
                </c:pt>
                <c:pt idx="1140">
                  <c:v>596</c:v>
                </c:pt>
                <c:pt idx="1200">
                  <c:v>165</c:v>
                </c:pt>
                <c:pt idx="1260">
                  <c:v>86</c:v>
                </c:pt>
                <c:pt idx="1320">
                  <c:v>76</c:v>
                </c:pt>
                <c:pt idx="1380">
                  <c:v>65</c:v>
                </c:pt>
                <c:pt idx="1440">
                  <c:v>551</c:v>
                </c:pt>
                <c:pt idx="1500">
                  <c:v>667</c:v>
                </c:pt>
                <c:pt idx="1560">
                  <c:v>381</c:v>
                </c:pt>
                <c:pt idx="1620">
                  <c:v>71</c:v>
                </c:pt>
                <c:pt idx="1680">
                  <c:v>64</c:v>
                </c:pt>
                <c:pt idx="1740">
                  <c:v>47</c:v>
                </c:pt>
                <c:pt idx="1800">
                  <c:v>37</c:v>
                </c:pt>
                <c:pt idx="1860">
                  <c:v>33</c:v>
                </c:pt>
                <c:pt idx="1920">
                  <c:v>30</c:v>
                </c:pt>
                <c:pt idx="1980">
                  <c:v>38</c:v>
                </c:pt>
                <c:pt idx="2040">
                  <c:v>44</c:v>
                </c:pt>
                <c:pt idx="2100">
                  <c:v>45</c:v>
                </c:pt>
                <c:pt idx="2160">
                  <c:v>39</c:v>
                </c:pt>
                <c:pt idx="2220">
                  <c:v>27</c:v>
                </c:pt>
                <c:pt idx="2280">
                  <c:v>22</c:v>
                </c:pt>
                <c:pt idx="2340">
                  <c:v>20</c:v>
                </c:pt>
                <c:pt idx="2400">
                  <c:v>17</c:v>
                </c:pt>
                <c:pt idx="2460">
                  <c:v>14</c:v>
                </c:pt>
                <c:pt idx="2520">
                  <c:v>13</c:v>
                </c:pt>
                <c:pt idx="2580">
                  <c:v>13</c:v>
                </c:pt>
                <c:pt idx="2640">
                  <c:v>17</c:v>
                </c:pt>
                <c:pt idx="2700">
                  <c:v>191</c:v>
                </c:pt>
                <c:pt idx="2760">
                  <c:v>251</c:v>
                </c:pt>
                <c:pt idx="2820">
                  <c:v>405</c:v>
                </c:pt>
                <c:pt idx="2880">
                  <c:v>394</c:v>
                </c:pt>
                <c:pt idx="2940">
                  <c:v>506</c:v>
                </c:pt>
                <c:pt idx="3000">
                  <c:v>460</c:v>
                </c:pt>
                <c:pt idx="3060">
                  <c:v>292</c:v>
                </c:pt>
                <c:pt idx="3120">
                  <c:v>38</c:v>
                </c:pt>
                <c:pt idx="3180">
                  <c:v>37</c:v>
                </c:pt>
                <c:pt idx="3240">
                  <c:v>54</c:v>
                </c:pt>
                <c:pt idx="3300">
                  <c:v>62</c:v>
                </c:pt>
                <c:pt idx="3360">
                  <c:v>70</c:v>
                </c:pt>
                <c:pt idx="3420">
                  <c:v>77</c:v>
                </c:pt>
                <c:pt idx="3480">
                  <c:v>110</c:v>
                </c:pt>
                <c:pt idx="3540">
                  <c:v>190</c:v>
                </c:pt>
                <c:pt idx="3600">
                  <c:v>170</c:v>
                </c:pt>
                <c:pt idx="3660">
                  <c:v>172</c:v>
                </c:pt>
                <c:pt idx="3720">
                  <c:v>148</c:v>
                </c:pt>
                <c:pt idx="3780">
                  <c:v>147</c:v>
                </c:pt>
                <c:pt idx="3840">
                  <c:v>162</c:v>
                </c:pt>
                <c:pt idx="3900">
                  <c:v>170</c:v>
                </c:pt>
                <c:pt idx="3960">
                  <c:v>196</c:v>
                </c:pt>
                <c:pt idx="4020">
                  <c:v>216</c:v>
                </c:pt>
                <c:pt idx="4080">
                  <c:v>247</c:v>
                </c:pt>
                <c:pt idx="4140">
                  <c:v>341</c:v>
                </c:pt>
                <c:pt idx="4200">
                  <c:v>517</c:v>
                </c:pt>
                <c:pt idx="4260">
                  <c:v>534</c:v>
                </c:pt>
                <c:pt idx="4320">
                  <c:v>487</c:v>
                </c:pt>
                <c:pt idx="4380">
                  <c:v>498</c:v>
                </c:pt>
                <c:pt idx="4440">
                  <c:v>625</c:v>
                </c:pt>
                <c:pt idx="4500">
                  <c:v>692</c:v>
                </c:pt>
                <c:pt idx="4560">
                  <c:v>518</c:v>
                </c:pt>
                <c:pt idx="4620">
                  <c:v>295</c:v>
                </c:pt>
                <c:pt idx="4680">
                  <c:v>287</c:v>
                </c:pt>
                <c:pt idx="4740">
                  <c:v>237</c:v>
                </c:pt>
                <c:pt idx="4800">
                  <c:v>184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495552"/>
        <c:axId val="165497088"/>
      </c:lineChart>
      <c:lineChart>
        <c:grouping val="standard"/>
        <c:varyColors val="0"/>
        <c:ser>
          <c:idx val="1"/>
          <c:order val="1"/>
          <c:tx>
            <c:v>Cashmere CO</c:v>
          </c:tx>
          <c:marker>
            <c:symbol val="none"/>
          </c:marker>
          <c:val>
            <c:numRef>
              <c:f>'CashmHS 9 24 1420'!$F$14:$F$4832</c:f>
              <c:numCache>
                <c:formatCode>General</c:formatCode>
                <c:ptCount val="4819"/>
                <c:pt idx="149">
                  <c:v>6</c:v>
                </c:pt>
                <c:pt idx="150">
                  <c:v>6</c:v>
                </c:pt>
                <c:pt idx="151">
                  <c:v>8.5</c:v>
                </c:pt>
                <c:pt idx="152">
                  <c:v>9</c:v>
                </c:pt>
                <c:pt idx="153">
                  <c:v>8</c:v>
                </c:pt>
                <c:pt idx="154">
                  <c:v>6.5</c:v>
                </c:pt>
                <c:pt idx="155">
                  <c:v>6.5</c:v>
                </c:pt>
                <c:pt idx="156">
                  <c:v>5.5</c:v>
                </c:pt>
                <c:pt idx="157">
                  <c:v>5</c:v>
                </c:pt>
                <c:pt idx="158">
                  <c:v>5.5</c:v>
                </c:pt>
                <c:pt idx="159">
                  <c:v>6</c:v>
                </c:pt>
                <c:pt idx="160">
                  <c:v>5.5</c:v>
                </c:pt>
                <c:pt idx="161">
                  <c:v>5.5</c:v>
                </c:pt>
                <c:pt idx="162">
                  <c:v>4</c:v>
                </c:pt>
                <c:pt idx="163">
                  <c:v>3.5</c:v>
                </c:pt>
                <c:pt idx="164">
                  <c:v>4</c:v>
                </c:pt>
                <c:pt idx="165">
                  <c:v>3</c:v>
                </c:pt>
                <c:pt idx="166">
                  <c:v>3.5</c:v>
                </c:pt>
                <c:pt idx="167">
                  <c:v>3</c:v>
                </c:pt>
                <c:pt idx="168">
                  <c:v>4</c:v>
                </c:pt>
                <c:pt idx="169">
                  <c:v>4</c:v>
                </c:pt>
                <c:pt idx="170">
                  <c:v>4.5</c:v>
                </c:pt>
                <c:pt idx="171">
                  <c:v>4</c:v>
                </c:pt>
                <c:pt idx="172">
                  <c:v>3.5</c:v>
                </c:pt>
                <c:pt idx="173">
                  <c:v>4</c:v>
                </c:pt>
                <c:pt idx="174">
                  <c:v>4</c:v>
                </c:pt>
                <c:pt idx="175">
                  <c:v>4.5</c:v>
                </c:pt>
                <c:pt idx="176">
                  <c:v>4.5</c:v>
                </c:pt>
                <c:pt idx="177">
                  <c:v>4</c:v>
                </c:pt>
                <c:pt idx="178">
                  <c:v>4.5</c:v>
                </c:pt>
                <c:pt idx="179">
                  <c:v>4.5</c:v>
                </c:pt>
                <c:pt idx="180">
                  <c:v>4.5</c:v>
                </c:pt>
                <c:pt idx="181">
                  <c:v>3</c:v>
                </c:pt>
                <c:pt idx="182">
                  <c:v>3.5</c:v>
                </c:pt>
                <c:pt idx="183">
                  <c:v>4</c:v>
                </c:pt>
                <c:pt idx="184">
                  <c:v>4</c:v>
                </c:pt>
                <c:pt idx="185">
                  <c:v>3</c:v>
                </c:pt>
                <c:pt idx="186">
                  <c:v>3.5</c:v>
                </c:pt>
                <c:pt idx="187">
                  <c:v>4</c:v>
                </c:pt>
                <c:pt idx="188">
                  <c:v>4</c:v>
                </c:pt>
                <c:pt idx="189">
                  <c:v>4.5</c:v>
                </c:pt>
                <c:pt idx="190">
                  <c:v>5</c:v>
                </c:pt>
                <c:pt idx="191">
                  <c:v>5.5</c:v>
                </c:pt>
                <c:pt idx="192">
                  <c:v>5.5</c:v>
                </c:pt>
                <c:pt idx="193">
                  <c:v>5</c:v>
                </c:pt>
                <c:pt idx="194">
                  <c:v>6</c:v>
                </c:pt>
                <c:pt idx="195">
                  <c:v>5.5</c:v>
                </c:pt>
                <c:pt idx="196">
                  <c:v>6</c:v>
                </c:pt>
                <c:pt idx="197">
                  <c:v>6</c:v>
                </c:pt>
                <c:pt idx="198">
                  <c:v>6</c:v>
                </c:pt>
                <c:pt idx="199">
                  <c:v>6.5</c:v>
                </c:pt>
                <c:pt idx="200">
                  <c:v>4.5</c:v>
                </c:pt>
                <c:pt idx="201">
                  <c:v>6.5</c:v>
                </c:pt>
                <c:pt idx="202">
                  <c:v>5.5</c:v>
                </c:pt>
                <c:pt idx="203">
                  <c:v>6.5</c:v>
                </c:pt>
                <c:pt idx="204">
                  <c:v>5.5</c:v>
                </c:pt>
                <c:pt idx="205">
                  <c:v>4.5</c:v>
                </c:pt>
                <c:pt idx="206">
                  <c:v>5</c:v>
                </c:pt>
                <c:pt idx="207">
                  <c:v>5.5</c:v>
                </c:pt>
                <c:pt idx="208">
                  <c:v>4.5</c:v>
                </c:pt>
                <c:pt idx="209">
                  <c:v>4.5</c:v>
                </c:pt>
                <c:pt idx="210">
                  <c:v>4</c:v>
                </c:pt>
                <c:pt idx="211">
                  <c:v>4</c:v>
                </c:pt>
                <c:pt idx="212">
                  <c:v>4</c:v>
                </c:pt>
                <c:pt idx="213">
                  <c:v>3.5</c:v>
                </c:pt>
                <c:pt idx="214">
                  <c:v>3.5</c:v>
                </c:pt>
                <c:pt idx="215">
                  <c:v>4</c:v>
                </c:pt>
                <c:pt idx="216">
                  <c:v>3.5</c:v>
                </c:pt>
                <c:pt idx="217">
                  <c:v>4</c:v>
                </c:pt>
                <c:pt idx="218">
                  <c:v>4</c:v>
                </c:pt>
                <c:pt idx="219">
                  <c:v>3</c:v>
                </c:pt>
                <c:pt idx="220">
                  <c:v>0</c:v>
                </c:pt>
                <c:pt idx="221">
                  <c:v>4</c:v>
                </c:pt>
                <c:pt idx="222">
                  <c:v>5</c:v>
                </c:pt>
                <c:pt idx="223">
                  <c:v>5</c:v>
                </c:pt>
                <c:pt idx="224">
                  <c:v>6</c:v>
                </c:pt>
                <c:pt idx="225">
                  <c:v>5.5</c:v>
                </c:pt>
                <c:pt idx="226">
                  <c:v>5.5</c:v>
                </c:pt>
                <c:pt idx="227">
                  <c:v>5.5</c:v>
                </c:pt>
                <c:pt idx="228">
                  <c:v>6</c:v>
                </c:pt>
                <c:pt idx="229">
                  <c:v>4.5</c:v>
                </c:pt>
                <c:pt idx="230">
                  <c:v>4.5</c:v>
                </c:pt>
                <c:pt idx="231">
                  <c:v>5</c:v>
                </c:pt>
                <c:pt idx="232">
                  <c:v>4.5</c:v>
                </c:pt>
                <c:pt idx="233">
                  <c:v>4</c:v>
                </c:pt>
                <c:pt idx="234">
                  <c:v>4</c:v>
                </c:pt>
                <c:pt idx="235">
                  <c:v>4</c:v>
                </c:pt>
                <c:pt idx="236">
                  <c:v>4</c:v>
                </c:pt>
                <c:pt idx="237">
                  <c:v>3.5</c:v>
                </c:pt>
                <c:pt idx="238">
                  <c:v>4</c:v>
                </c:pt>
                <c:pt idx="239">
                  <c:v>4</c:v>
                </c:pt>
                <c:pt idx="240">
                  <c:v>4</c:v>
                </c:pt>
                <c:pt idx="241">
                  <c:v>3.5</c:v>
                </c:pt>
                <c:pt idx="242">
                  <c:v>3.5</c:v>
                </c:pt>
                <c:pt idx="243">
                  <c:v>4</c:v>
                </c:pt>
                <c:pt idx="244">
                  <c:v>4.5</c:v>
                </c:pt>
                <c:pt idx="245">
                  <c:v>3.5</c:v>
                </c:pt>
                <c:pt idx="246">
                  <c:v>3.5</c:v>
                </c:pt>
                <c:pt idx="247">
                  <c:v>3.5</c:v>
                </c:pt>
                <c:pt idx="248">
                  <c:v>3</c:v>
                </c:pt>
                <c:pt idx="249">
                  <c:v>3.5</c:v>
                </c:pt>
                <c:pt idx="250">
                  <c:v>3.5</c:v>
                </c:pt>
                <c:pt idx="251">
                  <c:v>3.5</c:v>
                </c:pt>
                <c:pt idx="252">
                  <c:v>4</c:v>
                </c:pt>
                <c:pt idx="253">
                  <c:v>4</c:v>
                </c:pt>
                <c:pt idx="254">
                  <c:v>3.5</c:v>
                </c:pt>
                <c:pt idx="255">
                  <c:v>4</c:v>
                </c:pt>
                <c:pt idx="256">
                  <c:v>4</c:v>
                </c:pt>
                <c:pt idx="257">
                  <c:v>4</c:v>
                </c:pt>
                <c:pt idx="258">
                  <c:v>4</c:v>
                </c:pt>
                <c:pt idx="259">
                  <c:v>4</c:v>
                </c:pt>
                <c:pt idx="260">
                  <c:v>4</c:v>
                </c:pt>
                <c:pt idx="261">
                  <c:v>4.5</c:v>
                </c:pt>
                <c:pt idx="262">
                  <c:v>5.5</c:v>
                </c:pt>
                <c:pt idx="263">
                  <c:v>4.5</c:v>
                </c:pt>
                <c:pt idx="264">
                  <c:v>5</c:v>
                </c:pt>
                <c:pt idx="265">
                  <c:v>5</c:v>
                </c:pt>
                <c:pt idx="266">
                  <c:v>5</c:v>
                </c:pt>
                <c:pt idx="267">
                  <c:v>3.5</c:v>
                </c:pt>
                <c:pt idx="268">
                  <c:v>4</c:v>
                </c:pt>
                <c:pt idx="269">
                  <c:v>4</c:v>
                </c:pt>
                <c:pt idx="270">
                  <c:v>6</c:v>
                </c:pt>
                <c:pt idx="271">
                  <c:v>6</c:v>
                </c:pt>
                <c:pt idx="272">
                  <c:v>4.5</c:v>
                </c:pt>
                <c:pt idx="273">
                  <c:v>7</c:v>
                </c:pt>
                <c:pt idx="274">
                  <c:v>7</c:v>
                </c:pt>
                <c:pt idx="275">
                  <c:v>6</c:v>
                </c:pt>
                <c:pt idx="276">
                  <c:v>6</c:v>
                </c:pt>
                <c:pt idx="277">
                  <c:v>8</c:v>
                </c:pt>
                <c:pt idx="278">
                  <c:v>8.5</c:v>
                </c:pt>
                <c:pt idx="279">
                  <c:v>10.5</c:v>
                </c:pt>
                <c:pt idx="280">
                  <c:v>12</c:v>
                </c:pt>
                <c:pt idx="281">
                  <c:v>12</c:v>
                </c:pt>
                <c:pt idx="282">
                  <c:v>12</c:v>
                </c:pt>
                <c:pt idx="283">
                  <c:v>12</c:v>
                </c:pt>
                <c:pt idx="284">
                  <c:v>9.5</c:v>
                </c:pt>
                <c:pt idx="285">
                  <c:v>9.5</c:v>
                </c:pt>
                <c:pt idx="286">
                  <c:v>10</c:v>
                </c:pt>
                <c:pt idx="287">
                  <c:v>7.5</c:v>
                </c:pt>
                <c:pt idx="288">
                  <c:v>6</c:v>
                </c:pt>
                <c:pt idx="289">
                  <c:v>8.5</c:v>
                </c:pt>
                <c:pt idx="290">
                  <c:v>7.5</c:v>
                </c:pt>
                <c:pt idx="291">
                  <c:v>7</c:v>
                </c:pt>
                <c:pt idx="292">
                  <c:v>7</c:v>
                </c:pt>
                <c:pt idx="293">
                  <c:v>6</c:v>
                </c:pt>
                <c:pt idx="294">
                  <c:v>5.5</c:v>
                </c:pt>
                <c:pt idx="295">
                  <c:v>5.5</c:v>
                </c:pt>
                <c:pt idx="296">
                  <c:v>6.5</c:v>
                </c:pt>
                <c:pt idx="297">
                  <c:v>6.5</c:v>
                </c:pt>
                <c:pt idx="298">
                  <c:v>5</c:v>
                </c:pt>
                <c:pt idx="299">
                  <c:v>5</c:v>
                </c:pt>
                <c:pt idx="300">
                  <c:v>4.5</c:v>
                </c:pt>
                <c:pt idx="301">
                  <c:v>4.5</c:v>
                </c:pt>
                <c:pt idx="302">
                  <c:v>3.5</c:v>
                </c:pt>
                <c:pt idx="303">
                  <c:v>4</c:v>
                </c:pt>
                <c:pt idx="304">
                  <c:v>4</c:v>
                </c:pt>
                <c:pt idx="305">
                  <c:v>4</c:v>
                </c:pt>
                <c:pt idx="306">
                  <c:v>4</c:v>
                </c:pt>
                <c:pt idx="307">
                  <c:v>4</c:v>
                </c:pt>
                <c:pt idx="308">
                  <c:v>3.5</c:v>
                </c:pt>
                <c:pt idx="309">
                  <c:v>3</c:v>
                </c:pt>
                <c:pt idx="310">
                  <c:v>3</c:v>
                </c:pt>
                <c:pt idx="311">
                  <c:v>3.5</c:v>
                </c:pt>
                <c:pt idx="312">
                  <c:v>3.5</c:v>
                </c:pt>
                <c:pt idx="313">
                  <c:v>3</c:v>
                </c:pt>
                <c:pt idx="314">
                  <c:v>4</c:v>
                </c:pt>
                <c:pt idx="315">
                  <c:v>3</c:v>
                </c:pt>
                <c:pt idx="316">
                  <c:v>4</c:v>
                </c:pt>
                <c:pt idx="317">
                  <c:v>3.5</c:v>
                </c:pt>
                <c:pt idx="318">
                  <c:v>3.5</c:v>
                </c:pt>
                <c:pt idx="319">
                  <c:v>4</c:v>
                </c:pt>
                <c:pt idx="320">
                  <c:v>0</c:v>
                </c:pt>
                <c:pt idx="321">
                  <c:v>3</c:v>
                </c:pt>
                <c:pt idx="322">
                  <c:v>0</c:v>
                </c:pt>
                <c:pt idx="323">
                  <c:v>3</c:v>
                </c:pt>
                <c:pt idx="324">
                  <c:v>0</c:v>
                </c:pt>
                <c:pt idx="325">
                  <c:v>3.5</c:v>
                </c:pt>
                <c:pt idx="326">
                  <c:v>3.5</c:v>
                </c:pt>
                <c:pt idx="327">
                  <c:v>3.5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3</c:v>
                </c:pt>
                <c:pt idx="334">
                  <c:v>0</c:v>
                </c:pt>
                <c:pt idx="335">
                  <c:v>3</c:v>
                </c:pt>
                <c:pt idx="336">
                  <c:v>3</c:v>
                </c:pt>
                <c:pt idx="337">
                  <c:v>4</c:v>
                </c:pt>
                <c:pt idx="338">
                  <c:v>4</c:v>
                </c:pt>
                <c:pt idx="339">
                  <c:v>4.5</c:v>
                </c:pt>
                <c:pt idx="340">
                  <c:v>5</c:v>
                </c:pt>
                <c:pt idx="341">
                  <c:v>4.5</c:v>
                </c:pt>
                <c:pt idx="342">
                  <c:v>4</c:v>
                </c:pt>
                <c:pt idx="343">
                  <c:v>4</c:v>
                </c:pt>
                <c:pt idx="344">
                  <c:v>4.5</c:v>
                </c:pt>
                <c:pt idx="345">
                  <c:v>4.5</c:v>
                </c:pt>
                <c:pt idx="346">
                  <c:v>5</c:v>
                </c:pt>
                <c:pt idx="347">
                  <c:v>4</c:v>
                </c:pt>
                <c:pt idx="348">
                  <c:v>4</c:v>
                </c:pt>
                <c:pt idx="349">
                  <c:v>3.5</c:v>
                </c:pt>
                <c:pt idx="350">
                  <c:v>3</c:v>
                </c:pt>
                <c:pt idx="351">
                  <c:v>3</c:v>
                </c:pt>
                <c:pt idx="352">
                  <c:v>0</c:v>
                </c:pt>
                <c:pt idx="353">
                  <c:v>3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3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3</c:v>
                </c:pt>
                <c:pt idx="368">
                  <c:v>3.5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3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3</c:v>
                </c:pt>
                <c:pt idx="734">
                  <c:v>3.5</c:v>
                </c:pt>
                <c:pt idx="735">
                  <c:v>3.5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3.5</c:v>
                </c:pt>
                <c:pt idx="740">
                  <c:v>0</c:v>
                </c:pt>
                <c:pt idx="741">
                  <c:v>3.5</c:v>
                </c:pt>
                <c:pt idx="742">
                  <c:v>4.5</c:v>
                </c:pt>
                <c:pt idx="743">
                  <c:v>4.5</c:v>
                </c:pt>
                <c:pt idx="744">
                  <c:v>4</c:v>
                </c:pt>
                <c:pt idx="745">
                  <c:v>4.5</c:v>
                </c:pt>
                <c:pt idx="746">
                  <c:v>4.5</c:v>
                </c:pt>
                <c:pt idx="747">
                  <c:v>5.5</c:v>
                </c:pt>
                <c:pt idx="748">
                  <c:v>6</c:v>
                </c:pt>
                <c:pt idx="749">
                  <c:v>6</c:v>
                </c:pt>
                <c:pt idx="750">
                  <c:v>6</c:v>
                </c:pt>
                <c:pt idx="751">
                  <c:v>6</c:v>
                </c:pt>
                <c:pt idx="752">
                  <c:v>5.5</c:v>
                </c:pt>
                <c:pt idx="753">
                  <c:v>4.5</c:v>
                </c:pt>
                <c:pt idx="754">
                  <c:v>5</c:v>
                </c:pt>
                <c:pt idx="755">
                  <c:v>4.5</c:v>
                </c:pt>
                <c:pt idx="756">
                  <c:v>4</c:v>
                </c:pt>
                <c:pt idx="757">
                  <c:v>4</c:v>
                </c:pt>
                <c:pt idx="758">
                  <c:v>4.5</c:v>
                </c:pt>
                <c:pt idx="759">
                  <c:v>4</c:v>
                </c:pt>
                <c:pt idx="760">
                  <c:v>4.5</c:v>
                </c:pt>
                <c:pt idx="761">
                  <c:v>4.5</c:v>
                </c:pt>
                <c:pt idx="762">
                  <c:v>5</c:v>
                </c:pt>
                <c:pt idx="763">
                  <c:v>4</c:v>
                </c:pt>
                <c:pt idx="764">
                  <c:v>3.5</c:v>
                </c:pt>
                <c:pt idx="765">
                  <c:v>3.5</c:v>
                </c:pt>
                <c:pt idx="766">
                  <c:v>4</c:v>
                </c:pt>
                <c:pt idx="767">
                  <c:v>0</c:v>
                </c:pt>
                <c:pt idx="768">
                  <c:v>0</c:v>
                </c:pt>
                <c:pt idx="769">
                  <c:v>3</c:v>
                </c:pt>
                <c:pt idx="770">
                  <c:v>3.5</c:v>
                </c:pt>
                <c:pt idx="771">
                  <c:v>3.5</c:v>
                </c:pt>
                <c:pt idx="772">
                  <c:v>0</c:v>
                </c:pt>
                <c:pt idx="773">
                  <c:v>0</c:v>
                </c:pt>
                <c:pt idx="774">
                  <c:v>3</c:v>
                </c:pt>
                <c:pt idx="775">
                  <c:v>3.5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3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3</c:v>
                </c:pt>
                <c:pt idx="793">
                  <c:v>4</c:v>
                </c:pt>
                <c:pt idx="794">
                  <c:v>5.5</c:v>
                </c:pt>
                <c:pt idx="795">
                  <c:v>5</c:v>
                </c:pt>
                <c:pt idx="796">
                  <c:v>6</c:v>
                </c:pt>
                <c:pt idx="797">
                  <c:v>6</c:v>
                </c:pt>
                <c:pt idx="798">
                  <c:v>5</c:v>
                </c:pt>
                <c:pt idx="799">
                  <c:v>4.5</c:v>
                </c:pt>
                <c:pt idx="800">
                  <c:v>5</c:v>
                </c:pt>
                <c:pt idx="801">
                  <c:v>4.5</c:v>
                </c:pt>
                <c:pt idx="802">
                  <c:v>5</c:v>
                </c:pt>
                <c:pt idx="803">
                  <c:v>4.5</c:v>
                </c:pt>
                <c:pt idx="804">
                  <c:v>4</c:v>
                </c:pt>
                <c:pt idx="805">
                  <c:v>4</c:v>
                </c:pt>
                <c:pt idx="806">
                  <c:v>3.5</c:v>
                </c:pt>
                <c:pt idx="807">
                  <c:v>3</c:v>
                </c:pt>
                <c:pt idx="808">
                  <c:v>3</c:v>
                </c:pt>
                <c:pt idx="809">
                  <c:v>3</c:v>
                </c:pt>
                <c:pt idx="810">
                  <c:v>3</c:v>
                </c:pt>
                <c:pt idx="811">
                  <c:v>3</c:v>
                </c:pt>
                <c:pt idx="812">
                  <c:v>0</c:v>
                </c:pt>
                <c:pt idx="813">
                  <c:v>3</c:v>
                </c:pt>
                <c:pt idx="814">
                  <c:v>3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3</c:v>
                </c:pt>
                <c:pt idx="826">
                  <c:v>0</c:v>
                </c:pt>
                <c:pt idx="827">
                  <c:v>0</c:v>
                </c:pt>
                <c:pt idx="828">
                  <c:v>3</c:v>
                </c:pt>
                <c:pt idx="829">
                  <c:v>3</c:v>
                </c:pt>
                <c:pt idx="830">
                  <c:v>3.5</c:v>
                </c:pt>
                <c:pt idx="831">
                  <c:v>3.5</c:v>
                </c:pt>
                <c:pt idx="832">
                  <c:v>4</c:v>
                </c:pt>
                <c:pt idx="833">
                  <c:v>4</c:v>
                </c:pt>
                <c:pt idx="834">
                  <c:v>3.5</c:v>
                </c:pt>
                <c:pt idx="835">
                  <c:v>0</c:v>
                </c:pt>
                <c:pt idx="836">
                  <c:v>3</c:v>
                </c:pt>
                <c:pt idx="837">
                  <c:v>3.5</c:v>
                </c:pt>
                <c:pt idx="838">
                  <c:v>3.5</c:v>
                </c:pt>
                <c:pt idx="839">
                  <c:v>0</c:v>
                </c:pt>
                <c:pt idx="840">
                  <c:v>0</c:v>
                </c:pt>
                <c:pt idx="841">
                  <c:v>4</c:v>
                </c:pt>
                <c:pt idx="842">
                  <c:v>4</c:v>
                </c:pt>
                <c:pt idx="843">
                  <c:v>4.5</c:v>
                </c:pt>
                <c:pt idx="844">
                  <c:v>4.5</c:v>
                </c:pt>
                <c:pt idx="845">
                  <c:v>4.5</c:v>
                </c:pt>
                <c:pt idx="846">
                  <c:v>3.5</c:v>
                </c:pt>
                <c:pt idx="847">
                  <c:v>4</c:v>
                </c:pt>
                <c:pt idx="848">
                  <c:v>3.5</c:v>
                </c:pt>
                <c:pt idx="849">
                  <c:v>4</c:v>
                </c:pt>
                <c:pt idx="850">
                  <c:v>4</c:v>
                </c:pt>
                <c:pt idx="851">
                  <c:v>4</c:v>
                </c:pt>
                <c:pt idx="852">
                  <c:v>4</c:v>
                </c:pt>
                <c:pt idx="853">
                  <c:v>4</c:v>
                </c:pt>
                <c:pt idx="854">
                  <c:v>3</c:v>
                </c:pt>
                <c:pt idx="855">
                  <c:v>3.5</c:v>
                </c:pt>
                <c:pt idx="856">
                  <c:v>3.5</c:v>
                </c:pt>
                <c:pt idx="857">
                  <c:v>3.5</c:v>
                </c:pt>
                <c:pt idx="858">
                  <c:v>3.5</c:v>
                </c:pt>
                <c:pt idx="859">
                  <c:v>3.5</c:v>
                </c:pt>
                <c:pt idx="860">
                  <c:v>4</c:v>
                </c:pt>
                <c:pt idx="861">
                  <c:v>4</c:v>
                </c:pt>
                <c:pt idx="862">
                  <c:v>3.5</c:v>
                </c:pt>
                <c:pt idx="863">
                  <c:v>3.5</c:v>
                </c:pt>
                <c:pt idx="864">
                  <c:v>3.5</c:v>
                </c:pt>
                <c:pt idx="865">
                  <c:v>3.5</c:v>
                </c:pt>
                <c:pt idx="866">
                  <c:v>4</c:v>
                </c:pt>
                <c:pt idx="867">
                  <c:v>4</c:v>
                </c:pt>
                <c:pt idx="868">
                  <c:v>4</c:v>
                </c:pt>
                <c:pt idx="869">
                  <c:v>3.5</c:v>
                </c:pt>
                <c:pt idx="870">
                  <c:v>3</c:v>
                </c:pt>
                <c:pt idx="871">
                  <c:v>3</c:v>
                </c:pt>
                <c:pt idx="872">
                  <c:v>3</c:v>
                </c:pt>
                <c:pt idx="873">
                  <c:v>3</c:v>
                </c:pt>
                <c:pt idx="874">
                  <c:v>3</c:v>
                </c:pt>
                <c:pt idx="875">
                  <c:v>3.5</c:v>
                </c:pt>
                <c:pt idx="876">
                  <c:v>3</c:v>
                </c:pt>
                <c:pt idx="877">
                  <c:v>3.5</c:v>
                </c:pt>
                <c:pt idx="878">
                  <c:v>3.5</c:v>
                </c:pt>
                <c:pt idx="879">
                  <c:v>3.5</c:v>
                </c:pt>
                <c:pt idx="880">
                  <c:v>3</c:v>
                </c:pt>
                <c:pt idx="881">
                  <c:v>4</c:v>
                </c:pt>
                <c:pt idx="882">
                  <c:v>3.5</c:v>
                </c:pt>
                <c:pt idx="883">
                  <c:v>0</c:v>
                </c:pt>
                <c:pt idx="884">
                  <c:v>3.5</c:v>
                </c:pt>
                <c:pt idx="885">
                  <c:v>3</c:v>
                </c:pt>
                <c:pt idx="886">
                  <c:v>3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3</c:v>
                </c:pt>
                <c:pt idx="892">
                  <c:v>4</c:v>
                </c:pt>
                <c:pt idx="893">
                  <c:v>3.5</c:v>
                </c:pt>
                <c:pt idx="894">
                  <c:v>0</c:v>
                </c:pt>
                <c:pt idx="895">
                  <c:v>3</c:v>
                </c:pt>
                <c:pt idx="896">
                  <c:v>0</c:v>
                </c:pt>
                <c:pt idx="897">
                  <c:v>3</c:v>
                </c:pt>
                <c:pt idx="898">
                  <c:v>3</c:v>
                </c:pt>
                <c:pt idx="899">
                  <c:v>3</c:v>
                </c:pt>
                <c:pt idx="900">
                  <c:v>3</c:v>
                </c:pt>
                <c:pt idx="901">
                  <c:v>3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3</c:v>
                </c:pt>
                <c:pt idx="909">
                  <c:v>3</c:v>
                </c:pt>
                <c:pt idx="910">
                  <c:v>3.5</c:v>
                </c:pt>
                <c:pt idx="911">
                  <c:v>0</c:v>
                </c:pt>
                <c:pt idx="912">
                  <c:v>3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3</c:v>
                </c:pt>
                <c:pt idx="919">
                  <c:v>0</c:v>
                </c:pt>
                <c:pt idx="920">
                  <c:v>0</c:v>
                </c:pt>
                <c:pt idx="921">
                  <c:v>3.5</c:v>
                </c:pt>
                <c:pt idx="922">
                  <c:v>3.5</c:v>
                </c:pt>
                <c:pt idx="923">
                  <c:v>3.5</c:v>
                </c:pt>
                <c:pt idx="924">
                  <c:v>4</c:v>
                </c:pt>
                <c:pt idx="925">
                  <c:v>3</c:v>
                </c:pt>
                <c:pt idx="926">
                  <c:v>3</c:v>
                </c:pt>
                <c:pt idx="927">
                  <c:v>3</c:v>
                </c:pt>
                <c:pt idx="928">
                  <c:v>3.5</c:v>
                </c:pt>
                <c:pt idx="929">
                  <c:v>3.5</c:v>
                </c:pt>
                <c:pt idx="930">
                  <c:v>3.5</c:v>
                </c:pt>
                <c:pt idx="931">
                  <c:v>3.5</c:v>
                </c:pt>
                <c:pt idx="932">
                  <c:v>4</c:v>
                </c:pt>
                <c:pt idx="933">
                  <c:v>4</c:v>
                </c:pt>
                <c:pt idx="934">
                  <c:v>4</c:v>
                </c:pt>
                <c:pt idx="935">
                  <c:v>3.5</c:v>
                </c:pt>
                <c:pt idx="936">
                  <c:v>3</c:v>
                </c:pt>
                <c:pt idx="937">
                  <c:v>3</c:v>
                </c:pt>
                <c:pt idx="938">
                  <c:v>3</c:v>
                </c:pt>
                <c:pt idx="939">
                  <c:v>3.5</c:v>
                </c:pt>
                <c:pt idx="940">
                  <c:v>4</c:v>
                </c:pt>
                <c:pt idx="941">
                  <c:v>4</c:v>
                </c:pt>
                <c:pt idx="942">
                  <c:v>4</c:v>
                </c:pt>
                <c:pt idx="943">
                  <c:v>4</c:v>
                </c:pt>
                <c:pt idx="944">
                  <c:v>4</c:v>
                </c:pt>
                <c:pt idx="945">
                  <c:v>4</c:v>
                </c:pt>
                <c:pt idx="946">
                  <c:v>4.5</c:v>
                </c:pt>
                <c:pt idx="947">
                  <c:v>4</c:v>
                </c:pt>
                <c:pt idx="948">
                  <c:v>3.5</c:v>
                </c:pt>
                <c:pt idx="949">
                  <c:v>4.5</c:v>
                </c:pt>
                <c:pt idx="950">
                  <c:v>4</c:v>
                </c:pt>
                <c:pt idx="951">
                  <c:v>4.5</c:v>
                </c:pt>
                <c:pt idx="952">
                  <c:v>4.5</c:v>
                </c:pt>
                <c:pt idx="953">
                  <c:v>4</c:v>
                </c:pt>
                <c:pt idx="954">
                  <c:v>4.5</c:v>
                </c:pt>
                <c:pt idx="955">
                  <c:v>4</c:v>
                </c:pt>
                <c:pt idx="956">
                  <c:v>4.5</c:v>
                </c:pt>
                <c:pt idx="957">
                  <c:v>4</c:v>
                </c:pt>
                <c:pt idx="958">
                  <c:v>4</c:v>
                </c:pt>
                <c:pt idx="959">
                  <c:v>4.5</c:v>
                </c:pt>
                <c:pt idx="960">
                  <c:v>5</c:v>
                </c:pt>
                <c:pt idx="961">
                  <c:v>4</c:v>
                </c:pt>
                <c:pt idx="962">
                  <c:v>0</c:v>
                </c:pt>
                <c:pt idx="963">
                  <c:v>3.5</c:v>
                </c:pt>
                <c:pt idx="964">
                  <c:v>4</c:v>
                </c:pt>
                <c:pt idx="965">
                  <c:v>3.5</c:v>
                </c:pt>
                <c:pt idx="966">
                  <c:v>4</c:v>
                </c:pt>
                <c:pt idx="967">
                  <c:v>3.5</c:v>
                </c:pt>
                <c:pt idx="968">
                  <c:v>4.5</c:v>
                </c:pt>
                <c:pt idx="969">
                  <c:v>4</c:v>
                </c:pt>
                <c:pt idx="970">
                  <c:v>3.5</c:v>
                </c:pt>
                <c:pt idx="971">
                  <c:v>4</c:v>
                </c:pt>
                <c:pt idx="972">
                  <c:v>4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3</c:v>
                </c:pt>
                <c:pt idx="977">
                  <c:v>0</c:v>
                </c:pt>
                <c:pt idx="978">
                  <c:v>3</c:v>
                </c:pt>
                <c:pt idx="979">
                  <c:v>4.5</c:v>
                </c:pt>
                <c:pt idx="980">
                  <c:v>3.5</c:v>
                </c:pt>
                <c:pt idx="981">
                  <c:v>4.5</c:v>
                </c:pt>
                <c:pt idx="982">
                  <c:v>4</c:v>
                </c:pt>
                <c:pt idx="983">
                  <c:v>4</c:v>
                </c:pt>
                <c:pt idx="984">
                  <c:v>4</c:v>
                </c:pt>
                <c:pt idx="985">
                  <c:v>4.5</c:v>
                </c:pt>
                <c:pt idx="986">
                  <c:v>4</c:v>
                </c:pt>
                <c:pt idx="987">
                  <c:v>4.5</c:v>
                </c:pt>
                <c:pt idx="988">
                  <c:v>4.5</c:v>
                </c:pt>
                <c:pt idx="989">
                  <c:v>5</c:v>
                </c:pt>
                <c:pt idx="990">
                  <c:v>4.5</c:v>
                </c:pt>
                <c:pt idx="991">
                  <c:v>4.5</c:v>
                </c:pt>
                <c:pt idx="992">
                  <c:v>4.5</c:v>
                </c:pt>
                <c:pt idx="993">
                  <c:v>5</c:v>
                </c:pt>
                <c:pt idx="994">
                  <c:v>5</c:v>
                </c:pt>
                <c:pt idx="995">
                  <c:v>4</c:v>
                </c:pt>
                <c:pt idx="996">
                  <c:v>5</c:v>
                </c:pt>
                <c:pt idx="997">
                  <c:v>4.5</c:v>
                </c:pt>
                <c:pt idx="998">
                  <c:v>4</c:v>
                </c:pt>
                <c:pt idx="999">
                  <c:v>5</c:v>
                </c:pt>
                <c:pt idx="1000">
                  <c:v>5</c:v>
                </c:pt>
                <c:pt idx="1001">
                  <c:v>4.5</c:v>
                </c:pt>
                <c:pt idx="1002">
                  <c:v>4.5</c:v>
                </c:pt>
                <c:pt idx="1003">
                  <c:v>4</c:v>
                </c:pt>
                <c:pt idx="1004">
                  <c:v>4.5</c:v>
                </c:pt>
                <c:pt idx="1005">
                  <c:v>4.5</c:v>
                </c:pt>
                <c:pt idx="1006">
                  <c:v>4.5</c:v>
                </c:pt>
                <c:pt idx="1007">
                  <c:v>4.5</c:v>
                </c:pt>
                <c:pt idx="1008">
                  <c:v>4.5</c:v>
                </c:pt>
                <c:pt idx="1009">
                  <c:v>4.5</c:v>
                </c:pt>
                <c:pt idx="1010">
                  <c:v>4.5</c:v>
                </c:pt>
                <c:pt idx="1011">
                  <c:v>5</c:v>
                </c:pt>
                <c:pt idx="1012">
                  <c:v>4.5</c:v>
                </c:pt>
                <c:pt idx="1013">
                  <c:v>5</c:v>
                </c:pt>
                <c:pt idx="1014">
                  <c:v>5</c:v>
                </c:pt>
                <c:pt idx="1015">
                  <c:v>4.5</c:v>
                </c:pt>
                <c:pt idx="1016">
                  <c:v>4.5</c:v>
                </c:pt>
                <c:pt idx="1017">
                  <c:v>4</c:v>
                </c:pt>
                <c:pt idx="1018">
                  <c:v>5</c:v>
                </c:pt>
                <c:pt idx="1019">
                  <c:v>4</c:v>
                </c:pt>
                <c:pt idx="1020">
                  <c:v>4.5</c:v>
                </c:pt>
                <c:pt idx="1021">
                  <c:v>4.5</c:v>
                </c:pt>
                <c:pt idx="1022">
                  <c:v>4</c:v>
                </c:pt>
                <c:pt idx="1023">
                  <c:v>4</c:v>
                </c:pt>
                <c:pt idx="1024">
                  <c:v>4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3</c:v>
                </c:pt>
                <c:pt idx="1035">
                  <c:v>3</c:v>
                </c:pt>
                <c:pt idx="1036">
                  <c:v>3.5</c:v>
                </c:pt>
                <c:pt idx="1037">
                  <c:v>4</c:v>
                </c:pt>
                <c:pt idx="1038">
                  <c:v>3.5</c:v>
                </c:pt>
                <c:pt idx="1039">
                  <c:v>4.5</c:v>
                </c:pt>
                <c:pt idx="1040">
                  <c:v>4.5</c:v>
                </c:pt>
                <c:pt idx="1041">
                  <c:v>4.5</c:v>
                </c:pt>
                <c:pt idx="1042">
                  <c:v>4</c:v>
                </c:pt>
                <c:pt idx="1043">
                  <c:v>4</c:v>
                </c:pt>
                <c:pt idx="1044">
                  <c:v>4.5</c:v>
                </c:pt>
                <c:pt idx="1045">
                  <c:v>4.5</c:v>
                </c:pt>
                <c:pt idx="1046">
                  <c:v>4.5</c:v>
                </c:pt>
                <c:pt idx="1047">
                  <c:v>5</c:v>
                </c:pt>
                <c:pt idx="1048">
                  <c:v>4.5</c:v>
                </c:pt>
                <c:pt idx="1049">
                  <c:v>4.5</c:v>
                </c:pt>
                <c:pt idx="1050">
                  <c:v>4.5</c:v>
                </c:pt>
                <c:pt idx="1051">
                  <c:v>4.5</c:v>
                </c:pt>
                <c:pt idx="1052">
                  <c:v>5</c:v>
                </c:pt>
                <c:pt idx="1053">
                  <c:v>4.5</c:v>
                </c:pt>
                <c:pt idx="1054">
                  <c:v>4.5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3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3.5</c:v>
                </c:pt>
                <c:pt idx="1098">
                  <c:v>3.5</c:v>
                </c:pt>
                <c:pt idx="1099">
                  <c:v>3.5</c:v>
                </c:pt>
                <c:pt idx="1100">
                  <c:v>3.5</c:v>
                </c:pt>
                <c:pt idx="1101">
                  <c:v>4</c:v>
                </c:pt>
                <c:pt idx="1102">
                  <c:v>4.5</c:v>
                </c:pt>
                <c:pt idx="1103">
                  <c:v>5</c:v>
                </c:pt>
                <c:pt idx="1104">
                  <c:v>5</c:v>
                </c:pt>
                <c:pt idx="1105">
                  <c:v>4.5</c:v>
                </c:pt>
                <c:pt idx="1106">
                  <c:v>5</c:v>
                </c:pt>
                <c:pt idx="1107">
                  <c:v>4.5</c:v>
                </c:pt>
                <c:pt idx="1108">
                  <c:v>4.5</c:v>
                </c:pt>
                <c:pt idx="1109">
                  <c:v>4.5</c:v>
                </c:pt>
                <c:pt idx="1110">
                  <c:v>4.5</c:v>
                </c:pt>
                <c:pt idx="1111">
                  <c:v>5</c:v>
                </c:pt>
                <c:pt idx="1112">
                  <c:v>5.5</c:v>
                </c:pt>
                <c:pt idx="1113">
                  <c:v>5</c:v>
                </c:pt>
                <c:pt idx="1114">
                  <c:v>4.5</c:v>
                </c:pt>
                <c:pt idx="1115">
                  <c:v>4.5</c:v>
                </c:pt>
                <c:pt idx="1116">
                  <c:v>4</c:v>
                </c:pt>
                <c:pt idx="1117">
                  <c:v>3.5</c:v>
                </c:pt>
                <c:pt idx="1118">
                  <c:v>4</c:v>
                </c:pt>
                <c:pt idx="1119">
                  <c:v>4.5</c:v>
                </c:pt>
                <c:pt idx="1120">
                  <c:v>4.5</c:v>
                </c:pt>
                <c:pt idx="1121">
                  <c:v>5</c:v>
                </c:pt>
                <c:pt idx="1122">
                  <c:v>4.5</c:v>
                </c:pt>
                <c:pt idx="1123">
                  <c:v>4.5</c:v>
                </c:pt>
                <c:pt idx="1124">
                  <c:v>4.5</c:v>
                </c:pt>
                <c:pt idx="1125">
                  <c:v>5</c:v>
                </c:pt>
                <c:pt idx="1126">
                  <c:v>4</c:v>
                </c:pt>
                <c:pt idx="1127">
                  <c:v>5</c:v>
                </c:pt>
                <c:pt idx="1128">
                  <c:v>4</c:v>
                </c:pt>
                <c:pt idx="1129">
                  <c:v>5</c:v>
                </c:pt>
                <c:pt idx="1130">
                  <c:v>5</c:v>
                </c:pt>
                <c:pt idx="1131">
                  <c:v>4.5</c:v>
                </c:pt>
                <c:pt idx="1132">
                  <c:v>4</c:v>
                </c:pt>
                <c:pt idx="1133">
                  <c:v>4.5</c:v>
                </c:pt>
                <c:pt idx="1134">
                  <c:v>4.5</c:v>
                </c:pt>
                <c:pt idx="1135">
                  <c:v>3.5</c:v>
                </c:pt>
                <c:pt idx="1136">
                  <c:v>3.5</c:v>
                </c:pt>
                <c:pt idx="1137">
                  <c:v>3</c:v>
                </c:pt>
                <c:pt idx="1138">
                  <c:v>3</c:v>
                </c:pt>
                <c:pt idx="1139">
                  <c:v>4</c:v>
                </c:pt>
                <c:pt idx="1140">
                  <c:v>4</c:v>
                </c:pt>
                <c:pt idx="1141">
                  <c:v>3.5</c:v>
                </c:pt>
                <c:pt idx="1142">
                  <c:v>3.5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4</c:v>
                </c:pt>
                <c:pt idx="1385">
                  <c:v>5</c:v>
                </c:pt>
                <c:pt idx="1386">
                  <c:v>3</c:v>
                </c:pt>
                <c:pt idx="1387">
                  <c:v>0</c:v>
                </c:pt>
                <c:pt idx="1388">
                  <c:v>0</c:v>
                </c:pt>
                <c:pt idx="1389">
                  <c:v>5</c:v>
                </c:pt>
                <c:pt idx="1390">
                  <c:v>5.5</c:v>
                </c:pt>
                <c:pt idx="1391">
                  <c:v>5</c:v>
                </c:pt>
                <c:pt idx="1392">
                  <c:v>5.5</c:v>
                </c:pt>
                <c:pt idx="1393">
                  <c:v>5.5</c:v>
                </c:pt>
                <c:pt idx="1394">
                  <c:v>5</c:v>
                </c:pt>
                <c:pt idx="1395">
                  <c:v>5</c:v>
                </c:pt>
                <c:pt idx="1396">
                  <c:v>6</c:v>
                </c:pt>
                <c:pt idx="1397">
                  <c:v>4.5</c:v>
                </c:pt>
                <c:pt idx="1398">
                  <c:v>4.5</c:v>
                </c:pt>
                <c:pt idx="1399">
                  <c:v>4.5</c:v>
                </c:pt>
                <c:pt idx="1400">
                  <c:v>5</c:v>
                </c:pt>
                <c:pt idx="1401">
                  <c:v>3.5</c:v>
                </c:pt>
                <c:pt idx="1402">
                  <c:v>4.5</c:v>
                </c:pt>
                <c:pt idx="1403">
                  <c:v>4</c:v>
                </c:pt>
                <c:pt idx="1404">
                  <c:v>4.5</c:v>
                </c:pt>
                <c:pt idx="1405">
                  <c:v>4.5</c:v>
                </c:pt>
                <c:pt idx="1406">
                  <c:v>4</c:v>
                </c:pt>
                <c:pt idx="1407">
                  <c:v>3.5</c:v>
                </c:pt>
                <c:pt idx="1408">
                  <c:v>3.5</c:v>
                </c:pt>
                <c:pt idx="1409">
                  <c:v>3</c:v>
                </c:pt>
                <c:pt idx="1410">
                  <c:v>0</c:v>
                </c:pt>
                <c:pt idx="1411">
                  <c:v>3.5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4</c:v>
                </c:pt>
                <c:pt idx="1432">
                  <c:v>5.5</c:v>
                </c:pt>
                <c:pt idx="1433">
                  <c:v>5.5</c:v>
                </c:pt>
                <c:pt idx="1434">
                  <c:v>6</c:v>
                </c:pt>
                <c:pt idx="1435">
                  <c:v>6.5</c:v>
                </c:pt>
                <c:pt idx="1436">
                  <c:v>7</c:v>
                </c:pt>
                <c:pt idx="1437">
                  <c:v>6</c:v>
                </c:pt>
                <c:pt idx="1438">
                  <c:v>7</c:v>
                </c:pt>
                <c:pt idx="1439">
                  <c:v>7</c:v>
                </c:pt>
                <c:pt idx="1440">
                  <c:v>7</c:v>
                </c:pt>
                <c:pt idx="1441">
                  <c:v>7.5</c:v>
                </c:pt>
                <c:pt idx="1442">
                  <c:v>7</c:v>
                </c:pt>
                <c:pt idx="1443">
                  <c:v>7</c:v>
                </c:pt>
                <c:pt idx="1444">
                  <c:v>7.5</c:v>
                </c:pt>
                <c:pt idx="1445">
                  <c:v>7.5</c:v>
                </c:pt>
                <c:pt idx="1446">
                  <c:v>6.5</c:v>
                </c:pt>
                <c:pt idx="1447">
                  <c:v>6.5</c:v>
                </c:pt>
                <c:pt idx="1448">
                  <c:v>6</c:v>
                </c:pt>
                <c:pt idx="1449">
                  <c:v>5</c:v>
                </c:pt>
                <c:pt idx="1450">
                  <c:v>7</c:v>
                </c:pt>
                <c:pt idx="1451">
                  <c:v>7.5</c:v>
                </c:pt>
                <c:pt idx="1452">
                  <c:v>7.5</c:v>
                </c:pt>
                <c:pt idx="1453">
                  <c:v>7.5</c:v>
                </c:pt>
                <c:pt idx="1454">
                  <c:v>7</c:v>
                </c:pt>
                <c:pt idx="1455">
                  <c:v>7</c:v>
                </c:pt>
                <c:pt idx="1456">
                  <c:v>6.5</c:v>
                </c:pt>
                <c:pt idx="1457">
                  <c:v>6</c:v>
                </c:pt>
                <c:pt idx="1458">
                  <c:v>6.5</c:v>
                </c:pt>
                <c:pt idx="1459">
                  <c:v>6</c:v>
                </c:pt>
                <c:pt idx="1460">
                  <c:v>4</c:v>
                </c:pt>
                <c:pt idx="1461">
                  <c:v>5</c:v>
                </c:pt>
                <c:pt idx="1462">
                  <c:v>5.5</c:v>
                </c:pt>
                <c:pt idx="1463">
                  <c:v>6.5</c:v>
                </c:pt>
                <c:pt idx="1464">
                  <c:v>5</c:v>
                </c:pt>
                <c:pt idx="1465">
                  <c:v>3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3</c:v>
                </c:pt>
                <c:pt idx="1470">
                  <c:v>4</c:v>
                </c:pt>
                <c:pt idx="1471">
                  <c:v>3</c:v>
                </c:pt>
                <c:pt idx="1472">
                  <c:v>0</c:v>
                </c:pt>
                <c:pt idx="1473">
                  <c:v>3</c:v>
                </c:pt>
                <c:pt idx="1474">
                  <c:v>4</c:v>
                </c:pt>
                <c:pt idx="1475">
                  <c:v>4.5</c:v>
                </c:pt>
                <c:pt idx="1476">
                  <c:v>3.5</c:v>
                </c:pt>
                <c:pt idx="1477">
                  <c:v>3.5</c:v>
                </c:pt>
                <c:pt idx="1478">
                  <c:v>3</c:v>
                </c:pt>
                <c:pt idx="1479">
                  <c:v>0</c:v>
                </c:pt>
                <c:pt idx="1480">
                  <c:v>0</c:v>
                </c:pt>
                <c:pt idx="1481">
                  <c:v>4</c:v>
                </c:pt>
                <c:pt idx="1482">
                  <c:v>3</c:v>
                </c:pt>
                <c:pt idx="1483">
                  <c:v>0</c:v>
                </c:pt>
                <c:pt idx="1484">
                  <c:v>4</c:v>
                </c:pt>
                <c:pt idx="1485">
                  <c:v>3</c:v>
                </c:pt>
                <c:pt idx="1486">
                  <c:v>0</c:v>
                </c:pt>
                <c:pt idx="1487">
                  <c:v>3.5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3.5</c:v>
                </c:pt>
                <c:pt idx="1504">
                  <c:v>3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3</c:v>
                </c:pt>
                <c:pt idx="1512">
                  <c:v>0</c:v>
                </c:pt>
                <c:pt idx="1513">
                  <c:v>0</c:v>
                </c:pt>
                <c:pt idx="1514">
                  <c:v>4.5</c:v>
                </c:pt>
                <c:pt idx="1515">
                  <c:v>4</c:v>
                </c:pt>
                <c:pt idx="1516">
                  <c:v>4.5</c:v>
                </c:pt>
                <c:pt idx="1517">
                  <c:v>5.5</c:v>
                </c:pt>
                <c:pt idx="1518">
                  <c:v>6</c:v>
                </c:pt>
                <c:pt idx="1519">
                  <c:v>5</c:v>
                </c:pt>
                <c:pt idx="1520">
                  <c:v>5</c:v>
                </c:pt>
                <c:pt idx="1521">
                  <c:v>5</c:v>
                </c:pt>
                <c:pt idx="1522">
                  <c:v>5.5</c:v>
                </c:pt>
                <c:pt idx="1523">
                  <c:v>5</c:v>
                </c:pt>
                <c:pt idx="1524">
                  <c:v>4.5</c:v>
                </c:pt>
                <c:pt idx="1525">
                  <c:v>3.5</c:v>
                </c:pt>
                <c:pt idx="1526">
                  <c:v>3</c:v>
                </c:pt>
                <c:pt idx="1527">
                  <c:v>4.5</c:v>
                </c:pt>
                <c:pt idx="1528">
                  <c:v>4.5</c:v>
                </c:pt>
                <c:pt idx="1529">
                  <c:v>4</c:v>
                </c:pt>
                <c:pt idx="1530">
                  <c:v>3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294">
                  <c:v>0</c:v>
                </c:pt>
                <c:pt idx="2295">
                  <c:v>0</c:v>
                </c:pt>
                <c:pt idx="2296">
                  <c:v>0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0</c:v>
                </c:pt>
                <c:pt idx="2303">
                  <c:v>0</c:v>
                </c:pt>
                <c:pt idx="2304">
                  <c:v>0</c:v>
                </c:pt>
                <c:pt idx="2305">
                  <c:v>0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0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0</c:v>
                </c:pt>
                <c:pt idx="2316">
                  <c:v>0</c:v>
                </c:pt>
                <c:pt idx="2317">
                  <c:v>0</c:v>
                </c:pt>
                <c:pt idx="2318">
                  <c:v>0</c:v>
                </c:pt>
                <c:pt idx="2319">
                  <c:v>0</c:v>
                </c:pt>
                <c:pt idx="2320">
                  <c:v>0</c:v>
                </c:pt>
                <c:pt idx="2321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3</c:v>
                </c:pt>
                <c:pt idx="2665">
                  <c:v>0</c:v>
                </c:pt>
                <c:pt idx="2666">
                  <c:v>3.5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3</c:v>
                </c:pt>
                <c:pt idx="2744">
                  <c:v>3.5</c:v>
                </c:pt>
                <c:pt idx="2745">
                  <c:v>3</c:v>
                </c:pt>
                <c:pt idx="2746">
                  <c:v>3.5</c:v>
                </c:pt>
                <c:pt idx="2747">
                  <c:v>3.5</c:v>
                </c:pt>
                <c:pt idx="2748">
                  <c:v>3.5</c:v>
                </c:pt>
                <c:pt idx="2749">
                  <c:v>3.5</c:v>
                </c:pt>
                <c:pt idx="2750">
                  <c:v>3.5</c:v>
                </c:pt>
                <c:pt idx="2751">
                  <c:v>3.5</c:v>
                </c:pt>
                <c:pt idx="2752">
                  <c:v>4</c:v>
                </c:pt>
                <c:pt idx="2753">
                  <c:v>3.5</c:v>
                </c:pt>
                <c:pt idx="2754">
                  <c:v>3.5</c:v>
                </c:pt>
                <c:pt idx="2755">
                  <c:v>4</c:v>
                </c:pt>
                <c:pt idx="2756">
                  <c:v>4</c:v>
                </c:pt>
                <c:pt idx="2757">
                  <c:v>0</c:v>
                </c:pt>
                <c:pt idx="2758">
                  <c:v>0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3</c:v>
                </c:pt>
                <c:pt idx="2787">
                  <c:v>3</c:v>
                </c:pt>
                <c:pt idx="2788">
                  <c:v>3</c:v>
                </c:pt>
                <c:pt idx="2789">
                  <c:v>3</c:v>
                </c:pt>
                <c:pt idx="2790">
                  <c:v>3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3</c:v>
                </c:pt>
                <c:pt idx="2796">
                  <c:v>3</c:v>
                </c:pt>
                <c:pt idx="2797">
                  <c:v>3.5</c:v>
                </c:pt>
                <c:pt idx="2798">
                  <c:v>3</c:v>
                </c:pt>
                <c:pt idx="2799">
                  <c:v>3.5</c:v>
                </c:pt>
                <c:pt idx="2800">
                  <c:v>3.5</c:v>
                </c:pt>
                <c:pt idx="2801">
                  <c:v>3.5</c:v>
                </c:pt>
                <c:pt idx="2802">
                  <c:v>3.5</c:v>
                </c:pt>
                <c:pt idx="2803">
                  <c:v>4</c:v>
                </c:pt>
                <c:pt idx="2804">
                  <c:v>4</c:v>
                </c:pt>
                <c:pt idx="2805">
                  <c:v>4</c:v>
                </c:pt>
                <c:pt idx="2806">
                  <c:v>4</c:v>
                </c:pt>
                <c:pt idx="2807">
                  <c:v>4</c:v>
                </c:pt>
                <c:pt idx="2808">
                  <c:v>4</c:v>
                </c:pt>
                <c:pt idx="2809">
                  <c:v>4</c:v>
                </c:pt>
                <c:pt idx="2810">
                  <c:v>4</c:v>
                </c:pt>
                <c:pt idx="2811">
                  <c:v>3.5</c:v>
                </c:pt>
                <c:pt idx="2812">
                  <c:v>4</c:v>
                </c:pt>
                <c:pt idx="2813">
                  <c:v>4</c:v>
                </c:pt>
                <c:pt idx="2814">
                  <c:v>4</c:v>
                </c:pt>
                <c:pt idx="2815">
                  <c:v>5</c:v>
                </c:pt>
                <c:pt idx="2816">
                  <c:v>4</c:v>
                </c:pt>
                <c:pt idx="2817">
                  <c:v>4</c:v>
                </c:pt>
                <c:pt idx="2818">
                  <c:v>3.5</c:v>
                </c:pt>
                <c:pt idx="2819">
                  <c:v>3</c:v>
                </c:pt>
                <c:pt idx="2820">
                  <c:v>3.5</c:v>
                </c:pt>
                <c:pt idx="2821">
                  <c:v>3.5</c:v>
                </c:pt>
                <c:pt idx="2822">
                  <c:v>4</c:v>
                </c:pt>
                <c:pt idx="2823">
                  <c:v>3.5</c:v>
                </c:pt>
                <c:pt idx="2824">
                  <c:v>4.5</c:v>
                </c:pt>
                <c:pt idx="2825">
                  <c:v>4.5</c:v>
                </c:pt>
                <c:pt idx="2826">
                  <c:v>3.5</c:v>
                </c:pt>
                <c:pt idx="2827">
                  <c:v>3.5</c:v>
                </c:pt>
                <c:pt idx="2828">
                  <c:v>3</c:v>
                </c:pt>
                <c:pt idx="2829">
                  <c:v>3.5</c:v>
                </c:pt>
                <c:pt idx="2830">
                  <c:v>3.5</c:v>
                </c:pt>
                <c:pt idx="2831">
                  <c:v>3.5</c:v>
                </c:pt>
                <c:pt idx="2832">
                  <c:v>4.5</c:v>
                </c:pt>
                <c:pt idx="2833">
                  <c:v>4.5</c:v>
                </c:pt>
                <c:pt idx="2834">
                  <c:v>3.5</c:v>
                </c:pt>
                <c:pt idx="2835">
                  <c:v>3</c:v>
                </c:pt>
                <c:pt idx="2836">
                  <c:v>0</c:v>
                </c:pt>
                <c:pt idx="2837">
                  <c:v>0</c:v>
                </c:pt>
                <c:pt idx="2838">
                  <c:v>3.5</c:v>
                </c:pt>
                <c:pt idx="2839">
                  <c:v>4</c:v>
                </c:pt>
                <c:pt idx="2840">
                  <c:v>4.5</c:v>
                </c:pt>
                <c:pt idx="2841">
                  <c:v>0</c:v>
                </c:pt>
                <c:pt idx="2842">
                  <c:v>4</c:v>
                </c:pt>
                <c:pt idx="2843">
                  <c:v>4</c:v>
                </c:pt>
                <c:pt idx="2844">
                  <c:v>4.5</c:v>
                </c:pt>
                <c:pt idx="2845">
                  <c:v>4.5</c:v>
                </c:pt>
                <c:pt idx="2846">
                  <c:v>4.5</c:v>
                </c:pt>
                <c:pt idx="2847">
                  <c:v>4</c:v>
                </c:pt>
                <c:pt idx="2848">
                  <c:v>4</c:v>
                </c:pt>
                <c:pt idx="2849">
                  <c:v>3.5</c:v>
                </c:pt>
                <c:pt idx="2850">
                  <c:v>4</c:v>
                </c:pt>
                <c:pt idx="2851">
                  <c:v>4</c:v>
                </c:pt>
                <c:pt idx="2852">
                  <c:v>3</c:v>
                </c:pt>
                <c:pt idx="2853">
                  <c:v>3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3</c:v>
                </c:pt>
                <c:pt idx="2879">
                  <c:v>3</c:v>
                </c:pt>
                <c:pt idx="2880">
                  <c:v>4</c:v>
                </c:pt>
                <c:pt idx="2881">
                  <c:v>3.5</c:v>
                </c:pt>
                <c:pt idx="2882">
                  <c:v>3.5</c:v>
                </c:pt>
                <c:pt idx="2883">
                  <c:v>3</c:v>
                </c:pt>
                <c:pt idx="2884">
                  <c:v>0</c:v>
                </c:pt>
                <c:pt idx="2885">
                  <c:v>3</c:v>
                </c:pt>
                <c:pt idx="2886">
                  <c:v>4</c:v>
                </c:pt>
                <c:pt idx="2887">
                  <c:v>3.5</c:v>
                </c:pt>
                <c:pt idx="2888">
                  <c:v>4</c:v>
                </c:pt>
                <c:pt idx="2889">
                  <c:v>4</c:v>
                </c:pt>
                <c:pt idx="2890">
                  <c:v>4</c:v>
                </c:pt>
                <c:pt idx="2891">
                  <c:v>4</c:v>
                </c:pt>
                <c:pt idx="2892">
                  <c:v>3.5</c:v>
                </c:pt>
                <c:pt idx="2893">
                  <c:v>0</c:v>
                </c:pt>
                <c:pt idx="2894">
                  <c:v>4</c:v>
                </c:pt>
                <c:pt idx="2895">
                  <c:v>4.5</c:v>
                </c:pt>
                <c:pt idx="2896">
                  <c:v>5</c:v>
                </c:pt>
                <c:pt idx="2897">
                  <c:v>4.5</c:v>
                </c:pt>
                <c:pt idx="2898">
                  <c:v>4</c:v>
                </c:pt>
                <c:pt idx="2899">
                  <c:v>4.5</c:v>
                </c:pt>
                <c:pt idx="2900">
                  <c:v>4.5</c:v>
                </c:pt>
                <c:pt idx="2901">
                  <c:v>0</c:v>
                </c:pt>
                <c:pt idx="2902">
                  <c:v>4</c:v>
                </c:pt>
                <c:pt idx="2903">
                  <c:v>4</c:v>
                </c:pt>
                <c:pt idx="2904">
                  <c:v>3.5</c:v>
                </c:pt>
                <c:pt idx="2905">
                  <c:v>0</c:v>
                </c:pt>
                <c:pt idx="2906">
                  <c:v>3.5</c:v>
                </c:pt>
                <c:pt idx="2907">
                  <c:v>3</c:v>
                </c:pt>
                <c:pt idx="2908">
                  <c:v>3</c:v>
                </c:pt>
                <c:pt idx="2909">
                  <c:v>0</c:v>
                </c:pt>
                <c:pt idx="2910">
                  <c:v>3</c:v>
                </c:pt>
                <c:pt idx="2911">
                  <c:v>3</c:v>
                </c:pt>
                <c:pt idx="2912">
                  <c:v>3</c:v>
                </c:pt>
                <c:pt idx="2913">
                  <c:v>3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3.5</c:v>
                </c:pt>
                <c:pt idx="2921">
                  <c:v>4</c:v>
                </c:pt>
                <c:pt idx="2922">
                  <c:v>4</c:v>
                </c:pt>
                <c:pt idx="2923">
                  <c:v>4</c:v>
                </c:pt>
                <c:pt idx="2924">
                  <c:v>3.5</c:v>
                </c:pt>
                <c:pt idx="2925">
                  <c:v>3</c:v>
                </c:pt>
                <c:pt idx="2926">
                  <c:v>3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3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3</c:v>
                </c:pt>
                <c:pt idx="2949">
                  <c:v>3.5</c:v>
                </c:pt>
                <c:pt idx="2950">
                  <c:v>4</c:v>
                </c:pt>
                <c:pt idx="2951">
                  <c:v>4</c:v>
                </c:pt>
                <c:pt idx="2952">
                  <c:v>4</c:v>
                </c:pt>
                <c:pt idx="2953">
                  <c:v>4</c:v>
                </c:pt>
                <c:pt idx="2954">
                  <c:v>3.5</c:v>
                </c:pt>
                <c:pt idx="2955">
                  <c:v>3.5</c:v>
                </c:pt>
                <c:pt idx="2956">
                  <c:v>3.5</c:v>
                </c:pt>
                <c:pt idx="2957">
                  <c:v>3.5</c:v>
                </c:pt>
                <c:pt idx="2958">
                  <c:v>3</c:v>
                </c:pt>
                <c:pt idx="2959">
                  <c:v>3</c:v>
                </c:pt>
                <c:pt idx="2960">
                  <c:v>3.5</c:v>
                </c:pt>
                <c:pt idx="2961">
                  <c:v>0</c:v>
                </c:pt>
                <c:pt idx="2962">
                  <c:v>4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3</c:v>
                </c:pt>
                <c:pt idx="2972">
                  <c:v>3</c:v>
                </c:pt>
                <c:pt idx="2973">
                  <c:v>3.5</c:v>
                </c:pt>
                <c:pt idx="2974">
                  <c:v>0</c:v>
                </c:pt>
                <c:pt idx="2975">
                  <c:v>3</c:v>
                </c:pt>
                <c:pt idx="2976">
                  <c:v>3</c:v>
                </c:pt>
                <c:pt idx="2977">
                  <c:v>3.5</c:v>
                </c:pt>
                <c:pt idx="2978">
                  <c:v>3</c:v>
                </c:pt>
                <c:pt idx="2979">
                  <c:v>0</c:v>
                </c:pt>
                <c:pt idx="2980">
                  <c:v>3.5</c:v>
                </c:pt>
                <c:pt idx="2981">
                  <c:v>4.5</c:v>
                </c:pt>
                <c:pt idx="2982">
                  <c:v>4</c:v>
                </c:pt>
                <c:pt idx="2983">
                  <c:v>4.5</c:v>
                </c:pt>
                <c:pt idx="2984">
                  <c:v>4.5</c:v>
                </c:pt>
                <c:pt idx="2985">
                  <c:v>4.5</c:v>
                </c:pt>
                <c:pt idx="2986">
                  <c:v>4.5</c:v>
                </c:pt>
                <c:pt idx="2987">
                  <c:v>4.5</c:v>
                </c:pt>
                <c:pt idx="2988">
                  <c:v>4</c:v>
                </c:pt>
                <c:pt idx="2989">
                  <c:v>4.5</c:v>
                </c:pt>
                <c:pt idx="2990">
                  <c:v>4</c:v>
                </c:pt>
                <c:pt idx="2991">
                  <c:v>3.5</c:v>
                </c:pt>
                <c:pt idx="2992">
                  <c:v>3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3</c:v>
                </c:pt>
                <c:pt idx="2999">
                  <c:v>3</c:v>
                </c:pt>
                <c:pt idx="3000">
                  <c:v>3.5</c:v>
                </c:pt>
                <c:pt idx="3001">
                  <c:v>5</c:v>
                </c:pt>
                <c:pt idx="3002">
                  <c:v>4.5</c:v>
                </c:pt>
                <c:pt idx="3003">
                  <c:v>4</c:v>
                </c:pt>
                <c:pt idx="3004">
                  <c:v>4</c:v>
                </c:pt>
                <c:pt idx="3005">
                  <c:v>4.5</c:v>
                </c:pt>
                <c:pt idx="3006">
                  <c:v>3.5</c:v>
                </c:pt>
                <c:pt idx="3007">
                  <c:v>0</c:v>
                </c:pt>
                <c:pt idx="3008">
                  <c:v>3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23">
                  <c:v>0</c:v>
                </c:pt>
                <c:pt idx="3024">
                  <c:v>3</c:v>
                </c:pt>
                <c:pt idx="3025">
                  <c:v>0</c:v>
                </c:pt>
                <c:pt idx="3026">
                  <c:v>0</c:v>
                </c:pt>
                <c:pt idx="3027">
                  <c:v>0</c:v>
                </c:pt>
                <c:pt idx="3028">
                  <c:v>0</c:v>
                </c:pt>
                <c:pt idx="3029">
                  <c:v>0</c:v>
                </c:pt>
                <c:pt idx="3030">
                  <c:v>0</c:v>
                </c:pt>
                <c:pt idx="3031">
                  <c:v>0</c:v>
                </c:pt>
                <c:pt idx="3032">
                  <c:v>0</c:v>
                </c:pt>
                <c:pt idx="3033">
                  <c:v>0</c:v>
                </c:pt>
                <c:pt idx="3034">
                  <c:v>0</c:v>
                </c:pt>
                <c:pt idx="3035">
                  <c:v>0</c:v>
                </c:pt>
                <c:pt idx="3036">
                  <c:v>4</c:v>
                </c:pt>
                <c:pt idx="3037">
                  <c:v>3.5</c:v>
                </c:pt>
                <c:pt idx="3038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4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0</c:v>
                </c:pt>
                <c:pt idx="3140">
                  <c:v>0</c:v>
                </c:pt>
                <c:pt idx="3141">
                  <c:v>12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3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3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0</c:v>
                </c:pt>
                <c:pt idx="3741">
                  <c:v>18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8.5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23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22.5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0</c:v>
                </c:pt>
                <c:pt idx="3998">
                  <c:v>0</c:v>
                </c:pt>
                <c:pt idx="3999">
                  <c:v>0</c:v>
                </c:pt>
                <c:pt idx="4000">
                  <c:v>0</c:v>
                </c:pt>
                <c:pt idx="4001">
                  <c:v>0</c:v>
                </c:pt>
                <c:pt idx="4002">
                  <c:v>0</c:v>
                </c:pt>
                <c:pt idx="4003">
                  <c:v>0</c:v>
                </c:pt>
                <c:pt idx="4004">
                  <c:v>0</c:v>
                </c:pt>
                <c:pt idx="4005">
                  <c:v>0</c:v>
                </c:pt>
                <c:pt idx="4006">
                  <c:v>0</c:v>
                </c:pt>
                <c:pt idx="4007">
                  <c:v>0</c:v>
                </c:pt>
                <c:pt idx="4008">
                  <c:v>0</c:v>
                </c:pt>
                <c:pt idx="4009">
                  <c:v>0</c:v>
                </c:pt>
                <c:pt idx="4010">
                  <c:v>0</c:v>
                </c:pt>
                <c:pt idx="4011">
                  <c:v>0</c:v>
                </c:pt>
                <c:pt idx="4012">
                  <c:v>0</c:v>
                </c:pt>
                <c:pt idx="4013">
                  <c:v>0</c:v>
                </c:pt>
                <c:pt idx="4014">
                  <c:v>0</c:v>
                </c:pt>
                <c:pt idx="4015">
                  <c:v>0</c:v>
                </c:pt>
                <c:pt idx="4016">
                  <c:v>0</c:v>
                </c:pt>
                <c:pt idx="4017">
                  <c:v>0</c:v>
                </c:pt>
                <c:pt idx="4018">
                  <c:v>0</c:v>
                </c:pt>
                <c:pt idx="4019">
                  <c:v>0</c:v>
                </c:pt>
                <c:pt idx="4020">
                  <c:v>0</c:v>
                </c:pt>
                <c:pt idx="4021">
                  <c:v>0</c:v>
                </c:pt>
                <c:pt idx="4022">
                  <c:v>0</c:v>
                </c:pt>
                <c:pt idx="4023">
                  <c:v>0</c:v>
                </c:pt>
                <c:pt idx="4024">
                  <c:v>0</c:v>
                </c:pt>
                <c:pt idx="4025">
                  <c:v>0</c:v>
                </c:pt>
                <c:pt idx="4026">
                  <c:v>0</c:v>
                </c:pt>
                <c:pt idx="4027">
                  <c:v>0</c:v>
                </c:pt>
                <c:pt idx="4028">
                  <c:v>0</c:v>
                </c:pt>
                <c:pt idx="4029">
                  <c:v>0</c:v>
                </c:pt>
                <c:pt idx="4030">
                  <c:v>0</c:v>
                </c:pt>
                <c:pt idx="4031">
                  <c:v>0</c:v>
                </c:pt>
                <c:pt idx="4032">
                  <c:v>0</c:v>
                </c:pt>
                <c:pt idx="4033">
                  <c:v>0</c:v>
                </c:pt>
                <c:pt idx="4034">
                  <c:v>0</c:v>
                </c:pt>
                <c:pt idx="4035">
                  <c:v>0</c:v>
                </c:pt>
                <c:pt idx="4036">
                  <c:v>0</c:v>
                </c:pt>
                <c:pt idx="4037">
                  <c:v>0</c:v>
                </c:pt>
                <c:pt idx="4038">
                  <c:v>0</c:v>
                </c:pt>
                <c:pt idx="4039">
                  <c:v>0</c:v>
                </c:pt>
                <c:pt idx="4040">
                  <c:v>0</c:v>
                </c:pt>
                <c:pt idx="4041">
                  <c:v>22.5</c:v>
                </c:pt>
                <c:pt idx="4042">
                  <c:v>0</c:v>
                </c:pt>
                <c:pt idx="4043">
                  <c:v>0</c:v>
                </c:pt>
                <c:pt idx="4044">
                  <c:v>0</c:v>
                </c:pt>
                <c:pt idx="4045">
                  <c:v>0</c:v>
                </c:pt>
                <c:pt idx="4046">
                  <c:v>0</c:v>
                </c:pt>
                <c:pt idx="4047">
                  <c:v>0</c:v>
                </c:pt>
                <c:pt idx="4048">
                  <c:v>0</c:v>
                </c:pt>
                <c:pt idx="4049">
                  <c:v>0</c:v>
                </c:pt>
                <c:pt idx="4050">
                  <c:v>0</c:v>
                </c:pt>
                <c:pt idx="4051">
                  <c:v>0</c:v>
                </c:pt>
                <c:pt idx="4052">
                  <c:v>0</c:v>
                </c:pt>
                <c:pt idx="4053">
                  <c:v>0</c:v>
                </c:pt>
                <c:pt idx="4054">
                  <c:v>0</c:v>
                </c:pt>
                <c:pt idx="4055">
                  <c:v>0</c:v>
                </c:pt>
                <c:pt idx="4056">
                  <c:v>0</c:v>
                </c:pt>
                <c:pt idx="4057">
                  <c:v>0</c:v>
                </c:pt>
                <c:pt idx="4058">
                  <c:v>0</c:v>
                </c:pt>
                <c:pt idx="4059">
                  <c:v>0</c:v>
                </c:pt>
                <c:pt idx="4060">
                  <c:v>0</c:v>
                </c:pt>
                <c:pt idx="4061">
                  <c:v>0</c:v>
                </c:pt>
                <c:pt idx="4062">
                  <c:v>0</c:v>
                </c:pt>
                <c:pt idx="4063">
                  <c:v>0</c:v>
                </c:pt>
                <c:pt idx="4064">
                  <c:v>0</c:v>
                </c:pt>
                <c:pt idx="4065">
                  <c:v>0</c:v>
                </c:pt>
                <c:pt idx="4066">
                  <c:v>0</c:v>
                </c:pt>
                <c:pt idx="4067">
                  <c:v>0</c:v>
                </c:pt>
                <c:pt idx="4068">
                  <c:v>0</c:v>
                </c:pt>
                <c:pt idx="4069">
                  <c:v>0</c:v>
                </c:pt>
                <c:pt idx="4070">
                  <c:v>0</c:v>
                </c:pt>
                <c:pt idx="4071">
                  <c:v>0</c:v>
                </c:pt>
                <c:pt idx="4072">
                  <c:v>0</c:v>
                </c:pt>
                <c:pt idx="4073">
                  <c:v>0</c:v>
                </c:pt>
                <c:pt idx="4074">
                  <c:v>0</c:v>
                </c:pt>
                <c:pt idx="4075">
                  <c:v>0</c:v>
                </c:pt>
                <c:pt idx="4076">
                  <c:v>0</c:v>
                </c:pt>
                <c:pt idx="4077">
                  <c:v>0</c:v>
                </c:pt>
                <c:pt idx="4078">
                  <c:v>0</c:v>
                </c:pt>
                <c:pt idx="4079">
                  <c:v>0</c:v>
                </c:pt>
                <c:pt idx="4080">
                  <c:v>0</c:v>
                </c:pt>
                <c:pt idx="4081">
                  <c:v>0</c:v>
                </c:pt>
                <c:pt idx="4082">
                  <c:v>0</c:v>
                </c:pt>
                <c:pt idx="4083">
                  <c:v>0</c:v>
                </c:pt>
                <c:pt idx="4084">
                  <c:v>0</c:v>
                </c:pt>
                <c:pt idx="4085">
                  <c:v>0</c:v>
                </c:pt>
                <c:pt idx="4086">
                  <c:v>0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0</c:v>
                </c:pt>
                <c:pt idx="4091">
                  <c:v>0</c:v>
                </c:pt>
                <c:pt idx="4092">
                  <c:v>0</c:v>
                </c:pt>
                <c:pt idx="4093">
                  <c:v>0</c:v>
                </c:pt>
                <c:pt idx="4094">
                  <c:v>0</c:v>
                </c:pt>
                <c:pt idx="4095">
                  <c:v>0</c:v>
                </c:pt>
                <c:pt idx="4096">
                  <c:v>0</c:v>
                </c:pt>
                <c:pt idx="4097">
                  <c:v>0</c:v>
                </c:pt>
                <c:pt idx="4098">
                  <c:v>0</c:v>
                </c:pt>
                <c:pt idx="4099">
                  <c:v>0</c:v>
                </c:pt>
                <c:pt idx="4100">
                  <c:v>0</c:v>
                </c:pt>
                <c:pt idx="4101">
                  <c:v>24.5</c:v>
                </c:pt>
                <c:pt idx="4102">
                  <c:v>0</c:v>
                </c:pt>
                <c:pt idx="4103">
                  <c:v>0</c:v>
                </c:pt>
                <c:pt idx="4104">
                  <c:v>0</c:v>
                </c:pt>
                <c:pt idx="4105">
                  <c:v>0</c:v>
                </c:pt>
                <c:pt idx="4106">
                  <c:v>0</c:v>
                </c:pt>
                <c:pt idx="4107">
                  <c:v>0</c:v>
                </c:pt>
                <c:pt idx="4108">
                  <c:v>0</c:v>
                </c:pt>
                <c:pt idx="4109">
                  <c:v>0</c:v>
                </c:pt>
                <c:pt idx="4110">
                  <c:v>0</c:v>
                </c:pt>
                <c:pt idx="4111">
                  <c:v>0</c:v>
                </c:pt>
                <c:pt idx="4112">
                  <c:v>0</c:v>
                </c:pt>
                <c:pt idx="4113">
                  <c:v>0</c:v>
                </c:pt>
                <c:pt idx="4114">
                  <c:v>0</c:v>
                </c:pt>
                <c:pt idx="4115">
                  <c:v>0</c:v>
                </c:pt>
                <c:pt idx="4116">
                  <c:v>0</c:v>
                </c:pt>
                <c:pt idx="4117">
                  <c:v>0</c:v>
                </c:pt>
                <c:pt idx="4118">
                  <c:v>0</c:v>
                </c:pt>
                <c:pt idx="4119">
                  <c:v>0</c:v>
                </c:pt>
                <c:pt idx="4120">
                  <c:v>0</c:v>
                </c:pt>
                <c:pt idx="4121">
                  <c:v>0</c:v>
                </c:pt>
                <c:pt idx="4122">
                  <c:v>0</c:v>
                </c:pt>
                <c:pt idx="4123">
                  <c:v>0</c:v>
                </c:pt>
                <c:pt idx="4124">
                  <c:v>0</c:v>
                </c:pt>
                <c:pt idx="4125">
                  <c:v>0</c:v>
                </c:pt>
                <c:pt idx="4126">
                  <c:v>0</c:v>
                </c:pt>
                <c:pt idx="4127">
                  <c:v>0</c:v>
                </c:pt>
                <c:pt idx="4128">
                  <c:v>0</c:v>
                </c:pt>
                <c:pt idx="4129">
                  <c:v>0</c:v>
                </c:pt>
                <c:pt idx="4130">
                  <c:v>0</c:v>
                </c:pt>
                <c:pt idx="4131">
                  <c:v>0</c:v>
                </c:pt>
                <c:pt idx="4132">
                  <c:v>0</c:v>
                </c:pt>
                <c:pt idx="4133">
                  <c:v>0</c:v>
                </c:pt>
                <c:pt idx="4134">
                  <c:v>0</c:v>
                </c:pt>
                <c:pt idx="4135">
                  <c:v>0</c:v>
                </c:pt>
                <c:pt idx="4136">
                  <c:v>0</c:v>
                </c:pt>
                <c:pt idx="4137">
                  <c:v>0</c:v>
                </c:pt>
                <c:pt idx="4138">
                  <c:v>0</c:v>
                </c:pt>
                <c:pt idx="4139">
                  <c:v>0</c:v>
                </c:pt>
                <c:pt idx="4140">
                  <c:v>0</c:v>
                </c:pt>
                <c:pt idx="4141">
                  <c:v>0</c:v>
                </c:pt>
                <c:pt idx="4142">
                  <c:v>0</c:v>
                </c:pt>
                <c:pt idx="4143">
                  <c:v>3</c:v>
                </c:pt>
                <c:pt idx="4144">
                  <c:v>0</c:v>
                </c:pt>
                <c:pt idx="4145">
                  <c:v>3</c:v>
                </c:pt>
                <c:pt idx="4146">
                  <c:v>3.5</c:v>
                </c:pt>
                <c:pt idx="4147">
                  <c:v>3</c:v>
                </c:pt>
                <c:pt idx="4148">
                  <c:v>3.5</c:v>
                </c:pt>
                <c:pt idx="4149">
                  <c:v>3</c:v>
                </c:pt>
                <c:pt idx="4150">
                  <c:v>3</c:v>
                </c:pt>
                <c:pt idx="4151">
                  <c:v>0</c:v>
                </c:pt>
                <c:pt idx="4152">
                  <c:v>3</c:v>
                </c:pt>
                <c:pt idx="4153">
                  <c:v>3</c:v>
                </c:pt>
                <c:pt idx="4154">
                  <c:v>0</c:v>
                </c:pt>
                <c:pt idx="4155">
                  <c:v>3</c:v>
                </c:pt>
                <c:pt idx="4156">
                  <c:v>0</c:v>
                </c:pt>
                <c:pt idx="4157">
                  <c:v>0</c:v>
                </c:pt>
                <c:pt idx="4158">
                  <c:v>0</c:v>
                </c:pt>
                <c:pt idx="4159">
                  <c:v>3</c:v>
                </c:pt>
                <c:pt idx="4160">
                  <c:v>0</c:v>
                </c:pt>
                <c:pt idx="4161">
                  <c:v>7.5</c:v>
                </c:pt>
                <c:pt idx="4162">
                  <c:v>0</c:v>
                </c:pt>
                <c:pt idx="4163">
                  <c:v>0</c:v>
                </c:pt>
                <c:pt idx="4164">
                  <c:v>3.5</c:v>
                </c:pt>
                <c:pt idx="4165">
                  <c:v>3</c:v>
                </c:pt>
                <c:pt idx="4166">
                  <c:v>3</c:v>
                </c:pt>
                <c:pt idx="4167">
                  <c:v>3</c:v>
                </c:pt>
                <c:pt idx="4168">
                  <c:v>3</c:v>
                </c:pt>
                <c:pt idx="4169">
                  <c:v>3</c:v>
                </c:pt>
                <c:pt idx="4170">
                  <c:v>0</c:v>
                </c:pt>
                <c:pt idx="4171">
                  <c:v>0</c:v>
                </c:pt>
                <c:pt idx="4172">
                  <c:v>0</c:v>
                </c:pt>
                <c:pt idx="4173">
                  <c:v>0</c:v>
                </c:pt>
                <c:pt idx="4174">
                  <c:v>0</c:v>
                </c:pt>
                <c:pt idx="4175">
                  <c:v>0</c:v>
                </c:pt>
                <c:pt idx="4176">
                  <c:v>0</c:v>
                </c:pt>
                <c:pt idx="4177">
                  <c:v>0</c:v>
                </c:pt>
                <c:pt idx="4178">
                  <c:v>0</c:v>
                </c:pt>
                <c:pt idx="4179">
                  <c:v>3</c:v>
                </c:pt>
                <c:pt idx="4180">
                  <c:v>3.5</c:v>
                </c:pt>
                <c:pt idx="4181">
                  <c:v>3.5</c:v>
                </c:pt>
                <c:pt idx="4182">
                  <c:v>3</c:v>
                </c:pt>
                <c:pt idx="4183">
                  <c:v>3</c:v>
                </c:pt>
                <c:pt idx="4184">
                  <c:v>3</c:v>
                </c:pt>
                <c:pt idx="4185">
                  <c:v>3.5</c:v>
                </c:pt>
                <c:pt idx="4186">
                  <c:v>3.5</c:v>
                </c:pt>
                <c:pt idx="4187">
                  <c:v>3.5</c:v>
                </c:pt>
                <c:pt idx="4188">
                  <c:v>3.5</c:v>
                </c:pt>
                <c:pt idx="4189">
                  <c:v>3</c:v>
                </c:pt>
                <c:pt idx="4190">
                  <c:v>4</c:v>
                </c:pt>
                <c:pt idx="4191">
                  <c:v>4</c:v>
                </c:pt>
                <c:pt idx="4192">
                  <c:v>3.5</c:v>
                </c:pt>
                <c:pt idx="4193">
                  <c:v>3.5</c:v>
                </c:pt>
                <c:pt idx="4194">
                  <c:v>4</c:v>
                </c:pt>
                <c:pt idx="4195">
                  <c:v>3.5</c:v>
                </c:pt>
                <c:pt idx="4196">
                  <c:v>4.5</c:v>
                </c:pt>
                <c:pt idx="4197">
                  <c:v>4</c:v>
                </c:pt>
                <c:pt idx="4198">
                  <c:v>4</c:v>
                </c:pt>
                <c:pt idx="4199">
                  <c:v>4</c:v>
                </c:pt>
                <c:pt idx="4200">
                  <c:v>4</c:v>
                </c:pt>
                <c:pt idx="4201">
                  <c:v>3.5</c:v>
                </c:pt>
                <c:pt idx="4202">
                  <c:v>4</c:v>
                </c:pt>
                <c:pt idx="4203">
                  <c:v>4</c:v>
                </c:pt>
                <c:pt idx="4204">
                  <c:v>4</c:v>
                </c:pt>
                <c:pt idx="4205">
                  <c:v>4</c:v>
                </c:pt>
                <c:pt idx="4206">
                  <c:v>3.5</c:v>
                </c:pt>
                <c:pt idx="4207">
                  <c:v>4</c:v>
                </c:pt>
                <c:pt idx="4208">
                  <c:v>3</c:v>
                </c:pt>
                <c:pt idx="4209">
                  <c:v>3</c:v>
                </c:pt>
                <c:pt idx="4210">
                  <c:v>3</c:v>
                </c:pt>
                <c:pt idx="4211">
                  <c:v>0</c:v>
                </c:pt>
                <c:pt idx="4212">
                  <c:v>3</c:v>
                </c:pt>
                <c:pt idx="4213">
                  <c:v>3.5</c:v>
                </c:pt>
                <c:pt idx="4214">
                  <c:v>3.5</c:v>
                </c:pt>
                <c:pt idx="4215">
                  <c:v>3.5</c:v>
                </c:pt>
                <c:pt idx="4216">
                  <c:v>3</c:v>
                </c:pt>
                <c:pt idx="4217">
                  <c:v>3</c:v>
                </c:pt>
                <c:pt idx="4218">
                  <c:v>0</c:v>
                </c:pt>
                <c:pt idx="4219">
                  <c:v>3</c:v>
                </c:pt>
                <c:pt idx="4220">
                  <c:v>0</c:v>
                </c:pt>
                <c:pt idx="4221">
                  <c:v>20</c:v>
                </c:pt>
                <c:pt idx="4222">
                  <c:v>0</c:v>
                </c:pt>
                <c:pt idx="4223">
                  <c:v>3</c:v>
                </c:pt>
                <c:pt idx="4224">
                  <c:v>0</c:v>
                </c:pt>
                <c:pt idx="4225">
                  <c:v>0</c:v>
                </c:pt>
                <c:pt idx="4226">
                  <c:v>3</c:v>
                </c:pt>
                <c:pt idx="4227">
                  <c:v>3</c:v>
                </c:pt>
                <c:pt idx="4228">
                  <c:v>3</c:v>
                </c:pt>
                <c:pt idx="4229">
                  <c:v>3</c:v>
                </c:pt>
                <c:pt idx="4230">
                  <c:v>3</c:v>
                </c:pt>
                <c:pt idx="4231">
                  <c:v>3.5</c:v>
                </c:pt>
                <c:pt idx="4232">
                  <c:v>3.5</c:v>
                </c:pt>
                <c:pt idx="4233">
                  <c:v>3</c:v>
                </c:pt>
                <c:pt idx="4234">
                  <c:v>3</c:v>
                </c:pt>
                <c:pt idx="4235">
                  <c:v>3.5</c:v>
                </c:pt>
                <c:pt idx="4236">
                  <c:v>3</c:v>
                </c:pt>
                <c:pt idx="4237">
                  <c:v>3.5</c:v>
                </c:pt>
                <c:pt idx="4238">
                  <c:v>3</c:v>
                </c:pt>
                <c:pt idx="4239">
                  <c:v>3</c:v>
                </c:pt>
                <c:pt idx="4240">
                  <c:v>3</c:v>
                </c:pt>
                <c:pt idx="4241">
                  <c:v>3.5</c:v>
                </c:pt>
                <c:pt idx="4242">
                  <c:v>3</c:v>
                </c:pt>
                <c:pt idx="4243">
                  <c:v>0</c:v>
                </c:pt>
                <c:pt idx="4244">
                  <c:v>0</c:v>
                </c:pt>
                <c:pt idx="4245">
                  <c:v>0</c:v>
                </c:pt>
                <c:pt idx="4246">
                  <c:v>0</c:v>
                </c:pt>
                <c:pt idx="4247">
                  <c:v>0</c:v>
                </c:pt>
                <c:pt idx="4248">
                  <c:v>0</c:v>
                </c:pt>
                <c:pt idx="4249">
                  <c:v>0</c:v>
                </c:pt>
                <c:pt idx="4250">
                  <c:v>0</c:v>
                </c:pt>
                <c:pt idx="4251">
                  <c:v>0</c:v>
                </c:pt>
                <c:pt idx="4252">
                  <c:v>0</c:v>
                </c:pt>
                <c:pt idx="4253">
                  <c:v>0</c:v>
                </c:pt>
                <c:pt idx="4254">
                  <c:v>0</c:v>
                </c:pt>
                <c:pt idx="4255">
                  <c:v>0</c:v>
                </c:pt>
                <c:pt idx="4256">
                  <c:v>3</c:v>
                </c:pt>
                <c:pt idx="4257">
                  <c:v>3</c:v>
                </c:pt>
                <c:pt idx="4258">
                  <c:v>0</c:v>
                </c:pt>
                <c:pt idx="4259">
                  <c:v>0</c:v>
                </c:pt>
                <c:pt idx="4260">
                  <c:v>3.5</c:v>
                </c:pt>
                <c:pt idx="4261">
                  <c:v>3</c:v>
                </c:pt>
                <c:pt idx="4262">
                  <c:v>3</c:v>
                </c:pt>
                <c:pt idx="4263">
                  <c:v>0</c:v>
                </c:pt>
                <c:pt idx="4264">
                  <c:v>0</c:v>
                </c:pt>
                <c:pt idx="4265">
                  <c:v>0</c:v>
                </c:pt>
                <c:pt idx="4266">
                  <c:v>0</c:v>
                </c:pt>
                <c:pt idx="4267">
                  <c:v>0</c:v>
                </c:pt>
                <c:pt idx="4268">
                  <c:v>3</c:v>
                </c:pt>
                <c:pt idx="4269">
                  <c:v>0</c:v>
                </c:pt>
                <c:pt idx="4270">
                  <c:v>0</c:v>
                </c:pt>
                <c:pt idx="4271">
                  <c:v>0</c:v>
                </c:pt>
                <c:pt idx="4272">
                  <c:v>3</c:v>
                </c:pt>
                <c:pt idx="4273">
                  <c:v>0</c:v>
                </c:pt>
                <c:pt idx="4274">
                  <c:v>3</c:v>
                </c:pt>
                <c:pt idx="4275">
                  <c:v>0</c:v>
                </c:pt>
                <c:pt idx="4276">
                  <c:v>0</c:v>
                </c:pt>
                <c:pt idx="4277">
                  <c:v>0</c:v>
                </c:pt>
                <c:pt idx="4278">
                  <c:v>0</c:v>
                </c:pt>
                <c:pt idx="4279">
                  <c:v>0</c:v>
                </c:pt>
                <c:pt idx="4280">
                  <c:v>0</c:v>
                </c:pt>
                <c:pt idx="4281">
                  <c:v>30.5</c:v>
                </c:pt>
                <c:pt idx="4282">
                  <c:v>0</c:v>
                </c:pt>
                <c:pt idx="4283">
                  <c:v>0</c:v>
                </c:pt>
                <c:pt idx="4284">
                  <c:v>0</c:v>
                </c:pt>
                <c:pt idx="4285">
                  <c:v>0</c:v>
                </c:pt>
                <c:pt idx="4286">
                  <c:v>0</c:v>
                </c:pt>
                <c:pt idx="4287">
                  <c:v>0</c:v>
                </c:pt>
                <c:pt idx="4288">
                  <c:v>0</c:v>
                </c:pt>
                <c:pt idx="4289">
                  <c:v>0</c:v>
                </c:pt>
                <c:pt idx="4290">
                  <c:v>0</c:v>
                </c:pt>
                <c:pt idx="4291">
                  <c:v>0</c:v>
                </c:pt>
                <c:pt idx="4292">
                  <c:v>0</c:v>
                </c:pt>
                <c:pt idx="4293">
                  <c:v>0</c:v>
                </c:pt>
                <c:pt idx="4294">
                  <c:v>0</c:v>
                </c:pt>
                <c:pt idx="4295">
                  <c:v>0</c:v>
                </c:pt>
                <c:pt idx="4296">
                  <c:v>0</c:v>
                </c:pt>
                <c:pt idx="4297">
                  <c:v>0</c:v>
                </c:pt>
                <c:pt idx="4298">
                  <c:v>0</c:v>
                </c:pt>
                <c:pt idx="4299">
                  <c:v>0</c:v>
                </c:pt>
                <c:pt idx="4300">
                  <c:v>0</c:v>
                </c:pt>
                <c:pt idx="4301">
                  <c:v>0</c:v>
                </c:pt>
                <c:pt idx="4302">
                  <c:v>0</c:v>
                </c:pt>
                <c:pt idx="4303">
                  <c:v>0</c:v>
                </c:pt>
                <c:pt idx="4304">
                  <c:v>0</c:v>
                </c:pt>
                <c:pt idx="4305">
                  <c:v>0</c:v>
                </c:pt>
                <c:pt idx="4306">
                  <c:v>3</c:v>
                </c:pt>
                <c:pt idx="4307">
                  <c:v>3.5</c:v>
                </c:pt>
                <c:pt idx="4308">
                  <c:v>3.5</c:v>
                </c:pt>
                <c:pt idx="4309">
                  <c:v>3.5</c:v>
                </c:pt>
                <c:pt idx="4310">
                  <c:v>3</c:v>
                </c:pt>
                <c:pt idx="4311">
                  <c:v>0</c:v>
                </c:pt>
                <c:pt idx="4312">
                  <c:v>3</c:v>
                </c:pt>
                <c:pt idx="4313">
                  <c:v>3</c:v>
                </c:pt>
                <c:pt idx="4314">
                  <c:v>0</c:v>
                </c:pt>
                <c:pt idx="4315">
                  <c:v>0</c:v>
                </c:pt>
                <c:pt idx="4316">
                  <c:v>0</c:v>
                </c:pt>
                <c:pt idx="4317">
                  <c:v>0</c:v>
                </c:pt>
                <c:pt idx="4318">
                  <c:v>0</c:v>
                </c:pt>
                <c:pt idx="4319">
                  <c:v>0</c:v>
                </c:pt>
                <c:pt idx="4320">
                  <c:v>0</c:v>
                </c:pt>
                <c:pt idx="4321">
                  <c:v>0</c:v>
                </c:pt>
                <c:pt idx="4322">
                  <c:v>0</c:v>
                </c:pt>
                <c:pt idx="4323">
                  <c:v>0</c:v>
                </c:pt>
                <c:pt idx="4324">
                  <c:v>3</c:v>
                </c:pt>
                <c:pt idx="4325">
                  <c:v>0</c:v>
                </c:pt>
                <c:pt idx="4326">
                  <c:v>3</c:v>
                </c:pt>
                <c:pt idx="4327">
                  <c:v>0</c:v>
                </c:pt>
                <c:pt idx="4328">
                  <c:v>0</c:v>
                </c:pt>
                <c:pt idx="4329">
                  <c:v>0</c:v>
                </c:pt>
                <c:pt idx="4330">
                  <c:v>0</c:v>
                </c:pt>
                <c:pt idx="4331">
                  <c:v>0</c:v>
                </c:pt>
                <c:pt idx="4332">
                  <c:v>3</c:v>
                </c:pt>
                <c:pt idx="4333">
                  <c:v>3</c:v>
                </c:pt>
                <c:pt idx="4334">
                  <c:v>0</c:v>
                </c:pt>
                <c:pt idx="4335">
                  <c:v>0</c:v>
                </c:pt>
                <c:pt idx="4336">
                  <c:v>0</c:v>
                </c:pt>
                <c:pt idx="4337">
                  <c:v>0</c:v>
                </c:pt>
                <c:pt idx="4338">
                  <c:v>0</c:v>
                </c:pt>
                <c:pt idx="4339">
                  <c:v>0</c:v>
                </c:pt>
                <c:pt idx="4340">
                  <c:v>0</c:v>
                </c:pt>
                <c:pt idx="4341">
                  <c:v>6.5</c:v>
                </c:pt>
                <c:pt idx="4342">
                  <c:v>0</c:v>
                </c:pt>
                <c:pt idx="4343">
                  <c:v>0</c:v>
                </c:pt>
                <c:pt idx="4344">
                  <c:v>3</c:v>
                </c:pt>
                <c:pt idx="4345">
                  <c:v>0</c:v>
                </c:pt>
                <c:pt idx="4346">
                  <c:v>0</c:v>
                </c:pt>
                <c:pt idx="4347">
                  <c:v>0</c:v>
                </c:pt>
                <c:pt idx="4348">
                  <c:v>0</c:v>
                </c:pt>
                <c:pt idx="4349">
                  <c:v>0</c:v>
                </c:pt>
                <c:pt idx="4350">
                  <c:v>0</c:v>
                </c:pt>
                <c:pt idx="4351">
                  <c:v>0</c:v>
                </c:pt>
                <c:pt idx="4352">
                  <c:v>0</c:v>
                </c:pt>
                <c:pt idx="4353">
                  <c:v>0</c:v>
                </c:pt>
                <c:pt idx="4354">
                  <c:v>0</c:v>
                </c:pt>
                <c:pt idx="4355">
                  <c:v>0</c:v>
                </c:pt>
                <c:pt idx="4356">
                  <c:v>0</c:v>
                </c:pt>
                <c:pt idx="4357">
                  <c:v>3.5</c:v>
                </c:pt>
                <c:pt idx="4358">
                  <c:v>3.5</c:v>
                </c:pt>
                <c:pt idx="4359">
                  <c:v>3</c:v>
                </c:pt>
                <c:pt idx="4360">
                  <c:v>3</c:v>
                </c:pt>
                <c:pt idx="4361">
                  <c:v>3.5</c:v>
                </c:pt>
                <c:pt idx="4362">
                  <c:v>3</c:v>
                </c:pt>
                <c:pt idx="4363">
                  <c:v>0</c:v>
                </c:pt>
                <c:pt idx="4364">
                  <c:v>3</c:v>
                </c:pt>
                <c:pt idx="4365">
                  <c:v>3.5</c:v>
                </c:pt>
                <c:pt idx="4366">
                  <c:v>4</c:v>
                </c:pt>
                <c:pt idx="4367">
                  <c:v>4</c:v>
                </c:pt>
                <c:pt idx="4368">
                  <c:v>3</c:v>
                </c:pt>
                <c:pt idx="4369">
                  <c:v>3</c:v>
                </c:pt>
                <c:pt idx="4370">
                  <c:v>0</c:v>
                </c:pt>
                <c:pt idx="4371">
                  <c:v>3</c:v>
                </c:pt>
                <c:pt idx="4372">
                  <c:v>3</c:v>
                </c:pt>
                <c:pt idx="4373">
                  <c:v>3.5</c:v>
                </c:pt>
                <c:pt idx="4374">
                  <c:v>3.5</c:v>
                </c:pt>
                <c:pt idx="4375">
                  <c:v>3.5</c:v>
                </c:pt>
                <c:pt idx="4376">
                  <c:v>4</c:v>
                </c:pt>
                <c:pt idx="4377">
                  <c:v>3.5</c:v>
                </c:pt>
                <c:pt idx="4378">
                  <c:v>4</c:v>
                </c:pt>
                <c:pt idx="4379">
                  <c:v>4.5</c:v>
                </c:pt>
                <c:pt idx="4380">
                  <c:v>4</c:v>
                </c:pt>
                <c:pt idx="4381">
                  <c:v>3.5</c:v>
                </c:pt>
                <c:pt idx="4382">
                  <c:v>4.5</c:v>
                </c:pt>
                <c:pt idx="4383">
                  <c:v>4</c:v>
                </c:pt>
                <c:pt idx="4384">
                  <c:v>4.5</c:v>
                </c:pt>
                <c:pt idx="4385">
                  <c:v>4</c:v>
                </c:pt>
                <c:pt idx="4386">
                  <c:v>4</c:v>
                </c:pt>
                <c:pt idx="4387">
                  <c:v>4</c:v>
                </c:pt>
                <c:pt idx="4388">
                  <c:v>4.5</c:v>
                </c:pt>
                <c:pt idx="4389">
                  <c:v>4.5</c:v>
                </c:pt>
                <c:pt idx="4390">
                  <c:v>4</c:v>
                </c:pt>
                <c:pt idx="4391">
                  <c:v>4</c:v>
                </c:pt>
                <c:pt idx="4392">
                  <c:v>4.5</c:v>
                </c:pt>
                <c:pt idx="4393">
                  <c:v>4</c:v>
                </c:pt>
                <c:pt idx="4394">
                  <c:v>3.5</c:v>
                </c:pt>
                <c:pt idx="4395">
                  <c:v>3.5</c:v>
                </c:pt>
                <c:pt idx="4396">
                  <c:v>4</c:v>
                </c:pt>
                <c:pt idx="4397">
                  <c:v>4</c:v>
                </c:pt>
                <c:pt idx="4398">
                  <c:v>4</c:v>
                </c:pt>
                <c:pt idx="4399">
                  <c:v>3.5</c:v>
                </c:pt>
                <c:pt idx="4400">
                  <c:v>0</c:v>
                </c:pt>
                <c:pt idx="4401">
                  <c:v>0</c:v>
                </c:pt>
                <c:pt idx="4402">
                  <c:v>3</c:v>
                </c:pt>
                <c:pt idx="4403">
                  <c:v>0</c:v>
                </c:pt>
                <c:pt idx="4404">
                  <c:v>0</c:v>
                </c:pt>
                <c:pt idx="4405">
                  <c:v>0</c:v>
                </c:pt>
                <c:pt idx="4406">
                  <c:v>0</c:v>
                </c:pt>
                <c:pt idx="4407">
                  <c:v>0</c:v>
                </c:pt>
                <c:pt idx="4408">
                  <c:v>0</c:v>
                </c:pt>
                <c:pt idx="4409">
                  <c:v>0</c:v>
                </c:pt>
                <c:pt idx="4410">
                  <c:v>0</c:v>
                </c:pt>
                <c:pt idx="4411">
                  <c:v>0</c:v>
                </c:pt>
                <c:pt idx="4412">
                  <c:v>3</c:v>
                </c:pt>
                <c:pt idx="4413">
                  <c:v>0</c:v>
                </c:pt>
                <c:pt idx="4414">
                  <c:v>3</c:v>
                </c:pt>
                <c:pt idx="4415">
                  <c:v>0</c:v>
                </c:pt>
                <c:pt idx="4416">
                  <c:v>3</c:v>
                </c:pt>
                <c:pt idx="4417">
                  <c:v>3</c:v>
                </c:pt>
                <c:pt idx="4418">
                  <c:v>3</c:v>
                </c:pt>
                <c:pt idx="4419">
                  <c:v>0</c:v>
                </c:pt>
                <c:pt idx="4420">
                  <c:v>3</c:v>
                </c:pt>
                <c:pt idx="4421">
                  <c:v>3</c:v>
                </c:pt>
                <c:pt idx="4422">
                  <c:v>0</c:v>
                </c:pt>
                <c:pt idx="4423">
                  <c:v>0</c:v>
                </c:pt>
                <c:pt idx="4424">
                  <c:v>0</c:v>
                </c:pt>
                <c:pt idx="4425">
                  <c:v>3</c:v>
                </c:pt>
                <c:pt idx="4426">
                  <c:v>3</c:v>
                </c:pt>
                <c:pt idx="4427">
                  <c:v>3</c:v>
                </c:pt>
                <c:pt idx="4428">
                  <c:v>3</c:v>
                </c:pt>
                <c:pt idx="4429">
                  <c:v>0</c:v>
                </c:pt>
                <c:pt idx="4430">
                  <c:v>3</c:v>
                </c:pt>
                <c:pt idx="4431">
                  <c:v>0</c:v>
                </c:pt>
                <c:pt idx="4432">
                  <c:v>0</c:v>
                </c:pt>
                <c:pt idx="4433">
                  <c:v>0</c:v>
                </c:pt>
                <c:pt idx="4434">
                  <c:v>3</c:v>
                </c:pt>
                <c:pt idx="4435">
                  <c:v>0</c:v>
                </c:pt>
                <c:pt idx="4436">
                  <c:v>3</c:v>
                </c:pt>
                <c:pt idx="4437">
                  <c:v>3.5</c:v>
                </c:pt>
                <c:pt idx="4438">
                  <c:v>3.5</c:v>
                </c:pt>
                <c:pt idx="4439">
                  <c:v>3</c:v>
                </c:pt>
                <c:pt idx="4440">
                  <c:v>3.5</c:v>
                </c:pt>
                <c:pt idx="4441">
                  <c:v>3.5</c:v>
                </c:pt>
                <c:pt idx="4442">
                  <c:v>3.5</c:v>
                </c:pt>
                <c:pt idx="4443">
                  <c:v>3.5</c:v>
                </c:pt>
                <c:pt idx="4444">
                  <c:v>3.5</c:v>
                </c:pt>
                <c:pt idx="4445">
                  <c:v>4</c:v>
                </c:pt>
                <c:pt idx="4446">
                  <c:v>4.5</c:v>
                </c:pt>
                <c:pt idx="4447">
                  <c:v>4</c:v>
                </c:pt>
                <c:pt idx="4448">
                  <c:v>4.5</c:v>
                </c:pt>
                <c:pt idx="4449">
                  <c:v>4.5</c:v>
                </c:pt>
                <c:pt idx="4450">
                  <c:v>3.5</c:v>
                </c:pt>
                <c:pt idx="4451">
                  <c:v>3.5</c:v>
                </c:pt>
                <c:pt idx="4452">
                  <c:v>4</c:v>
                </c:pt>
                <c:pt idx="4453">
                  <c:v>4</c:v>
                </c:pt>
                <c:pt idx="4454">
                  <c:v>3.5</c:v>
                </c:pt>
                <c:pt idx="4455">
                  <c:v>3.5</c:v>
                </c:pt>
                <c:pt idx="4456">
                  <c:v>4</c:v>
                </c:pt>
                <c:pt idx="4457">
                  <c:v>3</c:v>
                </c:pt>
                <c:pt idx="4458">
                  <c:v>3.5</c:v>
                </c:pt>
                <c:pt idx="4459">
                  <c:v>4</c:v>
                </c:pt>
                <c:pt idx="4460">
                  <c:v>3.5</c:v>
                </c:pt>
                <c:pt idx="4461">
                  <c:v>3.5</c:v>
                </c:pt>
                <c:pt idx="4462">
                  <c:v>4</c:v>
                </c:pt>
                <c:pt idx="4463">
                  <c:v>3.5</c:v>
                </c:pt>
                <c:pt idx="4464">
                  <c:v>3.5</c:v>
                </c:pt>
                <c:pt idx="4465">
                  <c:v>3.5</c:v>
                </c:pt>
                <c:pt idx="4466">
                  <c:v>3.5</c:v>
                </c:pt>
                <c:pt idx="4467">
                  <c:v>3.5</c:v>
                </c:pt>
                <c:pt idx="4468">
                  <c:v>4</c:v>
                </c:pt>
                <c:pt idx="4469">
                  <c:v>4</c:v>
                </c:pt>
                <c:pt idx="4470">
                  <c:v>4</c:v>
                </c:pt>
                <c:pt idx="4471">
                  <c:v>3.5</c:v>
                </c:pt>
                <c:pt idx="4472">
                  <c:v>4</c:v>
                </c:pt>
                <c:pt idx="4473">
                  <c:v>4</c:v>
                </c:pt>
                <c:pt idx="4474">
                  <c:v>4</c:v>
                </c:pt>
                <c:pt idx="4475">
                  <c:v>4</c:v>
                </c:pt>
                <c:pt idx="4476">
                  <c:v>3.5</c:v>
                </c:pt>
                <c:pt idx="4477">
                  <c:v>3.5</c:v>
                </c:pt>
                <c:pt idx="4478">
                  <c:v>4</c:v>
                </c:pt>
                <c:pt idx="4479">
                  <c:v>4</c:v>
                </c:pt>
                <c:pt idx="4480">
                  <c:v>4</c:v>
                </c:pt>
                <c:pt idx="4481">
                  <c:v>4.5</c:v>
                </c:pt>
                <c:pt idx="4482">
                  <c:v>4.5</c:v>
                </c:pt>
                <c:pt idx="4483">
                  <c:v>3.5</c:v>
                </c:pt>
                <c:pt idx="4484">
                  <c:v>4</c:v>
                </c:pt>
                <c:pt idx="4485">
                  <c:v>4.5</c:v>
                </c:pt>
                <c:pt idx="4486">
                  <c:v>4</c:v>
                </c:pt>
                <c:pt idx="4487">
                  <c:v>4</c:v>
                </c:pt>
                <c:pt idx="4488">
                  <c:v>3.5</c:v>
                </c:pt>
                <c:pt idx="4489">
                  <c:v>3</c:v>
                </c:pt>
                <c:pt idx="4490">
                  <c:v>3</c:v>
                </c:pt>
                <c:pt idx="4491">
                  <c:v>3.5</c:v>
                </c:pt>
                <c:pt idx="4492">
                  <c:v>3.5</c:v>
                </c:pt>
                <c:pt idx="4493">
                  <c:v>4.5</c:v>
                </c:pt>
                <c:pt idx="4494">
                  <c:v>3.5</c:v>
                </c:pt>
                <c:pt idx="4495">
                  <c:v>3.5</c:v>
                </c:pt>
                <c:pt idx="4496">
                  <c:v>4</c:v>
                </c:pt>
                <c:pt idx="4497">
                  <c:v>3.5</c:v>
                </c:pt>
                <c:pt idx="4498">
                  <c:v>3.5</c:v>
                </c:pt>
                <c:pt idx="4499">
                  <c:v>3.5</c:v>
                </c:pt>
                <c:pt idx="4500">
                  <c:v>3.5</c:v>
                </c:pt>
                <c:pt idx="4501">
                  <c:v>4</c:v>
                </c:pt>
                <c:pt idx="4502">
                  <c:v>3</c:v>
                </c:pt>
                <c:pt idx="4503">
                  <c:v>4</c:v>
                </c:pt>
                <c:pt idx="4504">
                  <c:v>3.5</c:v>
                </c:pt>
                <c:pt idx="4505">
                  <c:v>4</c:v>
                </c:pt>
                <c:pt idx="4506">
                  <c:v>4</c:v>
                </c:pt>
                <c:pt idx="4507">
                  <c:v>4.5</c:v>
                </c:pt>
                <c:pt idx="4508">
                  <c:v>4</c:v>
                </c:pt>
                <c:pt idx="4509">
                  <c:v>4</c:v>
                </c:pt>
                <c:pt idx="4510">
                  <c:v>3.5</c:v>
                </c:pt>
                <c:pt idx="4511">
                  <c:v>4</c:v>
                </c:pt>
                <c:pt idx="4512">
                  <c:v>3.5</c:v>
                </c:pt>
                <c:pt idx="4513">
                  <c:v>4</c:v>
                </c:pt>
                <c:pt idx="4514">
                  <c:v>3.5</c:v>
                </c:pt>
                <c:pt idx="4515">
                  <c:v>4</c:v>
                </c:pt>
                <c:pt idx="4516">
                  <c:v>3.5</c:v>
                </c:pt>
                <c:pt idx="4517">
                  <c:v>3.5</c:v>
                </c:pt>
                <c:pt idx="4518">
                  <c:v>3.5</c:v>
                </c:pt>
                <c:pt idx="4519">
                  <c:v>3</c:v>
                </c:pt>
                <c:pt idx="4520">
                  <c:v>3.5</c:v>
                </c:pt>
                <c:pt idx="4521">
                  <c:v>3.5</c:v>
                </c:pt>
                <c:pt idx="4522">
                  <c:v>3</c:v>
                </c:pt>
                <c:pt idx="4523">
                  <c:v>0</c:v>
                </c:pt>
                <c:pt idx="4524">
                  <c:v>0</c:v>
                </c:pt>
                <c:pt idx="4525">
                  <c:v>3</c:v>
                </c:pt>
                <c:pt idx="4526">
                  <c:v>3</c:v>
                </c:pt>
                <c:pt idx="4527">
                  <c:v>3</c:v>
                </c:pt>
                <c:pt idx="4528">
                  <c:v>3</c:v>
                </c:pt>
                <c:pt idx="4529">
                  <c:v>3</c:v>
                </c:pt>
                <c:pt idx="4530">
                  <c:v>3.5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0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</c:v>
                </c:pt>
                <c:pt idx="4573">
                  <c:v>0</c:v>
                </c:pt>
                <c:pt idx="4574">
                  <c:v>0</c:v>
                </c:pt>
                <c:pt idx="4575">
                  <c:v>0</c:v>
                </c:pt>
                <c:pt idx="4576">
                  <c:v>0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0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3</c:v>
                </c:pt>
                <c:pt idx="4687">
                  <c:v>0</c:v>
                </c:pt>
                <c:pt idx="4688">
                  <c:v>0</c:v>
                </c:pt>
                <c:pt idx="4689">
                  <c:v>3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501184"/>
        <c:axId val="165499264"/>
      </c:lineChart>
      <c:catAx>
        <c:axId val="165495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60000" vert="horz" anchor="t" anchorCtr="1"/>
          <a:lstStyle/>
          <a:p>
            <a:pPr>
              <a:defRPr sz="800"/>
            </a:pPr>
            <a:endParaRPr lang="en-US"/>
          </a:p>
        </c:txPr>
        <c:crossAx val="165497088"/>
        <c:crosses val="autoZero"/>
        <c:auto val="0"/>
        <c:lblAlgn val="ctr"/>
        <c:lblOffset val="100"/>
        <c:tickMarkSkip val="60"/>
        <c:noMultiLvlLbl val="0"/>
      </c:catAx>
      <c:valAx>
        <c:axId val="1654970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Particulate  (ug/m3) (1-hr ave)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65495552"/>
        <c:crosses val="autoZero"/>
        <c:crossBetween val="between"/>
      </c:valAx>
      <c:valAx>
        <c:axId val="165499264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CO (ppm) (1-min ave)</a:t>
                </a:r>
                <a:r>
                  <a:rPr lang="en-US" baseline="0"/>
                  <a:t> 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65501184"/>
        <c:crosses val="max"/>
        <c:crossBetween val="between"/>
      </c:valAx>
      <c:catAx>
        <c:axId val="165501184"/>
        <c:scaling>
          <c:orientation val="minMax"/>
        </c:scaling>
        <c:delete val="1"/>
        <c:axPos val="b"/>
        <c:majorTickMark val="out"/>
        <c:minorTickMark val="none"/>
        <c:tickLblPos val="nextTo"/>
        <c:crossAx val="165499264"/>
        <c:crosses val="autoZero"/>
        <c:auto val="1"/>
        <c:lblAlgn val="ctr"/>
        <c:lblOffset val="100"/>
        <c:noMultiLvlLbl val="0"/>
      </c:catAx>
    </c:plotArea>
    <c:plotVisOnly val="1"/>
    <c:dispBlanksAs val="span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F270-2DC7-4B00-BA0F-24C42A6BC8C6}" type="datetimeFigureOut">
              <a:rPr lang="en-US" smtClean="0"/>
              <a:t>3/13/2013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9D55F-A289-4FED-8E4A-8F8113182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95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F270-2DC7-4B00-BA0F-24C42A6BC8C6}" type="datetimeFigureOut">
              <a:rPr lang="en-US" smtClean="0"/>
              <a:t>3/13/2013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9D55F-A289-4FED-8E4A-8F8113182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69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F270-2DC7-4B00-BA0F-24C42A6BC8C6}" type="datetimeFigureOut">
              <a:rPr lang="en-US" smtClean="0"/>
              <a:t>3/13/2013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9D55F-A289-4FED-8E4A-8F8113182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81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F270-2DC7-4B00-BA0F-24C42A6BC8C6}" type="datetimeFigureOut">
              <a:rPr lang="en-US" smtClean="0"/>
              <a:t>3/13/2013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9D55F-A289-4FED-8E4A-8F8113182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09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F270-2DC7-4B00-BA0F-24C42A6BC8C6}" type="datetimeFigureOut">
              <a:rPr lang="en-US" smtClean="0"/>
              <a:t>3/13/2013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9D55F-A289-4FED-8E4A-8F8113182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5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F270-2DC7-4B00-BA0F-24C42A6BC8C6}" type="datetimeFigureOut">
              <a:rPr lang="en-US" smtClean="0"/>
              <a:t>3/13/2013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9D55F-A289-4FED-8E4A-8F8113182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97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F270-2DC7-4B00-BA0F-24C42A6BC8C6}" type="datetimeFigureOut">
              <a:rPr lang="en-US" smtClean="0"/>
              <a:t>3/13/2013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9D55F-A289-4FED-8E4A-8F8113182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4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F270-2DC7-4B00-BA0F-24C42A6BC8C6}" type="datetimeFigureOut">
              <a:rPr lang="en-US" smtClean="0"/>
              <a:t>3/13/2013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9D55F-A289-4FED-8E4A-8F8113182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90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F270-2DC7-4B00-BA0F-24C42A6BC8C6}" type="datetimeFigureOut">
              <a:rPr lang="en-US" smtClean="0"/>
              <a:t>3/13/2013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9D55F-A289-4FED-8E4A-8F8113182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9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F270-2DC7-4B00-BA0F-24C42A6BC8C6}" type="datetimeFigureOut">
              <a:rPr lang="en-US" smtClean="0"/>
              <a:t>3/13/2013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9D55F-A289-4FED-8E4A-8F8113182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96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F270-2DC7-4B00-BA0F-24C42A6BC8C6}" type="datetimeFigureOut">
              <a:rPr lang="en-US" smtClean="0"/>
              <a:t>3/13/2013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9D55F-A289-4FED-8E4A-8F8113182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09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0F270-2DC7-4B00-BA0F-24C42A6BC8C6}" type="datetimeFigureOut">
              <a:rPr lang="en-US" smtClean="0"/>
              <a:t>3/13/2013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9D55F-A289-4FED-8E4A-8F8113182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897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//upload.wikimedia.org/wikipedia/en/0/0d/USFS_Logo.svg" TargetMode="External"/><Relationship Id="rId13" Type="http://schemas.openxmlformats.org/officeDocument/2006/relationships/hyperlink" Target="http://www.spokanecleanair.org/" TargetMode="External"/><Relationship Id="rId3" Type="http://schemas.openxmlformats.org/officeDocument/2006/relationships/hyperlink" Target="http://www.ecy.wa.gov/ecyhome.html" TargetMode="External"/><Relationship Id="rId7" Type="http://schemas.openxmlformats.org/officeDocument/2006/relationships/image" Target="../media/image9.jpeg"/><Relationship Id="rId12" Type="http://schemas.openxmlformats.org/officeDocument/2006/relationships/image" Target="../media/image1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1.jpeg"/><Relationship Id="rId5" Type="http://schemas.openxmlformats.org/officeDocument/2006/relationships/image" Target="../media/image7.png"/><Relationship Id="rId15" Type="http://schemas.openxmlformats.org/officeDocument/2006/relationships/image" Target="../media/image14.gif"/><Relationship Id="rId10" Type="http://schemas.openxmlformats.org/officeDocument/2006/relationships/hyperlink" Target="http://www.yakimacleanair.org/index.html" TargetMode="External"/><Relationship Id="rId4" Type="http://schemas.openxmlformats.org/officeDocument/2006/relationships/image" Target="../media/image6.gif"/><Relationship Id="rId9" Type="http://schemas.openxmlformats.org/officeDocument/2006/relationships/image" Target="../media/image10.png"/><Relationship Id="rId1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8966844" cy="66803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24200" y="1143000"/>
            <a:ext cx="4724400" cy="41783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/>
                </a:solidFill>
              </a:ln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533613" y="1371600"/>
            <a:ext cx="3850037" cy="3573287"/>
            <a:chOff x="3541362" y="2027582"/>
            <a:chExt cx="3850037" cy="364948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3" t="6472" r="74159" b="63325"/>
            <a:stretch/>
          </p:blipFill>
          <p:spPr>
            <a:xfrm>
              <a:off x="3541362" y="2027582"/>
              <a:ext cx="3850037" cy="3649487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5257799" y="2027582"/>
              <a:ext cx="21336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5250050" y="1371600"/>
            <a:ext cx="2112264" cy="2743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6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6743"/>
            <a:ext cx="8547100" cy="6242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387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BlueSky Smoke Modeling </a:t>
            </a:r>
            <a:br>
              <a:rPr lang="en-US" dirty="0" smtClean="0"/>
            </a:br>
            <a:r>
              <a:rPr lang="en-US" sz="3600" dirty="0" smtClean="0"/>
              <a:t>reflections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Human interpretation of predictions is still critical.  Monitors help with this.</a:t>
            </a:r>
          </a:p>
          <a:p>
            <a:r>
              <a:rPr lang="en-US" dirty="0" smtClean="0"/>
              <a:t>Run timing/crashing issue has been resolved.</a:t>
            </a:r>
          </a:p>
          <a:p>
            <a:r>
              <a:rPr lang="en-US" dirty="0" err="1" smtClean="0"/>
              <a:t>Smartfire</a:t>
            </a:r>
            <a:r>
              <a:rPr lang="en-US" dirty="0" smtClean="0"/>
              <a:t> 2 (satellite estimates of burned area) will be implemented soon</a:t>
            </a:r>
          </a:p>
          <a:p>
            <a:r>
              <a:rPr lang="en-US" dirty="0" smtClean="0"/>
              <a:t>Information needed on planned major burnouts</a:t>
            </a:r>
          </a:p>
          <a:p>
            <a:r>
              <a:rPr lang="en-US" dirty="0" smtClean="0"/>
              <a:t>4km resolution performed better but still not good enough to resolve drainage flows.  1.33km would be better.</a:t>
            </a:r>
          </a:p>
          <a:p>
            <a:r>
              <a:rPr lang="en-US" dirty="0" smtClean="0"/>
              <a:t>Solutions still needed: fire growth projections, clean atmosphere assumption.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891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457200"/>
            <a:ext cx="902208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04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2772333"/>
              </p:ext>
            </p:extLst>
          </p:nvPr>
        </p:nvGraphicFramePr>
        <p:xfrm>
          <a:off x="381000" y="533400"/>
          <a:ext cx="8229600" cy="593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200"/>
                <a:gridCol w="1295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Washington Major Fires 2012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Acres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Wenatchee Complex </a:t>
                      </a:r>
                      <a:r>
                        <a:rPr lang="en-US" sz="1400" dirty="0" smtClean="0"/>
                        <a:t>(Canyon, Byrd, Poison, </a:t>
                      </a:r>
                      <a:r>
                        <a:rPr lang="en-US" sz="1400" dirty="0" err="1" smtClean="0"/>
                        <a:t>Peavine</a:t>
                      </a:r>
                      <a:r>
                        <a:rPr lang="en-US" sz="1400" dirty="0" smtClean="0"/>
                        <a:t>, First Creek, Pyramid, </a:t>
                      </a:r>
                      <a:r>
                        <a:rPr lang="en-US" sz="1400" dirty="0" err="1" smtClean="0"/>
                        <a:t>Klone</a:t>
                      </a:r>
                      <a:r>
                        <a:rPr lang="en-US" sz="1400" dirty="0" smtClean="0"/>
                        <a:t>, Cashmere, Basalt, White Pine, </a:t>
                      </a:r>
                      <a:r>
                        <a:rPr lang="en-US" sz="1400" dirty="0" err="1" smtClean="0"/>
                        <a:t>Cuitin</a:t>
                      </a:r>
                      <a:r>
                        <a:rPr lang="en-US" sz="1400" dirty="0" smtClean="0"/>
                        <a:t> Lake, Sears Creek, 469 Fire, Upper White, The Maverick, Mule, John, Signal Peak)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56,478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Table Mountain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42,312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Cascade Creek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20,296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Okanogan Complex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6,169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Yakima Complex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2,300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Goat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7,378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Taylor Bridge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23,500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 Mary’s Mission Road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16,853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Buffalo Lake Road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11,299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Barker Canyon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81,155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Apache Pass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23,202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Leecher</a:t>
                      </a:r>
                      <a:r>
                        <a:rPr lang="en-US" dirty="0" smtClean="0"/>
                        <a:t>, Highway 141, Diamond Butte, Lost Monument, Mt Barney,</a:t>
                      </a:r>
                      <a:r>
                        <a:rPr lang="en-US" baseline="0" dirty="0" smtClean="0"/>
                        <a:t> Three Lakes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3,000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294,000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601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09" y="0"/>
            <a:ext cx="9722909" cy="729218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"/>
            <a:ext cx="3721423" cy="723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8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 smtClean="0"/>
              <a:t>WA 2012 Smoke Incident </a:t>
            </a:r>
            <a:r>
              <a:rPr lang="en-US" dirty="0" smtClean="0"/>
              <a:t>Working Teams</a:t>
            </a:r>
            <a:endParaRPr lang="en-US" sz="5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600200"/>
            <a:ext cx="8153400" cy="4525963"/>
          </a:xfrm>
        </p:spPr>
        <p:txBody>
          <a:bodyPr/>
          <a:lstStyle/>
          <a:p>
            <a:r>
              <a:rPr lang="en-US" sz="3600" dirty="0" smtClean="0"/>
              <a:t>Technical Issues</a:t>
            </a:r>
          </a:p>
          <a:p>
            <a:pPr lvl="1"/>
            <a:r>
              <a:rPr lang="en-US" sz="3200" dirty="0" smtClean="0"/>
              <a:t>Meteorology/Dispersion</a:t>
            </a:r>
          </a:p>
          <a:p>
            <a:pPr lvl="1"/>
            <a:r>
              <a:rPr lang="en-US" sz="3200" dirty="0" smtClean="0"/>
              <a:t>Air Quality Monitoring</a:t>
            </a:r>
          </a:p>
          <a:p>
            <a:pPr lvl="1"/>
            <a:r>
              <a:rPr lang="en-US" sz="3200" dirty="0" smtClean="0"/>
              <a:t>Fire Reports</a:t>
            </a:r>
          </a:p>
          <a:p>
            <a:r>
              <a:rPr lang="en-US" sz="3600" dirty="0" smtClean="0"/>
              <a:t>Communications</a:t>
            </a:r>
          </a:p>
          <a:p>
            <a:pPr lvl="1"/>
            <a:r>
              <a:rPr lang="en-US" sz="3200" dirty="0" smtClean="0"/>
              <a:t>Coordination/Messaging</a:t>
            </a:r>
          </a:p>
          <a:p>
            <a:pPr lvl="1"/>
            <a:r>
              <a:rPr lang="en-US" sz="3200" dirty="0" smtClean="0"/>
              <a:t>Public Information Tools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46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2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57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Washington State Department of Ecology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93"/>
          <a:stretch/>
        </p:blipFill>
        <p:spPr bwMode="auto">
          <a:xfrm>
            <a:off x="2344657" y="2573364"/>
            <a:ext cx="3549327" cy="79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21200" r="71750" b="65900"/>
          <a:stretch/>
        </p:blipFill>
        <p:spPr bwMode="auto">
          <a:xfrm>
            <a:off x="6248400" y="2459074"/>
            <a:ext cx="2081855" cy="813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0" t="21800" r="54875" b="70790"/>
          <a:stretch/>
        </p:blipFill>
        <p:spPr bwMode="auto">
          <a:xfrm>
            <a:off x="1828800" y="5334000"/>
            <a:ext cx="5715000" cy="758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 descr="http://www.cdhd.wa.gov/images/clip_image002_04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704270"/>
            <a:ext cx="1333500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File:USFS Logo.sv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54" y="2422510"/>
            <a:ext cx="1145221" cy="121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http://www.yakimacleanair.org/picts/header_image.jp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72" y="3817825"/>
            <a:ext cx="1600199" cy="80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Kittitas County Public Health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05041"/>
            <a:ext cx="1738382" cy="750985"/>
          </a:xfrm>
          <a:prstGeom prst="rect">
            <a:avLst/>
          </a:prstGeom>
          <a:solidFill>
            <a:schemeClr val="tx2">
              <a:lumMod val="90000"/>
            </a:schemeClr>
          </a:solidFill>
          <a:extLst/>
        </p:spPr>
      </p:pic>
      <p:grpSp>
        <p:nvGrpSpPr>
          <p:cNvPr id="5" name="Group 4"/>
          <p:cNvGrpSpPr/>
          <p:nvPr/>
        </p:nvGrpSpPr>
        <p:grpSpPr>
          <a:xfrm>
            <a:off x="5057291" y="3772849"/>
            <a:ext cx="1654336" cy="1015367"/>
            <a:chOff x="1590364" y="762000"/>
            <a:chExt cx="2733675" cy="1853567"/>
          </a:xfrm>
        </p:grpSpPr>
        <p:pic>
          <p:nvPicPr>
            <p:cNvPr id="1047" name="Picture 23" descr="http://www.spokanecleanair.org/template/logo_top.gif">
              <a:hlinkClick r:id="rId13"/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0364" y="762000"/>
              <a:ext cx="2609850" cy="1133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9" name="Picture 25" descr="http://www.spokanecleanair.org/template/logo_bottom.gif">
              <a:hlinkClick r:id="rId13"/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0364" y="1910716"/>
              <a:ext cx="2733675" cy="704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10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71600" y="304800"/>
            <a:ext cx="6400800" cy="808038"/>
          </a:xfrm>
        </p:spPr>
        <p:txBody>
          <a:bodyPr/>
          <a:lstStyle/>
          <a:p>
            <a:r>
              <a:rPr lang="en-US" dirty="0" smtClean="0"/>
              <a:t>Roles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377261"/>
              </p:ext>
            </p:extLst>
          </p:nvPr>
        </p:nvGraphicFramePr>
        <p:xfrm>
          <a:off x="914400" y="1397000"/>
          <a:ext cx="7391400" cy="476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3800"/>
                <a:gridCol w="2463800"/>
                <a:gridCol w="2463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Forest</a:t>
                      </a:r>
                      <a:r>
                        <a:rPr lang="en-US" baseline="0" dirty="0" smtClean="0"/>
                        <a:t> Service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State Department</a:t>
                      </a:r>
                      <a:r>
                        <a:rPr lang="en-US" baseline="0" dirty="0" smtClean="0"/>
                        <a:t> of Ecology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Local Health</a:t>
                      </a:r>
                      <a:r>
                        <a:rPr lang="en-US" baseline="0" dirty="0" smtClean="0"/>
                        <a:t> Districts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Coordination of Partners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Weather forecasts, meteorological</a:t>
                      </a:r>
                      <a:r>
                        <a:rPr lang="en-US" sz="1600" baseline="0" dirty="0" smtClean="0"/>
                        <a:t> modeling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Public communications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Fire Info.  (growth,</a:t>
                      </a:r>
                      <a:r>
                        <a:rPr lang="en-US" sz="1600" baseline="0" dirty="0" smtClean="0"/>
                        <a:t> burn-outs, meteorology)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Daily</a:t>
                      </a:r>
                      <a:r>
                        <a:rPr lang="en-US" sz="1600" baseline="0" dirty="0" smtClean="0"/>
                        <a:t> m</a:t>
                      </a:r>
                      <a:r>
                        <a:rPr lang="en-US" sz="1600" dirty="0" smtClean="0"/>
                        <a:t>onitoring data summaries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Advice for</a:t>
                      </a:r>
                      <a:r>
                        <a:rPr lang="en-US" sz="1600" baseline="0" dirty="0" smtClean="0"/>
                        <a:t> schools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Smoke</a:t>
                      </a:r>
                      <a:r>
                        <a:rPr lang="en-US" sz="1600" baseline="0" dirty="0" smtClean="0"/>
                        <a:t> modeling and interpretation (BlueSky, Hysplit)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Conversion of monitoring data to health warning</a:t>
                      </a:r>
                      <a:r>
                        <a:rPr lang="en-US" sz="1600" baseline="0" dirty="0" smtClean="0"/>
                        <a:t> levels (WAQA)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Indoor monitoring assistance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Supplemental monitoring</a:t>
                      </a:r>
                      <a:r>
                        <a:rPr lang="en-US" sz="1600" baseline="0" dirty="0" smtClean="0"/>
                        <a:t> (cache E-Samplers) acquisition and support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Coordination with other state agencies (Dept.</a:t>
                      </a:r>
                      <a:r>
                        <a:rPr lang="en-US" sz="1600" baseline="0" dirty="0" smtClean="0"/>
                        <a:t> of Health, Emergency Mgmt.)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Advice</a:t>
                      </a:r>
                      <a:r>
                        <a:rPr lang="en-US" sz="1600" baseline="0" dirty="0" smtClean="0"/>
                        <a:t> and distribution of masks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smtClean="0"/>
                        <a:t>General skunk-works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Health</a:t>
                      </a:r>
                      <a:r>
                        <a:rPr lang="en-US" sz="1600" baseline="0" dirty="0" smtClean="0"/>
                        <a:t> messaging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Fire camp exposures</a:t>
                      </a:r>
                      <a:r>
                        <a:rPr lang="en-US" sz="1600" baseline="0" dirty="0" smtClean="0"/>
                        <a:t> and </a:t>
                      </a:r>
                      <a:r>
                        <a:rPr lang="en-US" sz="1600" dirty="0" smtClean="0"/>
                        <a:t>employee</a:t>
                      </a:r>
                      <a:r>
                        <a:rPr lang="en-US" sz="1600" baseline="0" dirty="0" smtClean="0"/>
                        <a:t> health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Press releases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8073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Forest Service Monitoring Sites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921418"/>
              </p:ext>
            </p:extLst>
          </p:nvPr>
        </p:nvGraphicFramePr>
        <p:xfrm>
          <a:off x="381000" y="2133600"/>
          <a:ext cx="9422130" cy="3836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040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CO Monitoring</a:t>
            </a:r>
            <a:endParaRPr lang="en-US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6496767"/>
              </p:ext>
            </p:extLst>
          </p:nvPr>
        </p:nvGraphicFramePr>
        <p:xfrm>
          <a:off x="0" y="1828800"/>
          <a:ext cx="9144000" cy="3242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7113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9" y="838200"/>
            <a:ext cx="569617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948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322</Words>
  <Application>Microsoft Office PowerPoint</Application>
  <PresentationFormat>On-screen Show (4:3)</PresentationFormat>
  <Paragraphs>69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WA 2012 Smoke Incident Working Teams</vt:lpstr>
      <vt:lpstr>Partners</vt:lpstr>
      <vt:lpstr>Roles</vt:lpstr>
      <vt:lpstr>Forest Service Monitoring Sites</vt:lpstr>
      <vt:lpstr>Experimental CO Monitoring</vt:lpstr>
      <vt:lpstr>PowerPoint Presentation</vt:lpstr>
      <vt:lpstr>PowerPoint Presentation</vt:lpstr>
      <vt:lpstr>BlueSky Smoke Modeling  reflections</vt:lpstr>
      <vt:lpstr>PowerPoint Presentation</vt:lpstr>
    </vt:vector>
  </TitlesOfParts>
  <Company>Forest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Janice Peterson</dc:creator>
  <cp:lastModifiedBy>Janice Peterson</cp:lastModifiedBy>
  <cp:revision>31</cp:revision>
  <dcterms:created xsi:type="dcterms:W3CDTF">2012-11-07T21:12:11Z</dcterms:created>
  <dcterms:modified xsi:type="dcterms:W3CDTF">2013-03-14T05:18:04Z</dcterms:modified>
</cp:coreProperties>
</file>