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8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2EB7E-D6C8-4C37-A8F7-4BCFC20F0AFF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1D3CA-491D-48FE-8D44-08FF995A8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1D3CA-491D-48FE-8D44-08FF995A86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291F0E2-7CA7-44C0-9639-F12161EF5CB7}" type="datetimeFigureOut">
              <a:rPr lang="en-US" smtClean="0"/>
              <a:pPr/>
              <a:t>03/12/2013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666304-9FDE-40FC-A760-E391F72C5B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3649920"/>
            <a:ext cx="79248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Nick Yonker, ODF</a:t>
            </a:r>
            <a:endParaRPr kumimoji="0" lang="en-US" sz="2800" b="1" i="0" u="none" strike="noStrike" cap="none" normalizeH="0" baseline="0" dirty="0" smtClean="0">
              <a:ln>
                <a:noFill/>
              </a:ln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Thursday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, March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14,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2013</a:t>
            </a:r>
            <a:endParaRPr kumimoji="0" lang="en-US" sz="2800" b="1" i="0" u="none" strike="noStrike" cap="none" normalizeH="0" baseline="0" dirty="0" smtClean="0">
              <a:ln>
                <a:noFill/>
              </a:ln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EPA Smoke Management in the Northwest</a:t>
            </a:r>
            <a:endParaRPr kumimoji="0" lang="en-US" sz="2800" b="1" i="0" u="none" strike="noStrike" cap="none" normalizeH="0" baseline="0" dirty="0" smtClean="0">
              <a:ln>
                <a:noFill/>
              </a:ln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latin typeface="Calibri" pitchFamily="34" charset="0"/>
                <a:ea typeface="Calibri" pitchFamily="34" charset="0"/>
                <a:cs typeface="Times New Roman" pitchFamily="18" charset="0"/>
              </a:rPr>
              <a:t>Ellensburg, WA</a:t>
            </a:r>
            <a:endParaRPr kumimoji="0" lang="en-US" sz="2800" b="1" i="0" u="none" strike="noStrike" cap="none" normalizeH="0" baseline="0" dirty="0" smtClean="0">
              <a:ln>
                <a:noFill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4572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2012 Wildfires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Experiences and Lessons Learned</a:t>
            </a:r>
            <a:endParaRPr lang="en-US" sz="36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Oregon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dirty="0" smtClean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EPA Smoke Management in the Northwest</a:t>
            </a:r>
            <a:endParaRPr lang="en-US" sz="36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2012 Oregon WF Summary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371600"/>
            <a:ext cx="7543800" cy="51816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Largest WF year in Oregon since 2002 (Biscuit Fire)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Major WF and acres burned:</a:t>
            </a:r>
          </a:p>
          <a:p>
            <a:pPr marL="547688" lvl="1" indent="-85725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Pole Creek, 27K burned, central OR</a:t>
            </a:r>
          </a:p>
          <a:p>
            <a:pPr marL="547688" lvl="1" indent="-85725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Barry Point, 92K burned, southern OR</a:t>
            </a:r>
          </a:p>
          <a:p>
            <a:pPr marL="547688" lvl="1" indent="-85725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Holloway/Long Draw, 900K burned, SE OR</a:t>
            </a:r>
          </a:p>
          <a:p>
            <a:pPr marL="547688" lvl="1" indent="-85725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Fort Complex, 22K burned, N CA near OR border</a:t>
            </a:r>
          </a:p>
          <a:p>
            <a:pPr marL="547688" lvl="1" indent="-85725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Cache Creek, 73K burned, NE OR</a:t>
            </a:r>
          </a:p>
          <a:p>
            <a:pPr lvl="0">
              <a:spcBef>
                <a:spcPts val="1200"/>
              </a:spcBef>
              <a:buClr>
                <a:srgbClr val="D16349"/>
              </a:buClr>
            </a:pPr>
            <a:r>
              <a:rPr lang="en-US" sz="2800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Smoke Impacts (</a:t>
            </a:r>
            <a:r>
              <a:rPr lang="en-US" sz="2400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late July to early October):</a:t>
            </a:r>
          </a:p>
          <a:p>
            <a:pPr marL="625475" lvl="1" indent="-163513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Central Oregon – Sisters OR, PM 2.5 as high as 1000 </a:t>
            </a:r>
            <a:r>
              <a:rPr lang="en-US" sz="24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ug</a:t>
            </a: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/m3 Elevated smoke in Bend, Redmond, and vicinity</a:t>
            </a:r>
          </a:p>
          <a:p>
            <a:pPr marL="625475" lvl="1" indent="-163513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Southern Oregon – Klamath Falls, Lakeview, Medford and vicinity</a:t>
            </a:r>
          </a:p>
          <a:p>
            <a:pPr lvl="1">
              <a:buNone/>
            </a:pPr>
            <a:endParaRPr lang="en-US" sz="2800" b="1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Clr>
                <a:srgbClr val="D16349"/>
              </a:buClr>
            </a:pPr>
            <a:endParaRPr lang="en-US" sz="2800" b="1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en-US" sz="24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0" y="617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1</a:t>
            </a:r>
            <a:endParaRPr lang="en-US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775" y="280988"/>
            <a:ext cx="8678863" cy="629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2752" y="1374648"/>
            <a:ext cx="7927848" cy="51023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Most of the effort focused on Pole Creek WF near Sisters.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Approx 3-4 weeks “unhealthy” smoke levels.  High accumulations in evening, some clearing during the day.  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Actions taken: school closures, clean air shelters, cancel outdoor events, issue health advisories, additional smoke monitoring.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Entities involved:  USFS, Oregon DEQ, Oregon Health Authority, county health department, Red Cross, OSHA, Dept of Forestry, governor’s office.  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Daily briefings/conf calls with Incident Command and local officials.  Extensive communication with school districts, tribal government, local governments, media.</a:t>
            </a:r>
          </a:p>
          <a:p>
            <a:pPr>
              <a:spcBef>
                <a:spcPts val="1200"/>
              </a:spcBef>
            </a:pP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Much of the response learned “on the fly”.  </a:t>
            </a:r>
          </a:p>
          <a:p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Oregon 2012 WF Response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17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2</a:t>
            </a:r>
            <a:endParaRPr lang="en-US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5152" y="1527048"/>
            <a:ext cx="7623048" cy="4572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3 multi-agency meetings held to date to review 2012 WF season – mostly Pole Creek WF response. 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Focused on need to clarify roles/responsibilities,  avoid duplicative work, better techniques for tracking and anticipating smoke impacts, and improving communication and coordination.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Identified need for a written protocol that provides framework and guidance for responding to major WFs.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Currently drafting “Oregon WF Response Protocol”.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Oregon “Lessons Learned”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17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3</a:t>
            </a:r>
            <a:endParaRPr lang="en-US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19200"/>
            <a:ext cx="7927848" cy="517855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Designed for severe smoke episodes.</a:t>
            </a:r>
          </a:p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Guidance for key federal, state, local agencies and organizations that need to be “at the table”.</a:t>
            </a:r>
          </a:p>
          <a:p>
            <a:pPr>
              <a:lnSpc>
                <a:spcPct val="95000"/>
              </a:lnSpc>
              <a:spcBef>
                <a:spcPts val="800"/>
              </a:spcBef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Protocol will identify: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general roles and responsibilities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agency area of expertise and assistance 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lead agencies, desired outcomes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AQ health risk levels (good, moderate, unhealthy, etc.)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specific public health actions for 24 hrs, 24-72 hrs, + 72 hrs 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setting up Oregon Smoke Blog, “one-stop” site for all WF info </a:t>
            </a:r>
          </a:p>
          <a:p>
            <a:pPr marL="568325" lvl="1" indent="-295275">
              <a:lnSpc>
                <a:spcPct val="90000"/>
              </a:lnSpc>
              <a:spcBef>
                <a:spcPts val="800"/>
              </a:spcBef>
              <a:buClrTx/>
              <a:buSzPct val="9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references the 2008 WF Smoke Guide for Public Officials.</a:t>
            </a:r>
          </a:p>
          <a:p>
            <a:pPr lvl="0">
              <a:spcBef>
                <a:spcPts val="800"/>
              </a:spcBef>
              <a:buClr>
                <a:srgbClr val="D16349"/>
              </a:buClr>
            </a:pPr>
            <a:r>
              <a:rPr lang="en-US" sz="2400" b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Currently draft.  Final expected April/May 2013  </a:t>
            </a:r>
          </a:p>
          <a:p>
            <a:pPr marL="568325" lvl="1" indent="-295275">
              <a:buClrTx/>
              <a:buSzPct val="90000"/>
              <a:buFont typeface="+mj-lt"/>
              <a:buAutoNum type="arabicParenR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Oregon WF Response Protocol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617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4</a:t>
            </a:r>
            <a:endParaRPr lang="en-US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177</TotalTime>
  <Words>452</Words>
  <Application>Microsoft Office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Slide 1</vt:lpstr>
      <vt:lpstr>2012 Oregon WF Summary</vt:lpstr>
      <vt:lpstr>Slide 3</vt:lpstr>
      <vt:lpstr>Oregon 2012 WF Response</vt:lpstr>
      <vt:lpstr>Oregon “Lessons Learned”</vt:lpstr>
      <vt:lpstr>Oregon WF Response Protocol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Finneran</dc:creator>
  <cp:lastModifiedBy>Nicholas J. Yonker</cp:lastModifiedBy>
  <cp:revision>21</cp:revision>
  <dcterms:created xsi:type="dcterms:W3CDTF">2013-03-01T23:14:54Z</dcterms:created>
  <dcterms:modified xsi:type="dcterms:W3CDTF">2013-03-12T17:16:55Z</dcterms:modified>
</cp:coreProperties>
</file>