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3046E-8AF1-48E3-97FE-B8145E9ABB9F}" v="35" dt="2021-11-01T22:40:30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Bair" userId="66b3075cba51fae7" providerId="LiveId" clId="{4633046E-8AF1-48E3-97FE-B8145E9ABB9F}"/>
    <pc:docChg chg="undo redo custSel addSld modSld">
      <pc:chgData name="Lucas Bair" userId="66b3075cba51fae7" providerId="LiveId" clId="{4633046E-8AF1-48E3-97FE-B8145E9ABB9F}" dt="2021-11-01T22:43:42.390" v="822" actId="20577"/>
      <pc:docMkLst>
        <pc:docMk/>
      </pc:docMkLst>
      <pc:sldChg chg="addSp delSp modSp mod setBg setClrOvrMap">
        <pc:chgData name="Lucas Bair" userId="66b3075cba51fae7" providerId="LiveId" clId="{4633046E-8AF1-48E3-97FE-B8145E9ABB9F}" dt="2021-10-15T16:17:19.793" v="84" actId="14100"/>
        <pc:sldMkLst>
          <pc:docMk/>
          <pc:sldMk cId="3240314873" sldId="256"/>
        </pc:sldMkLst>
        <pc:spChg chg="mod ord">
          <ac:chgData name="Lucas Bair" userId="66b3075cba51fae7" providerId="LiveId" clId="{4633046E-8AF1-48E3-97FE-B8145E9ABB9F}" dt="2021-10-15T16:17:19.793" v="84" actId="14100"/>
          <ac:spMkLst>
            <pc:docMk/>
            <pc:sldMk cId="3240314873" sldId="256"/>
            <ac:spMk id="5" creationId="{160A12C4-9FB4-44F2-A424-E4377B552CDA}"/>
          </ac:spMkLst>
        </pc:spChg>
        <pc:spChg chg="add del">
          <ac:chgData name="Lucas Bair" userId="66b3075cba51fae7" providerId="LiveId" clId="{4633046E-8AF1-48E3-97FE-B8145E9ABB9F}" dt="2021-10-15T16:11:08.018" v="32" actId="26606"/>
          <ac:spMkLst>
            <pc:docMk/>
            <pc:sldMk cId="3240314873" sldId="256"/>
            <ac:spMk id="9" creationId="{6B3BAD04-E614-4C16-8360-019FCF0045AC}"/>
          </ac:spMkLst>
        </pc:spChg>
        <pc:spChg chg="add del">
          <ac:chgData name="Lucas Bair" userId="66b3075cba51fae7" providerId="LiveId" clId="{4633046E-8AF1-48E3-97FE-B8145E9ABB9F}" dt="2021-10-15T16:13:14.401" v="65" actId="26606"/>
          <ac:spMkLst>
            <pc:docMk/>
            <pc:sldMk cId="3240314873" sldId="256"/>
            <ac:spMk id="10" creationId="{6B3BAD04-E614-4C16-8360-019FCF0045AC}"/>
          </ac:spMkLst>
        </pc:spChg>
        <pc:spChg chg="add del">
          <ac:chgData name="Lucas Bair" userId="66b3075cba51fae7" providerId="LiveId" clId="{4633046E-8AF1-48E3-97FE-B8145E9ABB9F}" dt="2021-10-15T16:11:04.906" v="30" actId="26606"/>
          <ac:spMkLst>
            <pc:docMk/>
            <pc:sldMk cId="3240314873" sldId="256"/>
            <ac:spMk id="11" creationId="{8F23F8A3-8FD7-4779-8323-FDC26BE99889}"/>
          </ac:spMkLst>
        </pc:spChg>
        <pc:spChg chg="add del">
          <ac:chgData name="Lucas Bair" userId="66b3075cba51fae7" providerId="LiveId" clId="{4633046E-8AF1-48E3-97FE-B8145E9ABB9F}" dt="2021-10-15T16:08:22.748" v="10" actId="26606"/>
          <ac:spMkLst>
            <pc:docMk/>
            <pc:sldMk cId="3240314873" sldId="256"/>
            <ac:spMk id="12" creationId="{37C89E4B-3C9F-44B9-8B86-D9E3D112D8EC}"/>
          </ac:spMkLst>
        </pc:spChg>
        <pc:spChg chg="add del">
          <ac:chgData name="Lucas Bair" userId="66b3075cba51fae7" providerId="LiveId" clId="{4633046E-8AF1-48E3-97FE-B8145E9ABB9F}" dt="2021-10-15T16:11:04.906" v="30" actId="26606"/>
          <ac:spMkLst>
            <pc:docMk/>
            <pc:sldMk cId="3240314873" sldId="256"/>
            <ac:spMk id="13" creationId="{F605C4CC-A25C-416F-8333-7CB7DC97D870}"/>
          </ac:spMkLst>
        </pc:spChg>
        <pc:spChg chg="add del">
          <ac:chgData name="Lucas Bair" userId="66b3075cba51fae7" providerId="LiveId" clId="{4633046E-8AF1-48E3-97FE-B8145E9ABB9F}" dt="2021-10-15T16:08:23.402" v="12" actId="26606"/>
          <ac:spMkLst>
            <pc:docMk/>
            <pc:sldMk cId="3240314873" sldId="256"/>
            <ac:spMk id="18" creationId="{87CC2527-562A-4F69-B487-4371E5B243E7}"/>
          </ac:spMkLst>
        </pc:spChg>
        <pc:spChg chg="add del">
          <ac:chgData name="Lucas Bair" userId="66b3075cba51fae7" providerId="LiveId" clId="{4633046E-8AF1-48E3-97FE-B8145E9ABB9F}" dt="2021-10-15T16:08:24.882" v="14" actId="26606"/>
          <ac:spMkLst>
            <pc:docMk/>
            <pc:sldMk cId="3240314873" sldId="256"/>
            <ac:spMk id="21" creationId="{6B3BAD04-E614-4C16-8360-019FCF0045AC}"/>
          </ac:spMkLst>
        </pc:spChg>
        <pc:spChg chg="add del">
          <ac:chgData name="Lucas Bair" userId="66b3075cba51fae7" providerId="LiveId" clId="{4633046E-8AF1-48E3-97FE-B8145E9ABB9F}" dt="2021-10-15T16:08:26.419" v="16" actId="26606"/>
          <ac:spMkLst>
            <pc:docMk/>
            <pc:sldMk cId="3240314873" sldId="256"/>
            <ac:spMk id="23" creationId="{86295E7F-EA66-480B-B001-C8BE7CD61903}"/>
          </ac:spMkLst>
        </pc:spChg>
        <pc:spChg chg="add del">
          <ac:chgData name="Lucas Bair" userId="66b3075cba51fae7" providerId="LiveId" clId="{4633046E-8AF1-48E3-97FE-B8145E9ABB9F}" dt="2021-10-15T16:08:29.979" v="18" actId="26606"/>
          <ac:spMkLst>
            <pc:docMk/>
            <pc:sldMk cId="3240314873" sldId="256"/>
            <ac:spMk id="26" creationId="{0671A8AE-40A1-4631-A6B8-581AFF065482}"/>
          </ac:spMkLst>
        </pc:spChg>
        <pc:spChg chg="add del">
          <ac:chgData name="Lucas Bair" userId="66b3075cba51fae7" providerId="LiveId" clId="{4633046E-8AF1-48E3-97FE-B8145E9ABB9F}" dt="2021-10-15T16:08:29.979" v="18" actId="26606"/>
          <ac:spMkLst>
            <pc:docMk/>
            <pc:sldMk cId="3240314873" sldId="256"/>
            <ac:spMk id="27" creationId="{AB58EF07-17C2-48CF-ABB0-EEF1F17CB8F0}"/>
          </ac:spMkLst>
        </pc:spChg>
        <pc:spChg chg="add del">
          <ac:chgData name="Lucas Bair" userId="66b3075cba51fae7" providerId="LiveId" clId="{4633046E-8AF1-48E3-97FE-B8145E9ABB9F}" dt="2021-10-15T16:08:29.979" v="18" actId="26606"/>
          <ac:spMkLst>
            <pc:docMk/>
            <pc:sldMk cId="3240314873" sldId="256"/>
            <ac:spMk id="28" creationId="{AF2F604E-43BE-4DC3-B983-E071523364F8}"/>
          </ac:spMkLst>
        </pc:spChg>
        <pc:spChg chg="add del">
          <ac:chgData name="Lucas Bair" userId="66b3075cba51fae7" providerId="LiveId" clId="{4633046E-8AF1-48E3-97FE-B8145E9ABB9F}" dt="2021-10-15T16:08:29.979" v="18" actId="26606"/>
          <ac:spMkLst>
            <pc:docMk/>
            <pc:sldMk cId="3240314873" sldId="256"/>
            <ac:spMk id="29" creationId="{08C9B587-E65E-4B52-B37C-ABEBB6E87928}"/>
          </ac:spMkLst>
        </pc:spChg>
        <pc:spChg chg="add del">
          <ac:chgData name="Lucas Bair" userId="66b3075cba51fae7" providerId="LiveId" clId="{4633046E-8AF1-48E3-97FE-B8145E9ABB9F}" dt="2021-10-15T16:08:32.705" v="20" actId="26606"/>
          <ac:spMkLst>
            <pc:docMk/>
            <pc:sldMk cId="3240314873" sldId="256"/>
            <ac:spMk id="31" creationId="{C1DD1A8A-57D5-4A81-AD04-532B043C5611}"/>
          </ac:spMkLst>
        </pc:spChg>
        <pc:spChg chg="add del">
          <ac:chgData name="Lucas Bair" userId="66b3075cba51fae7" providerId="LiveId" clId="{4633046E-8AF1-48E3-97FE-B8145E9ABB9F}" dt="2021-10-15T16:08:32.705" v="20" actId="26606"/>
          <ac:spMkLst>
            <pc:docMk/>
            <pc:sldMk cId="3240314873" sldId="256"/>
            <ac:spMk id="32" creationId="{007891EC-4501-44ED-A8C8-B11B6DB767AB}"/>
          </ac:spMkLst>
        </pc:spChg>
        <pc:picChg chg="mod">
          <ac:chgData name="Lucas Bair" userId="66b3075cba51fae7" providerId="LiveId" clId="{4633046E-8AF1-48E3-97FE-B8145E9ABB9F}" dt="2021-10-15T16:08:55.063" v="24" actId="1076"/>
          <ac:picMkLst>
            <pc:docMk/>
            <pc:sldMk cId="3240314873" sldId="256"/>
            <ac:picMk id="3" creationId="{02A5D5EC-91CA-4B3F-97EB-569CD86313C5}"/>
          </ac:picMkLst>
        </pc:picChg>
        <pc:picChg chg="mod">
          <ac:chgData name="Lucas Bair" userId="66b3075cba51fae7" providerId="LiveId" clId="{4633046E-8AF1-48E3-97FE-B8145E9ABB9F}" dt="2021-10-15T16:13:14.401" v="65" actId="26606"/>
          <ac:picMkLst>
            <pc:docMk/>
            <pc:sldMk cId="3240314873" sldId="256"/>
            <ac:picMk id="7" creationId="{98DE1489-E811-49C1-A502-E54ED08CED32}"/>
          </ac:picMkLst>
        </pc:picChg>
        <pc:cxnChg chg="add del">
          <ac:chgData name="Lucas Bair" userId="66b3075cba51fae7" providerId="LiveId" clId="{4633046E-8AF1-48E3-97FE-B8145E9ABB9F}" dt="2021-10-15T16:08:22.748" v="10" actId="26606"/>
          <ac:cxnSpMkLst>
            <pc:docMk/>
            <pc:sldMk cId="3240314873" sldId="256"/>
            <ac:cxnSpMk id="14" creationId="{AA2EAA10-076F-46BD-8F0F-B9A2FB77A85C}"/>
          </ac:cxnSpMkLst>
        </pc:cxnChg>
        <pc:cxnChg chg="add del">
          <ac:chgData name="Lucas Bair" userId="66b3075cba51fae7" providerId="LiveId" clId="{4633046E-8AF1-48E3-97FE-B8145E9ABB9F}" dt="2021-10-15T16:08:22.748" v="10" actId="26606"/>
          <ac:cxnSpMkLst>
            <pc:docMk/>
            <pc:sldMk cId="3240314873" sldId="256"/>
            <ac:cxnSpMk id="16" creationId="{D891E407-403B-4764-86C9-33A56D3BCAA3}"/>
          </ac:cxnSpMkLst>
        </pc:cxnChg>
        <pc:cxnChg chg="add del">
          <ac:chgData name="Lucas Bair" userId="66b3075cba51fae7" providerId="LiveId" clId="{4633046E-8AF1-48E3-97FE-B8145E9ABB9F}" dt="2021-10-15T16:08:23.402" v="12" actId="26606"/>
          <ac:cxnSpMkLst>
            <pc:docMk/>
            <pc:sldMk cId="3240314873" sldId="256"/>
            <ac:cxnSpMk id="19" creationId="{BCDAEC91-5BCE-4B55-9CC0-43EF94CB734B}"/>
          </ac:cxnSpMkLst>
        </pc:cxnChg>
        <pc:cxnChg chg="add del">
          <ac:chgData name="Lucas Bair" userId="66b3075cba51fae7" providerId="LiveId" clId="{4633046E-8AF1-48E3-97FE-B8145E9ABB9F}" dt="2021-10-15T16:08:26.419" v="16" actId="26606"/>
          <ac:cxnSpMkLst>
            <pc:docMk/>
            <pc:sldMk cId="3240314873" sldId="256"/>
            <ac:cxnSpMk id="24" creationId="{E126E481-B945-4179-BD79-05E96E9B29E1}"/>
          </ac:cxnSpMkLst>
        </pc:cxnChg>
      </pc:sldChg>
      <pc:sldChg chg="addSp delSp modSp mod setBg">
        <pc:chgData name="Lucas Bair" userId="66b3075cba51fae7" providerId="LiveId" clId="{4633046E-8AF1-48E3-97FE-B8145E9ABB9F}" dt="2021-10-15T16:17:33.034" v="88" actId="26606"/>
        <pc:sldMkLst>
          <pc:docMk/>
          <pc:sldMk cId="18533717" sldId="257"/>
        </pc:sldMkLst>
        <pc:spChg chg="mod ord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3" creationId="{9FE95685-1A41-47B8-AF40-CCFD2747210F}"/>
          </ac:spMkLst>
        </pc:spChg>
        <pc:spChg chg="add del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8" creationId="{CF62D2A7-8207-488C-9F46-316BA81A16C8}"/>
          </ac:spMkLst>
        </pc:spChg>
        <pc:spChg chg="add del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13" creationId="{9AA72BD9-2C5A-4EDC-931F-5AA08EACA0F3}"/>
          </ac:spMkLst>
        </pc:spChg>
        <pc:spChg chg="add del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15" creationId="{DD3981AC-7B61-4947-BCF3-F7AA7FA385B9}"/>
          </ac:spMkLst>
        </pc:spChg>
        <pc:spChg chg="add del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17" creationId="{55D4142C-5077-457F-A6AD-3FECFDB39685}"/>
          </ac:spMkLst>
        </pc:spChg>
        <pc:spChg chg="add del">
          <ac:chgData name="Lucas Bair" userId="66b3075cba51fae7" providerId="LiveId" clId="{4633046E-8AF1-48E3-97FE-B8145E9ABB9F}" dt="2021-10-15T16:17:33.034" v="88" actId="26606"/>
          <ac:spMkLst>
            <pc:docMk/>
            <pc:sldMk cId="18533717" sldId="257"/>
            <ac:spMk id="19" creationId="{7A5F0580-5EE9-419F-96EE-B6529EF6E7D0}"/>
          </ac:spMkLst>
        </pc:spChg>
        <pc:picChg chg="mod">
          <ac:chgData name="Lucas Bair" userId="66b3075cba51fae7" providerId="LiveId" clId="{4633046E-8AF1-48E3-97FE-B8145E9ABB9F}" dt="2021-10-15T16:17:33.034" v="88" actId="26606"/>
          <ac:picMkLst>
            <pc:docMk/>
            <pc:sldMk cId="18533717" sldId="257"/>
            <ac:picMk id="2" creationId="{64554307-058F-4FAD-83F9-3AEC8A57F1FD}"/>
          </ac:picMkLst>
        </pc:picChg>
      </pc:sldChg>
      <pc:sldChg chg="addSp delSp modSp mod setClrOvrMap">
        <pc:chgData name="Lucas Bair" userId="66b3075cba51fae7" providerId="LiveId" clId="{4633046E-8AF1-48E3-97FE-B8145E9ABB9F}" dt="2021-10-15T16:20:09.944" v="125" actId="403"/>
        <pc:sldMkLst>
          <pc:docMk/>
          <pc:sldMk cId="1552244853" sldId="258"/>
        </pc:sldMkLst>
        <pc:spChg chg="mod">
          <ac:chgData name="Lucas Bair" userId="66b3075cba51fae7" providerId="LiveId" clId="{4633046E-8AF1-48E3-97FE-B8145E9ABB9F}" dt="2021-10-15T16:20:09.944" v="125" actId="403"/>
          <ac:spMkLst>
            <pc:docMk/>
            <pc:sldMk cId="1552244853" sldId="258"/>
            <ac:spMk id="2" creationId="{EB1B3AA4-9D3F-4F39-BB5C-DD262274A87F}"/>
          </ac:spMkLst>
        </pc:spChg>
        <pc:spChg chg="add del">
          <ac:chgData name="Lucas Bair" userId="66b3075cba51fae7" providerId="LiveId" clId="{4633046E-8AF1-48E3-97FE-B8145E9ABB9F}" dt="2021-10-15T16:16:18.778" v="80" actId="26606"/>
          <ac:spMkLst>
            <pc:docMk/>
            <pc:sldMk cId="1552244853" sldId="258"/>
            <ac:spMk id="76" creationId="{D880886B-02ED-4317-9236-CB60C22CF7F3}"/>
          </ac:spMkLst>
        </pc:spChg>
        <pc:spChg chg="add del">
          <ac:chgData name="Lucas Bair" userId="66b3075cba51fae7" providerId="LiveId" clId="{4633046E-8AF1-48E3-97FE-B8145E9ABB9F}" dt="2021-10-15T16:16:18.778" v="80" actId="26606"/>
          <ac:spMkLst>
            <pc:docMk/>
            <pc:sldMk cId="1552244853" sldId="258"/>
            <ac:spMk id="78" creationId="{28C31856-6ABF-41FD-B683-B06E5FFF926B}"/>
          </ac:spMkLst>
        </pc:spChg>
        <pc:spChg chg="add del">
          <ac:chgData name="Lucas Bair" userId="66b3075cba51fae7" providerId="LiveId" clId="{4633046E-8AF1-48E3-97FE-B8145E9ABB9F}" dt="2021-10-15T16:16:18.778" v="80" actId="26606"/>
          <ac:spMkLst>
            <pc:docMk/>
            <pc:sldMk cId="1552244853" sldId="258"/>
            <ac:spMk id="139" creationId="{F605C4CC-A25C-416F-8333-7CB7DC97D870}"/>
          </ac:spMkLst>
        </pc:spChg>
        <pc:spChg chg="add del">
          <ac:chgData name="Lucas Bair" userId="66b3075cba51fae7" providerId="LiveId" clId="{4633046E-8AF1-48E3-97FE-B8145E9ABB9F}" dt="2021-10-15T16:16:18.778" v="80" actId="26606"/>
          <ac:spMkLst>
            <pc:docMk/>
            <pc:sldMk cId="1552244853" sldId="258"/>
            <ac:spMk id="1030" creationId="{8F23F8A3-8FD7-4779-8323-FDC26BE99889}"/>
          </ac:spMkLst>
        </pc:spChg>
        <pc:picChg chg="add mod ord">
          <ac:chgData name="Lucas Bair" userId="66b3075cba51fae7" providerId="LiveId" clId="{4633046E-8AF1-48E3-97FE-B8145E9ABB9F}" dt="2021-10-15T16:16:18.778" v="80" actId="26606"/>
          <ac:picMkLst>
            <pc:docMk/>
            <pc:sldMk cId="1552244853" sldId="258"/>
            <ac:picMk id="4" creationId="{F204CE68-C59E-43E9-852D-C2FB2A39A59F}"/>
          </ac:picMkLst>
        </pc:picChg>
        <pc:picChg chg="del">
          <ac:chgData name="Lucas Bair" userId="66b3075cba51fae7" providerId="LiveId" clId="{4633046E-8AF1-48E3-97FE-B8145E9ABB9F}" dt="2021-10-15T15:45:06.155" v="4" actId="478"/>
          <ac:picMkLst>
            <pc:docMk/>
            <pc:sldMk cId="1552244853" sldId="258"/>
            <ac:picMk id="1026" creationId="{CC155066-2CF5-41B6-A919-30D74502E2C5}"/>
          </ac:picMkLst>
        </pc:picChg>
        <pc:picChg chg="mod ord">
          <ac:chgData name="Lucas Bair" userId="66b3075cba51fae7" providerId="LiveId" clId="{4633046E-8AF1-48E3-97FE-B8145E9ABB9F}" dt="2021-10-15T16:17:39.885" v="89" actId="14826"/>
          <ac:picMkLst>
            <pc:docMk/>
            <pc:sldMk cId="1552244853" sldId="258"/>
            <ac:picMk id="1028" creationId="{1B4E12DD-1450-49BB-898C-B8A82D87B248}"/>
          </ac:picMkLst>
        </pc:picChg>
      </pc:sldChg>
      <pc:sldChg chg="addSp delSp modSp new mod setBg setClrOvrMap">
        <pc:chgData name="Lucas Bair" userId="66b3075cba51fae7" providerId="LiveId" clId="{4633046E-8AF1-48E3-97FE-B8145E9ABB9F}" dt="2021-11-01T22:42:20.280" v="815" actId="20577"/>
        <pc:sldMkLst>
          <pc:docMk/>
          <pc:sldMk cId="2268955129" sldId="259"/>
        </pc:sldMkLst>
        <pc:spChg chg="add mod ord">
          <ac:chgData name="Lucas Bair" userId="66b3075cba51fae7" providerId="LiveId" clId="{4633046E-8AF1-48E3-97FE-B8145E9ABB9F}" dt="2021-11-01T22:42:20.280" v="815" actId="20577"/>
          <ac:spMkLst>
            <pc:docMk/>
            <pc:sldMk cId="2268955129" sldId="259"/>
            <ac:spMk id="2" creationId="{24F7E2FB-C3A4-4767-A18B-17BCA8301FA3}"/>
          </ac:spMkLst>
        </pc:spChg>
        <pc:spChg chg="add del">
          <ac:chgData name="Lucas Bair" userId="66b3075cba51fae7" providerId="LiveId" clId="{4633046E-8AF1-48E3-97FE-B8145E9ABB9F}" dt="2021-11-01T21:58:34.058" v="457" actId="26606"/>
          <ac:spMkLst>
            <pc:docMk/>
            <pc:sldMk cId="2268955129" sldId="259"/>
            <ac:spMk id="6" creationId="{86C7B4A1-154A-4DF0-AC46-F88D75A2E0FD}"/>
          </ac:spMkLst>
        </pc:spChg>
        <pc:spChg chg="add">
          <ac:chgData name="Lucas Bair" userId="66b3075cba51fae7" providerId="LiveId" clId="{4633046E-8AF1-48E3-97FE-B8145E9ABB9F}" dt="2021-11-01T21:58:34.062" v="458" actId="26606"/>
          <ac:spMkLst>
            <pc:docMk/>
            <pc:sldMk cId="2268955129" sldId="259"/>
            <ac:spMk id="8" creationId="{9B76D444-2756-434F-AE61-96D69830C13E}"/>
          </ac:spMkLst>
        </pc:spChg>
        <pc:spChg chg="add del">
          <ac:chgData name="Lucas Bair" userId="66b3075cba51fae7" providerId="LiveId" clId="{4633046E-8AF1-48E3-97FE-B8145E9ABB9F}" dt="2021-11-01T21:57:38.657" v="451" actId="26606"/>
          <ac:spMkLst>
            <pc:docMk/>
            <pc:sldMk cId="2268955129" sldId="259"/>
            <ac:spMk id="9" creationId="{9B76D444-2756-434F-AE61-96D69830C13E}"/>
          </ac:spMkLst>
        </pc:spChg>
        <pc:spChg chg="add">
          <ac:chgData name="Lucas Bair" userId="66b3075cba51fae7" providerId="LiveId" clId="{4633046E-8AF1-48E3-97FE-B8145E9ABB9F}" dt="2021-11-01T21:58:34.062" v="458" actId="26606"/>
          <ac:spMkLst>
            <pc:docMk/>
            <pc:sldMk cId="2268955129" sldId="259"/>
            <ac:spMk id="10" creationId="{A27B6159-7734-4564-9E0F-C4BC43C36E52}"/>
          </ac:spMkLst>
        </pc:spChg>
        <pc:spChg chg="add del">
          <ac:chgData name="Lucas Bair" userId="66b3075cba51fae7" providerId="LiveId" clId="{4633046E-8AF1-48E3-97FE-B8145E9ABB9F}" dt="2021-11-01T21:57:38.657" v="451" actId="26606"/>
          <ac:spMkLst>
            <pc:docMk/>
            <pc:sldMk cId="2268955129" sldId="259"/>
            <ac:spMk id="11" creationId="{A27B6159-7734-4564-9E0F-C4BC43C36E52}"/>
          </ac:spMkLst>
        </pc:spChg>
        <pc:spChg chg="add del">
          <ac:chgData name="Lucas Bair" userId="66b3075cba51fae7" providerId="LiveId" clId="{4633046E-8AF1-48E3-97FE-B8145E9ABB9F}" dt="2021-11-01T21:57:48.872" v="455" actId="26606"/>
          <ac:spMkLst>
            <pc:docMk/>
            <pc:sldMk cId="2268955129" sldId="259"/>
            <ac:spMk id="15" creationId="{9228552E-C8B1-4A80-8448-0787CE0FC704}"/>
          </ac:spMkLst>
        </pc:spChg>
        <pc:picChg chg="add mod">
          <ac:chgData name="Lucas Bair" userId="66b3075cba51fae7" providerId="LiveId" clId="{4633046E-8AF1-48E3-97FE-B8145E9ABB9F}" dt="2021-11-01T21:59:32.647" v="465" actId="14100"/>
          <ac:picMkLst>
            <pc:docMk/>
            <pc:sldMk cId="2268955129" sldId="259"/>
            <ac:picMk id="4" creationId="{D7AAD4D5-30E8-423B-8B12-A81F5526046F}"/>
          </ac:picMkLst>
        </pc:picChg>
        <pc:cxnChg chg="add">
          <ac:chgData name="Lucas Bair" userId="66b3075cba51fae7" providerId="LiveId" clId="{4633046E-8AF1-48E3-97FE-B8145E9ABB9F}" dt="2021-11-01T21:58:34.062" v="458" actId="26606"/>
          <ac:cxnSpMkLst>
            <pc:docMk/>
            <pc:sldMk cId="2268955129" sldId="259"/>
            <ac:cxnSpMk id="12" creationId="{E2FFB46B-05BC-4950-B18A-9593FDAE6ED7}"/>
          </ac:cxnSpMkLst>
        </pc:cxnChg>
        <pc:cxnChg chg="add del">
          <ac:chgData name="Lucas Bair" userId="66b3075cba51fae7" providerId="LiveId" clId="{4633046E-8AF1-48E3-97FE-B8145E9ABB9F}" dt="2021-11-01T21:57:38.657" v="451" actId="26606"/>
          <ac:cxnSpMkLst>
            <pc:docMk/>
            <pc:sldMk cId="2268955129" sldId="259"/>
            <ac:cxnSpMk id="13" creationId="{E2FFB46B-05BC-4950-B18A-9593FDAE6ED7}"/>
          </ac:cxnSpMkLst>
        </pc:cxnChg>
      </pc:sldChg>
      <pc:sldChg chg="addSp delSp modSp new mod setBg setClrOvrMap">
        <pc:chgData name="Lucas Bair" userId="66b3075cba51fae7" providerId="LiveId" clId="{4633046E-8AF1-48E3-97FE-B8145E9ABB9F}" dt="2021-11-01T22:37:48.215" v="644" actId="1076"/>
        <pc:sldMkLst>
          <pc:docMk/>
          <pc:sldMk cId="401614830" sldId="260"/>
        </pc:sldMkLst>
        <pc:spChg chg="add mod ord">
          <ac:chgData name="Lucas Bair" userId="66b3075cba51fae7" providerId="LiveId" clId="{4633046E-8AF1-48E3-97FE-B8145E9ABB9F}" dt="2021-11-01T22:37:48.215" v="644" actId="1076"/>
          <ac:spMkLst>
            <pc:docMk/>
            <pc:sldMk cId="401614830" sldId="260"/>
            <ac:spMk id="2" creationId="{2FEA509F-35CA-4332-831B-E5E90176A626}"/>
          </ac:spMkLst>
        </pc:spChg>
        <pc:spChg chg="add del">
          <ac:chgData name="Lucas Bair" userId="66b3075cba51fae7" providerId="LiveId" clId="{4633046E-8AF1-48E3-97FE-B8145E9ABB9F}" dt="2021-11-01T22:06:57.572" v="488" actId="26606"/>
          <ac:spMkLst>
            <pc:docMk/>
            <pc:sldMk cId="401614830" sldId="260"/>
            <ac:spMk id="10" creationId="{93B08880-F4DE-42E0-AE26-F56F56349643}"/>
          </ac:spMkLst>
        </pc:spChg>
        <pc:spChg chg="add del">
          <ac:chgData name="Lucas Bair" userId="66b3075cba51fae7" providerId="LiveId" clId="{4633046E-8AF1-48E3-97FE-B8145E9ABB9F}" dt="2021-11-01T22:06:57.572" v="488" actId="26606"/>
          <ac:spMkLst>
            <pc:docMk/>
            <pc:sldMk cId="401614830" sldId="260"/>
            <ac:spMk id="11" creationId="{8A2A689E-17C0-4832-920D-11B3E03EE987}"/>
          </ac:spMkLst>
        </pc:spChg>
        <pc:spChg chg="add del">
          <ac:chgData name="Lucas Bair" userId="66b3075cba51fae7" providerId="LiveId" clId="{4633046E-8AF1-48E3-97FE-B8145E9ABB9F}" dt="2021-11-01T22:04:28.402" v="474" actId="26606"/>
          <ac:spMkLst>
            <pc:docMk/>
            <pc:sldMk cId="401614830" sldId="260"/>
            <ac:spMk id="13" creationId="{B3F59054-3394-4D87-8BD0-A28DCD47F1BC}"/>
          </ac:spMkLst>
        </pc:spChg>
        <pc:spChg chg="add del">
          <ac:chgData name="Lucas Bair" userId="66b3075cba51fae7" providerId="LiveId" clId="{4633046E-8AF1-48E3-97FE-B8145E9ABB9F}" dt="2021-11-01T22:04:28.402" v="474" actId="26606"/>
          <ac:spMkLst>
            <pc:docMk/>
            <pc:sldMk cId="401614830" sldId="260"/>
            <ac:spMk id="15" creationId="{2FE0ABA9-CAF1-4816-837D-5F28AAA08E0A}"/>
          </ac:spMkLst>
        </pc:spChg>
        <pc:spChg chg="add del">
          <ac:chgData name="Lucas Bair" userId="66b3075cba51fae7" providerId="LiveId" clId="{4633046E-8AF1-48E3-97FE-B8145E9ABB9F}" dt="2021-11-01T22:04:28.402" v="474" actId="26606"/>
          <ac:spMkLst>
            <pc:docMk/>
            <pc:sldMk cId="401614830" sldId="260"/>
            <ac:spMk id="17" creationId="{BC8B9C14-70F0-4F42-85FF-0DD3D5A585A5}"/>
          </ac:spMkLst>
        </pc:spChg>
        <pc:spChg chg="add del">
          <ac:chgData name="Lucas Bair" userId="66b3075cba51fae7" providerId="LiveId" clId="{4633046E-8AF1-48E3-97FE-B8145E9ABB9F}" dt="2021-11-01T22:04:28.402" v="474" actId="26606"/>
          <ac:spMkLst>
            <pc:docMk/>
            <pc:sldMk cId="401614830" sldId="260"/>
            <ac:spMk id="19" creationId="{98DE6C44-43F8-4DE4-AB81-66853FFEA09A}"/>
          </ac:spMkLst>
        </pc:spChg>
        <pc:spChg chg="add del">
          <ac:chgData name="Lucas Bair" userId="66b3075cba51fae7" providerId="LiveId" clId="{4633046E-8AF1-48E3-97FE-B8145E9ABB9F}" dt="2021-11-01T22:09:05.094" v="553" actId="26606"/>
          <ac:spMkLst>
            <pc:docMk/>
            <pc:sldMk cId="401614830" sldId="260"/>
            <ac:spMk id="20" creationId="{114C78B5-EC6B-4A39-8860-705100867457}"/>
          </ac:spMkLst>
        </pc:spChg>
        <pc:spChg chg="add del">
          <ac:chgData name="Lucas Bair" userId="66b3075cba51fae7" providerId="LiveId" clId="{4633046E-8AF1-48E3-97FE-B8145E9ABB9F}" dt="2021-11-01T22:04:28.402" v="474" actId="26606"/>
          <ac:spMkLst>
            <pc:docMk/>
            <pc:sldMk cId="401614830" sldId="260"/>
            <ac:spMk id="21" creationId="{2409529B-9B56-4F10-BE4D-F934DB89E57E}"/>
          </ac:spMkLst>
        </pc:spChg>
        <pc:spChg chg="add del">
          <ac:chgData name="Lucas Bair" userId="66b3075cba51fae7" providerId="LiveId" clId="{4633046E-8AF1-48E3-97FE-B8145E9ABB9F}" dt="2021-11-01T22:04:35.857" v="476" actId="26606"/>
          <ac:spMkLst>
            <pc:docMk/>
            <pc:sldMk cId="401614830" sldId="260"/>
            <ac:spMk id="23" creationId="{4C3A44BB-E01C-4AA8-B2C8-32FC346D2ED7}"/>
          </ac:spMkLst>
        </pc:spChg>
        <pc:spChg chg="add del">
          <ac:chgData name="Lucas Bair" userId="66b3075cba51fae7" providerId="LiveId" clId="{4633046E-8AF1-48E3-97FE-B8145E9ABB9F}" dt="2021-11-01T22:04:36.689" v="478" actId="26606"/>
          <ac:spMkLst>
            <pc:docMk/>
            <pc:sldMk cId="401614830" sldId="260"/>
            <ac:spMk id="25" creationId="{ED4D6CE2-C4FB-4B4D-991A-84C9705CD762}"/>
          </ac:spMkLst>
        </pc:spChg>
        <pc:spChg chg="add del">
          <ac:chgData name="Lucas Bair" userId="66b3075cba51fae7" providerId="LiveId" clId="{4633046E-8AF1-48E3-97FE-B8145E9ABB9F}" dt="2021-11-01T22:05:41.552" v="486" actId="26606"/>
          <ac:spMkLst>
            <pc:docMk/>
            <pc:sldMk cId="401614830" sldId="260"/>
            <ac:spMk id="28" creationId="{4C3A44BB-E01C-4AA8-B2C8-32FC346D2ED7}"/>
          </ac:spMkLst>
        </pc:spChg>
        <pc:spChg chg="add del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29" creationId="{2EEE8F11-3582-44B7-9869-F2D26D7DD9D4}"/>
          </ac:spMkLst>
        </pc:spChg>
        <pc:spChg chg="add del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31" creationId="{2141F1CC-6A53-4BCF-9127-AABB52E2497E}"/>
          </ac:spMkLst>
        </pc:spChg>
        <pc:spChg chg="add del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33" creationId="{561B2B49-7142-4CA8-A929-4671548E6A5A}"/>
          </ac:spMkLst>
        </pc:spChg>
        <pc:spChg chg="add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38" creationId="{07977D39-626F-40D7-B00F-16E02602DD5A}"/>
          </ac:spMkLst>
        </pc:spChg>
        <pc:spChg chg="add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40" creationId="{B905CDE4-B751-4B3E-B625-6E59F8903414}"/>
          </ac:spMkLst>
        </pc:spChg>
        <pc:spChg chg="add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42" creationId="{08108C16-F4C0-44AA-999D-17BD39219B24}"/>
          </ac:spMkLst>
        </pc:spChg>
        <pc:spChg chg="add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44" creationId="{CDC29AC1-2821-4FCC-B597-88DAF39C36FE}"/>
          </ac:spMkLst>
        </pc:spChg>
        <pc:spChg chg="add">
          <ac:chgData name="Lucas Bair" userId="66b3075cba51fae7" providerId="LiveId" clId="{4633046E-8AF1-48E3-97FE-B8145E9ABB9F}" dt="2021-11-01T22:37:08.377" v="637" actId="26606"/>
          <ac:spMkLst>
            <pc:docMk/>
            <pc:sldMk cId="401614830" sldId="260"/>
            <ac:spMk id="46" creationId="{C8F10CB3-3B5E-4C7A-98CF-B87454DDFA39}"/>
          </ac:spMkLst>
        </pc:spChg>
        <pc:grpChg chg="add del">
          <ac:chgData name="Lucas Bair" userId="66b3075cba51fae7" providerId="LiveId" clId="{4633046E-8AF1-48E3-97FE-B8145E9ABB9F}" dt="2021-11-01T22:06:57.572" v="488" actId="26606"/>
          <ac:grpSpMkLst>
            <pc:docMk/>
            <pc:sldMk cId="401614830" sldId="260"/>
            <ac:grpSpMk id="12" creationId="{364A290D-B7BC-40B4-AB97-0C801BCCE267}"/>
          </ac:grpSpMkLst>
        </pc:grpChg>
        <pc:grpChg chg="add del">
          <ac:chgData name="Lucas Bair" userId="66b3075cba51fae7" providerId="LiveId" clId="{4633046E-8AF1-48E3-97FE-B8145E9ABB9F}" dt="2021-11-01T22:09:05.094" v="553" actId="26606"/>
          <ac:grpSpMkLst>
            <pc:docMk/>
            <pc:sldMk cId="401614830" sldId="260"/>
            <ac:grpSpMk id="22" creationId="{A50943B0-FDF7-4C2C-B784-9208C945A8C3}"/>
          </ac:grpSpMkLst>
        </pc:grpChg>
        <pc:picChg chg="add mod ord">
          <ac:chgData name="Lucas Bair" userId="66b3075cba51fae7" providerId="LiveId" clId="{4633046E-8AF1-48E3-97FE-B8145E9ABB9F}" dt="2021-11-01T22:37:08.377" v="637" actId="26606"/>
          <ac:picMkLst>
            <pc:docMk/>
            <pc:sldMk cId="401614830" sldId="260"/>
            <ac:picMk id="4" creationId="{B4CC609E-4FC7-4EF5-A06F-76E367980926}"/>
          </ac:picMkLst>
        </pc:picChg>
        <pc:picChg chg="add mod ord">
          <ac:chgData name="Lucas Bair" userId="66b3075cba51fae7" providerId="LiveId" clId="{4633046E-8AF1-48E3-97FE-B8145E9ABB9F}" dt="2021-11-01T22:37:08.377" v="637" actId="26606"/>
          <ac:picMkLst>
            <pc:docMk/>
            <pc:sldMk cId="401614830" sldId="260"/>
            <ac:picMk id="6" creationId="{1532ADA2-EBD3-450A-844E-2EDD34D4A03E}"/>
          </ac:picMkLst>
        </pc:picChg>
        <pc:picChg chg="add mod ord">
          <ac:chgData name="Lucas Bair" userId="66b3075cba51fae7" providerId="LiveId" clId="{4633046E-8AF1-48E3-97FE-B8145E9ABB9F}" dt="2021-11-01T22:37:08.377" v="637" actId="26606"/>
          <ac:picMkLst>
            <pc:docMk/>
            <pc:sldMk cId="401614830" sldId="260"/>
            <ac:picMk id="8" creationId="{C25D2F6D-F1E0-4598-9DDD-F0E8C2C07558}"/>
          </ac:picMkLst>
        </pc:picChg>
        <pc:picChg chg="add mod ord">
          <ac:chgData name="Lucas Bair" userId="66b3075cba51fae7" providerId="LiveId" clId="{4633046E-8AF1-48E3-97FE-B8145E9ABB9F}" dt="2021-11-01T22:37:08.377" v="637" actId="26606"/>
          <ac:picMkLst>
            <pc:docMk/>
            <pc:sldMk cId="401614830" sldId="260"/>
            <ac:picMk id="27" creationId="{00603EBC-F667-461A-925B-330ED021D3CA}"/>
          </ac:picMkLst>
        </pc:picChg>
        <pc:picChg chg="add mod">
          <ac:chgData name="Lucas Bair" userId="66b3075cba51fae7" providerId="LiveId" clId="{4633046E-8AF1-48E3-97FE-B8145E9ABB9F}" dt="2021-11-01T22:37:08.377" v="637" actId="26606"/>
          <ac:picMkLst>
            <pc:docMk/>
            <pc:sldMk cId="401614830" sldId="260"/>
            <ac:picMk id="32" creationId="{4C533538-279E-44F2-8B2F-03D9E33FFEFE}"/>
          </ac:picMkLst>
        </pc:picChg>
        <pc:cxnChg chg="add del">
          <ac:chgData name="Lucas Bair" userId="66b3075cba51fae7" providerId="LiveId" clId="{4633046E-8AF1-48E3-97FE-B8145E9ABB9F}" dt="2021-11-01T22:04:36.689" v="478" actId="26606"/>
          <ac:cxnSpMkLst>
            <pc:docMk/>
            <pc:sldMk cId="401614830" sldId="260"/>
            <ac:cxnSpMk id="26" creationId="{11A9DAB5-E11B-41CA-85F3-20711F79027B}"/>
          </ac:cxnSpMkLst>
        </pc:cxnChg>
      </pc:sldChg>
      <pc:sldChg chg="addSp modSp new mod setBg">
        <pc:chgData name="Lucas Bair" userId="66b3075cba51fae7" providerId="LiveId" clId="{4633046E-8AF1-48E3-97FE-B8145E9ABB9F}" dt="2021-11-01T22:28:37.823" v="609" actId="1076"/>
        <pc:sldMkLst>
          <pc:docMk/>
          <pc:sldMk cId="1629328454" sldId="261"/>
        </pc:sldMkLst>
        <pc:spChg chg="add mod ord">
          <ac:chgData name="Lucas Bair" userId="66b3075cba51fae7" providerId="LiveId" clId="{4633046E-8AF1-48E3-97FE-B8145E9ABB9F}" dt="2021-11-01T22:28:37.823" v="609" actId="1076"/>
          <ac:spMkLst>
            <pc:docMk/>
            <pc:sldMk cId="1629328454" sldId="261"/>
            <ac:spMk id="2" creationId="{DB11B884-D3A7-4A9E-A4F8-2AE1B00B3D9F}"/>
          </ac:spMkLst>
        </pc:spChg>
        <pc:spChg chg="add">
          <ac:chgData name="Lucas Bair" userId="66b3075cba51fae7" providerId="LiveId" clId="{4633046E-8AF1-48E3-97FE-B8145E9ABB9F}" dt="2021-11-01T22:25:54.729" v="570" actId="26606"/>
          <ac:spMkLst>
            <pc:docMk/>
            <pc:sldMk cId="1629328454" sldId="261"/>
            <ac:spMk id="11" creationId="{2172A0AC-3DCE-4672-BCAF-28FEF91F6020}"/>
          </ac:spMkLst>
        </pc:spChg>
        <pc:spChg chg="add">
          <ac:chgData name="Lucas Bair" userId="66b3075cba51fae7" providerId="LiveId" clId="{4633046E-8AF1-48E3-97FE-B8145E9ABB9F}" dt="2021-11-01T22:25:54.729" v="570" actId="26606"/>
          <ac:spMkLst>
            <pc:docMk/>
            <pc:sldMk cId="1629328454" sldId="261"/>
            <ac:spMk id="13" creationId="{AE6F1C77-EDC9-4C5F-8C1C-62DD46BDA3C3}"/>
          </ac:spMkLst>
        </pc:spChg>
        <pc:picChg chg="add mod">
          <ac:chgData name="Lucas Bair" userId="66b3075cba51fae7" providerId="LiveId" clId="{4633046E-8AF1-48E3-97FE-B8145E9ABB9F}" dt="2021-11-01T22:28:05.279" v="575" actId="1076"/>
          <ac:picMkLst>
            <pc:docMk/>
            <pc:sldMk cId="1629328454" sldId="261"/>
            <ac:picMk id="4" creationId="{1F3BDF99-6C23-4238-BD19-C61922020BDB}"/>
          </ac:picMkLst>
        </pc:picChg>
        <pc:picChg chg="add mod">
          <ac:chgData name="Lucas Bair" userId="66b3075cba51fae7" providerId="LiveId" clId="{4633046E-8AF1-48E3-97FE-B8145E9ABB9F}" dt="2021-11-01T22:26:08.143" v="572" actId="14100"/>
          <ac:picMkLst>
            <pc:docMk/>
            <pc:sldMk cId="1629328454" sldId="261"/>
            <ac:picMk id="6" creationId="{16DA4165-C0C8-4B72-8036-E0C1A80E9B7D}"/>
          </ac:picMkLst>
        </pc:picChg>
      </pc:sldChg>
      <pc:sldChg chg="addSp delSp modSp new mod setBg setClrOvrMap">
        <pc:chgData name="Lucas Bair" userId="66b3075cba51fae7" providerId="LiveId" clId="{4633046E-8AF1-48E3-97FE-B8145E9ABB9F}" dt="2021-11-01T22:43:42.390" v="822" actId="20577"/>
        <pc:sldMkLst>
          <pc:docMk/>
          <pc:sldMk cId="2542668844" sldId="262"/>
        </pc:sldMkLst>
        <pc:spChg chg="add mod ord">
          <ac:chgData name="Lucas Bair" userId="66b3075cba51fae7" providerId="LiveId" clId="{4633046E-8AF1-48E3-97FE-B8145E9ABB9F}" dt="2021-11-01T22:43:42.390" v="822" actId="20577"/>
          <ac:spMkLst>
            <pc:docMk/>
            <pc:sldMk cId="2542668844" sldId="262"/>
            <ac:spMk id="2" creationId="{0F800672-2322-4AC1-939F-70C1F853EC10}"/>
          </ac:spMkLst>
        </pc:spChg>
        <pc:spChg chg="add del">
          <ac:chgData name="Lucas Bair" userId="66b3075cba51fae7" providerId="LiveId" clId="{4633046E-8AF1-48E3-97FE-B8145E9ABB9F}" dt="2021-11-01T22:34:33.962" v="617" actId="26606"/>
          <ac:spMkLst>
            <pc:docMk/>
            <pc:sldMk cId="2542668844" sldId="262"/>
            <ac:spMk id="11" creationId="{38468727-63BE-4191-B4A6-C30C82C0E986}"/>
          </ac:spMkLst>
        </pc:spChg>
        <pc:spChg chg="add del">
          <ac:chgData name="Lucas Bair" userId="66b3075cba51fae7" providerId="LiveId" clId="{4633046E-8AF1-48E3-97FE-B8145E9ABB9F}" dt="2021-11-01T22:34:33.962" v="617" actId="26606"/>
          <ac:spMkLst>
            <pc:docMk/>
            <pc:sldMk cId="2542668844" sldId="262"/>
            <ac:spMk id="13" creationId="{9D355BB6-1BB8-4828-B246-CFB31742D7B8}"/>
          </ac:spMkLst>
        </pc:spChg>
        <pc:spChg chg="add del">
          <ac:chgData name="Lucas Bair" userId="66b3075cba51fae7" providerId="LiveId" clId="{4633046E-8AF1-48E3-97FE-B8145E9ABB9F}" dt="2021-11-01T22:34:33.962" v="617" actId="26606"/>
          <ac:spMkLst>
            <pc:docMk/>
            <pc:sldMk cId="2542668844" sldId="262"/>
            <ac:spMk id="15" creationId="{CA52A9B9-B2B3-46F0-9D53-0EFF9905BF8F}"/>
          </ac:spMkLst>
        </pc:spChg>
        <pc:spChg chg="add del">
          <ac:chgData name="Lucas Bair" userId="66b3075cba51fae7" providerId="LiveId" clId="{4633046E-8AF1-48E3-97FE-B8145E9ABB9F}" dt="2021-11-01T22:34:41.930" v="619" actId="26606"/>
          <ac:spMkLst>
            <pc:docMk/>
            <pc:sldMk cId="2542668844" sldId="262"/>
            <ac:spMk id="17" creationId="{CF62D2A7-8207-488C-9F46-316BA81A16C8}"/>
          </ac:spMkLst>
        </pc:spChg>
        <pc:spChg chg="add">
          <ac:chgData name="Lucas Bair" userId="66b3075cba51fae7" providerId="LiveId" clId="{4633046E-8AF1-48E3-97FE-B8145E9ABB9F}" dt="2021-11-01T22:34:41.940" v="620" actId="26606"/>
          <ac:spMkLst>
            <pc:docMk/>
            <pc:sldMk cId="2542668844" sldId="262"/>
            <ac:spMk id="19" creationId="{61B2A784-4501-42A8-86DF-DB27DE395089}"/>
          </ac:spMkLst>
        </pc:spChg>
        <pc:spChg chg="add">
          <ac:chgData name="Lucas Bair" userId="66b3075cba51fae7" providerId="LiveId" clId="{4633046E-8AF1-48E3-97FE-B8145E9ABB9F}" dt="2021-11-01T22:34:41.940" v="620" actId="26606"/>
          <ac:spMkLst>
            <pc:docMk/>
            <pc:sldMk cId="2542668844" sldId="262"/>
            <ac:spMk id="20" creationId="{3BD53A9B-9757-4152-AC12-68721FC8A16F}"/>
          </ac:spMkLst>
        </pc:spChg>
        <pc:picChg chg="add mod">
          <ac:chgData name="Lucas Bair" userId="66b3075cba51fae7" providerId="LiveId" clId="{4633046E-8AF1-48E3-97FE-B8145E9ABB9F}" dt="2021-11-01T22:38:38.584" v="652" actId="1076"/>
          <ac:picMkLst>
            <pc:docMk/>
            <pc:sldMk cId="2542668844" sldId="262"/>
            <ac:picMk id="4" creationId="{6E8C36CE-AB13-46CE-8895-EFEEB7D1650D}"/>
          </ac:picMkLst>
        </pc:picChg>
        <pc:picChg chg="add mod">
          <ac:chgData name="Lucas Bair" userId="66b3075cba51fae7" providerId="LiveId" clId="{4633046E-8AF1-48E3-97FE-B8145E9ABB9F}" dt="2021-11-01T22:34:41.940" v="620" actId="26606"/>
          <ac:picMkLst>
            <pc:docMk/>
            <pc:sldMk cId="2542668844" sldId="262"/>
            <ac:picMk id="6" creationId="{2A1FC8EF-8FE7-4E3A-879E-B33B3B852C54}"/>
          </ac:picMkLst>
        </pc:picChg>
      </pc:sldChg>
      <pc:sldChg chg="addSp delSp modSp new mod setBg">
        <pc:chgData name="Lucas Bair" userId="66b3075cba51fae7" providerId="LiveId" clId="{4633046E-8AF1-48E3-97FE-B8145E9ABB9F}" dt="2021-11-01T22:41:07.279" v="809" actId="20577"/>
        <pc:sldMkLst>
          <pc:docMk/>
          <pc:sldMk cId="3707483638" sldId="263"/>
        </pc:sldMkLst>
        <pc:spChg chg="add mod">
          <ac:chgData name="Lucas Bair" userId="66b3075cba51fae7" providerId="LiveId" clId="{4633046E-8AF1-48E3-97FE-B8145E9ABB9F}" dt="2021-11-01T22:41:07.279" v="809" actId="20577"/>
          <ac:spMkLst>
            <pc:docMk/>
            <pc:sldMk cId="3707483638" sldId="263"/>
            <ac:spMk id="2" creationId="{7EA9DE98-5162-4234-8CF3-A0D7E7F956E5}"/>
          </ac:spMkLst>
        </pc:spChg>
        <pc:spChg chg="add del">
          <ac:chgData name="Lucas Bair" userId="66b3075cba51fae7" providerId="LiveId" clId="{4633046E-8AF1-48E3-97FE-B8145E9ABB9F}" dt="2021-11-01T22:39:18.052" v="668" actId="26606"/>
          <ac:spMkLst>
            <pc:docMk/>
            <pc:sldMk cId="3707483638" sldId="263"/>
            <ac:spMk id="8" creationId="{79BB35BC-D5C2-4C8B-A22A-A71E6191913B}"/>
          </ac:spMkLst>
        </pc:spChg>
        <pc:spChg chg="add">
          <ac:chgData name="Lucas Bair" userId="66b3075cba51fae7" providerId="LiveId" clId="{4633046E-8AF1-48E3-97FE-B8145E9ABB9F}" dt="2021-11-01T22:39:18.052" v="668" actId="26606"/>
          <ac:spMkLst>
            <pc:docMk/>
            <pc:sldMk cId="3707483638" sldId="263"/>
            <ac:spMk id="13" creationId="{37C89E4B-3C9F-44B9-8B86-D9E3D112D8EC}"/>
          </ac:spMkLst>
        </pc:spChg>
        <pc:picChg chg="add mod">
          <ac:chgData name="Lucas Bair" userId="66b3075cba51fae7" providerId="LiveId" clId="{4633046E-8AF1-48E3-97FE-B8145E9ABB9F}" dt="2021-11-01T22:39:18.052" v="668" actId="26606"/>
          <ac:picMkLst>
            <pc:docMk/>
            <pc:sldMk cId="3707483638" sldId="263"/>
            <ac:picMk id="4" creationId="{8765D3A5-AC58-44A0-8870-BEBA7F395EA0}"/>
          </ac:picMkLst>
        </pc:picChg>
        <pc:cxnChg chg="add">
          <ac:chgData name="Lucas Bair" userId="66b3075cba51fae7" providerId="LiveId" clId="{4633046E-8AF1-48E3-97FE-B8145E9ABB9F}" dt="2021-11-01T22:39:18.052" v="668" actId="26606"/>
          <ac:cxnSpMkLst>
            <pc:docMk/>
            <pc:sldMk cId="3707483638" sldId="263"/>
            <ac:cxnSpMk id="15" creationId="{AA2EAA10-076F-46BD-8F0F-B9A2FB77A85C}"/>
          </ac:cxnSpMkLst>
        </pc:cxnChg>
        <pc:cxnChg chg="add">
          <ac:chgData name="Lucas Bair" userId="66b3075cba51fae7" providerId="LiveId" clId="{4633046E-8AF1-48E3-97FE-B8145E9ABB9F}" dt="2021-11-01T22:39:18.052" v="668" actId="26606"/>
          <ac:cxnSpMkLst>
            <pc:docMk/>
            <pc:sldMk cId="3707483638" sldId="263"/>
            <ac:cxnSpMk id="17" creationId="{D891E407-403B-4764-86C9-33A56D3BCA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B7459-9A57-42A8-A2FB-FECC9BC9213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7F816-9E57-49AC-AA0A-2C4F95634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077B-3857-48B4-8379-C16CB7381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404C0-E822-4798-9614-A294B031A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9614A-5D7C-4C39-8A7D-CC88A5AE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1840-6BF8-45E8-B733-B9FF845B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1FDC-B5D1-4C7E-8723-A309C862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35BE-5B34-4926-8E23-442CDFD1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784F-01D3-430B-8FDD-DC2CCF9AD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07C0-3EFB-4F30-ACB6-DC661F86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1A1D-467B-4280-98E5-DF15AFEF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D216-BE96-4E15-B6CB-AD1E3AA2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84539-AD1E-4588-AB8C-73769F9F3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87962-98C0-4D72-92D8-D4CC85BC9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AF43-4278-470C-88F9-203CF650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5BDF-9D92-4D96-8D54-2FB494BE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9DE73-B66B-4781-97A3-10AC878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AD34-405B-4EE7-89D5-07435CC9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C1DD-6FD2-49F2-808E-2EB7F49B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3682A-B723-4788-A65D-5BF84C5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BE66-AD24-47CA-AD6B-4B4E665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295F-8FFB-4A91-A06A-8794C2A0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5320-0562-43AB-886D-E4069C59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C202F-DBCD-4B5C-BF83-0238D7A3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9FA4-3F5B-4AD1-BAE9-01C4AB29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38686-A702-426F-96BC-EEDC422B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0DC38-5FDC-49EE-B76B-2A428EEE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74B2-FB31-4BA4-A9B2-B3BD88E0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699F-8AA8-44B6-B48F-5A60BF58C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BFFC-3254-4658-A9A0-E819D857D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4334C-EE60-4507-AED8-97326E1E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D4E38-3777-4F9E-A97B-25B5809C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5FAE-09A2-4B2E-84FB-80A9ECFF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A184-1886-4C18-BAC4-1DE79527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DCE20-84D1-47C8-9EB4-AE1044B5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55DCD-AF5F-48A7-A789-78708492E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B86E3-7F56-4120-8C15-C395F56F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6E87F-1EEC-48DD-BEF8-7D0AA3F5F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5202F-53E5-4FAA-BA30-7B226BE3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E8D9A-F052-4803-A292-84042C75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29680-C979-42AE-968F-BB1EDDCF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F346-FE78-40F6-AA02-0BB71A58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DD5D3-4CFA-48BE-8D0C-90CFF65B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6340-3D1B-406B-BCBE-9A79C04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A124-302F-4AC6-8EEB-70734C5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EAEB3-FEED-4CBB-BBF6-79BD346D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DB439-9BC4-4736-9D25-C16806CD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97031-3A7E-414B-9B18-260940D7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FA32-C03E-470E-888E-7C8DCAA7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B8A1-6C46-46E0-9BE2-A27A398D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662E2-7885-4435-A694-DAAB353F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9DAF1-B00E-4A5F-AA8C-4A4876AD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262EE-9893-4123-947A-C4D9623F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7E279-3B45-4762-BD39-5D29F65B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128B-972C-41F2-89D7-21F48BE4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4953-15EB-4B96-A5FE-7637F6C8C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BFFD0-ADF1-4DB1-AE34-BD29C8850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4A972-F0B4-49BC-80E9-9001A8F2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AA97F-29C0-4ECD-A646-848E6FC8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4E3F-C6E6-4406-B765-C9A5F3D1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3CC4F-F958-4825-A3FD-F08FD8E5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6F41-A031-4F2F-829F-91C696E9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DB89-71DA-4893-BE3D-D860D9CD1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FA99-6559-4422-BDE2-82CEAA508C6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DF20-478D-43D4-A1CF-BD3EA4F0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1ED2-726B-474C-B1DF-E7FF0A7A4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24A8-09BA-4B4E-AE19-684F1A7E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cas.bair@spokanetribe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 descr="A picture containing outdoor, tree, ground&#10;&#10;Description automatically generated">
            <a:extLst>
              <a:ext uri="{FF2B5EF4-FFF2-40B4-BE49-F238E27FC236}">
                <a16:creationId xmlns:a16="http://schemas.microsoft.com/office/drawing/2014/main" id="{98DE1489-E811-49C1-A502-E54ED08CE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r="3282" b="1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A12C4-9FB4-44F2-A424-E4377B552CDA}"/>
              </a:ext>
            </a:extLst>
          </p:cNvPr>
          <p:cNvSpPr/>
          <p:nvPr/>
        </p:nvSpPr>
        <p:spPr>
          <a:xfrm>
            <a:off x="841248" y="4199860"/>
            <a:ext cx="8856059" cy="151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Spokane Tribe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Midnite Mine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2A5D5EC-91CA-4B3F-97EB-569CD8631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8" y="571237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95685-1A41-47B8-AF40-CCFD2747210F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High Uranium and Radium means high Radon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Mine cleanup can increase radon levels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State Indoor Radon Grants (SIRG) to tribal communities for outreach, testing and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Regional EPA to partner with tribal communities to  further enhance understanding of healthy indoor air – radon and coordinate with other SIRG Grantees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54307-058F-4FAD-83F9-3AEC8A57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r="1564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3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F204CE68-C59E-43E9-852D-C2FB2A39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1"/>
            <a:ext cx="6474691" cy="374408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4E12DD-1450-49BB-898C-B8A82D87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13214"/>
          <a:stretch/>
        </p:blipFill>
        <p:spPr bwMode="auto">
          <a:xfrm>
            <a:off x="4203638" y="2937953"/>
            <a:ext cx="798836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B3AA4-9D3F-4F39-BB5C-DD262274A87F}"/>
              </a:ext>
            </a:extLst>
          </p:cNvPr>
          <p:cNvSpPr txBox="1"/>
          <p:nvPr/>
        </p:nvSpPr>
        <p:spPr>
          <a:xfrm>
            <a:off x="286882" y="1468737"/>
            <a:ext cx="5143546" cy="392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Spokane Tribe Radon Program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Lucas A. Bair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 Quality Program Manager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Spokane Tribal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55224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AD4D5-30E8-423B-8B12-A81F55260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 b="8443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F7E2FB-C3A4-4767-A18B-17BCA8301FA3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Spokane Tribe of Indians Overview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Reservation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Class 1 Airshed </a:t>
            </a:r>
          </a:p>
        </p:txBody>
      </p:sp>
    </p:spTree>
    <p:extLst>
      <p:ext uri="{BB962C8B-B14F-4D97-AF65-F5344CB8AC3E}">
        <p14:creationId xmlns:p14="http://schemas.microsoft.com/office/powerpoint/2010/main" val="226895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A509F-35CA-4332-831B-E5E90176A626}"/>
              </a:ext>
            </a:extLst>
          </p:cNvPr>
          <p:cNvSpPr txBox="1"/>
          <p:nvPr/>
        </p:nvSpPr>
        <p:spPr>
          <a:xfrm>
            <a:off x="512668" y="1158318"/>
            <a:ext cx="4492454" cy="2419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Spokane Tribe Radon Program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Tools for Radon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Housing Program Overview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Accomplishments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C533538-279E-44F2-8B2F-03D9E33F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4062" b="4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picture containing person, indoor, wall, ceiling&#10;&#10;Description automatically generated">
            <a:extLst>
              <a:ext uri="{FF2B5EF4-FFF2-40B4-BE49-F238E27FC236}">
                <a16:creationId xmlns:a16="http://schemas.microsoft.com/office/drawing/2014/main" id="{00603EBC-F667-461A-925B-330ED021D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3141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indoor, red, desk&#10;&#10;Description automatically generated">
            <a:extLst>
              <a:ext uri="{FF2B5EF4-FFF2-40B4-BE49-F238E27FC236}">
                <a16:creationId xmlns:a16="http://schemas.microsoft.com/office/drawing/2014/main" id="{1532ADA2-EBD3-450A-844E-2EDD34D4A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r="7972" b="-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4CC609E-4FC7-4EF5-A06F-76E3679809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1" r="-1" b="29961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C25D2F6D-F1E0-4598-9DDD-F0E8C2C075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-4" b="9468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61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F3BDF99-6C23-4238-BD19-C61922020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5271"/>
          <a:stretch/>
        </p:blipFill>
        <p:spPr>
          <a:xfrm>
            <a:off x="0" y="10"/>
            <a:ext cx="8450297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11B884-D3A7-4A9E-A4F8-2AE1B00B3D9F}"/>
              </a:ext>
            </a:extLst>
          </p:cNvPr>
          <p:cNvSpPr txBox="1"/>
          <p:nvPr/>
        </p:nvSpPr>
        <p:spPr>
          <a:xfrm>
            <a:off x="368942" y="1450411"/>
            <a:ext cx="5387627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STATE INDOOR RADON GRANT (SIRG)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Purchased Radon Kits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Outreach Activities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Difficulties</a:t>
            </a:r>
          </a:p>
        </p:txBody>
      </p:sp>
      <p:pic>
        <p:nvPicPr>
          <p:cNvPr id="6" name="Picture 5" descr="A person sitting at a table with books and papers on it&#10;&#10;Description automatically generated with low confidence">
            <a:extLst>
              <a:ext uri="{FF2B5EF4-FFF2-40B4-BE49-F238E27FC236}">
                <a16:creationId xmlns:a16="http://schemas.microsoft.com/office/drawing/2014/main" id="{16DA4165-C0C8-4B72-8036-E0C1A80E9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932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6E8C36CE-AB13-46CE-8895-EFEEB7D16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3BD53A9B-9757-4152-AC12-68721FC8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1FC8EF-8FE7-4E3A-879E-B33B3B852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3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00672-2322-4AC1-939F-70C1F853EC10}"/>
              </a:ext>
            </a:extLst>
          </p:cNvPr>
          <p:cNvSpPr txBox="1"/>
          <p:nvPr/>
        </p:nvSpPr>
        <p:spPr>
          <a:xfrm>
            <a:off x="6094128" y="1835618"/>
            <a:ext cx="5604529" cy="318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Working with Housing (SIRG)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Timeframe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Set out to test 80 homes</a:t>
            </a:r>
          </a:p>
        </p:txBody>
      </p:sp>
    </p:spTree>
    <p:extLst>
      <p:ext uri="{BB962C8B-B14F-4D97-AF65-F5344CB8AC3E}">
        <p14:creationId xmlns:p14="http://schemas.microsoft.com/office/powerpoint/2010/main" val="254266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8765D3A5-AC58-44A0-8870-BEBA7F3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9DE98-5162-4234-8CF3-A0D7E7F956E5}"/>
              </a:ext>
            </a:extLst>
          </p:cNvPr>
          <p:cNvSpPr txBox="1"/>
          <p:nvPr/>
        </p:nvSpPr>
        <p:spPr>
          <a:xfrm>
            <a:off x="0" y="5317240"/>
            <a:ext cx="1219197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Lucas Bair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lucas.bair@spokanetribe.com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(509) 626-4403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8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F1CE1BA83C9439999C7BECFE933B2" ma:contentTypeVersion="4" ma:contentTypeDescription="Create a new document." ma:contentTypeScope="" ma:versionID="a94fe14516e90de7ddda2cd644b09424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af479a3c-fd5c-4bb2-bc24-807878202c3e" xmlns:ns6="586a8ec1-3648-4649-887b-5518e63e6986" targetNamespace="http://schemas.microsoft.com/office/2006/metadata/properties" ma:root="true" ma:fieldsID="d1caa4dd75a3679a088e33dd7a5ad56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af479a3c-fd5c-4bb2-bc24-807878202c3e"/>
    <xsd:import namespace="586a8ec1-3648-4649-887b-5518e63e6986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310afea-aec3-4495-ac48-797b36c8eb2b}" ma:internalName="TaxCatchAllLabel" ma:readOnly="true" ma:showField="CatchAllDataLabel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310afea-aec3-4495-ac48-797b36c8eb2b}" ma:internalName="TaxCatchAll" ma:showField="CatchAllData" ma:web="586a8ec1-3648-4649-887b-5518e63e6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79a3c-fd5c-4bb2-bc24-807878202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8ec1-3648-4649-887b-5518e63e698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2021-11-01T18:21:24+00:00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</documentManagement>
</p:properties>
</file>

<file path=customXml/itemProps1.xml><?xml version="1.0" encoding="utf-8"?>
<ds:datastoreItem xmlns:ds="http://schemas.openxmlformats.org/officeDocument/2006/customXml" ds:itemID="{BC29BB65-F1A3-49A8-8E56-33D82F43C21E}"/>
</file>

<file path=customXml/itemProps2.xml><?xml version="1.0" encoding="utf-8"?>
<ds:datastoreItem xmlns:ds="http://schemas.openxmlformats.org/officeDocument/2006/customXml" ds:itemID="{E9D9B4AB-BBF2-4BB5-9502-B4A88D0F2E27}"/>
</file>

<file path=customXml/itemProps3.xml><?xml version="1.0" encoding="utf-8"?>
<ds:datastoreItem xmlns:ds="http://schemas.openxmlformats.org/officeDocument/2006/customXml" ds:itemID="{64F3A9CB-F280-469F-BEC6-25F05E1E0A1D}"/>
</file>

<file path=customXml/itemProps4.xml><?xml version="1.0" encoding="utf-8"?>
<ds:datastoreItem xmlns:ds="http://schemas.openxmlformats.org/officeDocument/2006/customXml" ds:itemID="{BB50F986-B1A3-489C-8FF9-7B5F69A728B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McAuley, Jim</dc:creator>
  <cp:lastModifiedBy>Lucas Bair</cp:lastModifiedBy>
  <cp:revision>4</cp:revision>
  <dcterms:created xsi:type="dcterms:W3CDTF">2021-09-24T13:09:54Z</dcterms:created>
  <dcterms:modified xsi:type="dcterms:W3CDTF">2021-11-01T22:44:07Z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0x010100060F1CE1BA83C9439999C7BECFE933B2</vt:lpwstr>
  </property>
  <property fmtid="{D5CDD505-2E9C-101B-9397-08002B2CF9AE}" pid="3" name="TaxKeyword">
    <vt:lpwstr/>
  </property>
</Properties>
</file>